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6"/>
  </p:notesMasterIdLst>
  <p:handoutMasterIdLst>
    <p:handoutMasterId r:id="rId7"/>
  </p:handoutMasterIdLst>
  <p:sldIdLst>
    <p:sldId id="286" r:id="rId2"/>
    <p:sldId id="284" r:id="rId3"/>
    <p:sldId id="283" r:id="rId4"/>
    <p:sldId id="285" r:id="rId5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9" autoAdjust="0"/>
    <p:restoredTop sz="94633" autoAdjust="0"/>
  </p:normalViewPr>
  <p:slideViewPr>
    <p:cSldViewPr>
      <p:cViewPr>
        <p:scale>
          <a:sx n="90" d="100"/>
          <a:sy n="90" d="100"/>
        </p:scale>
        <p:origin x="-81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A02AA-3C51-4B2B-97DD-63F832266783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55A2E-DFF4-4C4B-847C-7B4E4C0B30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671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76A20-8FB5-44A7-B2DC-4FE99279059F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64F2A-8039-4806-964F-D24C381F61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423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64F2A-8039-4806-964F-D24C381F612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20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64F2A-8039-4806-964F-D24C381F612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282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64F2A-8039-4806-964F-D24C381F612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088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64F2A-8039-4806-964F-D24C381F612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353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03F52063-D194-4414-8EAF-064B74D3792F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482-442A-4970-A165-95013BFD4069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03F52063-D194-4414-8EAF-064B74D3792F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482-442A-4970-A165-95013BFD406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03F52063-D194-4414-8EAF-064B74D3792F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482-442A-4970-A165-95013BFD406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03F52063-D194-4414-8EAF-064B74D3792F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482-442A-4970-A165-95013BFD406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03F52063-D194-4414-8EAF-064B74D3792F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482-442A-4970-A165-95013BFD4069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03F52063-D194-4414-8EAF-064B74D3792F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482-442A-4970-A165-95013BFD406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03F52063-D194-4414-8EAF-064B74D3792F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482-442A-4970-A165-95013BFD4069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03F52063-D194-4414-8EAF-064B74D3792F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482-442A-4970-A165-95013BFD406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03F52063-D194-4414-8EAF-064B74D3792F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482-442A-4970-A165-95013BFD406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03F52063-D194-4414-8EAF-064B74D3792F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482-442A-4970-A165-95013BFD4069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03F52063-D194-4414-8EAF-064B74D3792F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482-442A-4970-A165-95013BFD406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36512" y="5949279"/>
            <a:ext cx="9217024" cy="120279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bg1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-36512" y="6037344"/>
            <a:ext cx="9217024" cy="9200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291108"/>
            <a:ext cx="820891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How Much Do You Know About Poland?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96336" y="629110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59BB482-442A-4970-A165-95013BFD406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8840"/>
            <a:ext cx="8113594" cy="2016224"/>
          </a:xfrm>
        </p:spPr>
        <p:txBody>
          <a:bodyPr>
            <a:normAutofit/>
          </a:bodyPr>
          <a:lstStyle/>
          <a:p>
            <a:pPr algn="ctr"/>
            <a:r>
              <a:rPr lang="en-GB" sz="5400" dirty="0" smtClean="0"/>
              <a:t>The Polish Alphabet </a:t>
            </a:r>
            <a:br>
              <a:rPr lang="en-GB" sz="5400" dirty="0" smtClean="0"/>
            </a:br>
            <a:r>
              <a:rPr lang="en-GB" sz="5400" dirty="0" smtClean="0"/>
              <a:t>and Blends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221088"/>
            <a:ext cx="8507288" cy="2255912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33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Polish alphabet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3600" i="1" dirty="0" smtClean="0"/>
              <a:t>Consists of 32 letters:</a:t>
            </a:r>
          </a:p>
          <a:p>
            <a:pPr marL="0" indent="0">
              <a:buNone/>
            </a:pPr>
            <a:endParaRPr lang="en-GB" sz="3600" i="1" dirty="0"/>
          </a:p>
          <a:p>
            <a:pPr marL="0" indent="0">
              <a:buNone/>
            </a:pPr>
            <a:r>
              <a:rPr lang="en-GB" sz="3600" dirty="0" smtClean="0"/>
              <a:t>a </a:t>
            </a:r>
            <a:r>
              <a:rPr lang="en-GB" sz="3600" dirty="0"/>
              <a:t>ą b </a:t>
            </a:r>
            <a:r>
              <a:rPr lang="en-GB" sz="3600" u="sng" dirty="0"/>
              <a:t>c</a:t>
            </a:r>
            <a:r>
              <a:rPr lang="en-GB" sz="3600" dirty="0"/>
              <a:t> </a:t>
            </a:r>
            <a:r>
              <a:rPr lang="en-GB" sz="3600" dirty="0" smtClean="0"/>
              <a:t>ć </a:t>
            </a:r>
            <a:r>
              <a:rPr lang="en-GB" sz="3600" dirty="0"/>
              <a:t>d e ę f g h </a:t>
            </a:r>
            <a:r>
              <a:rPr lang="en-GB" sz="3600" u="sng" dirty="0" err="1"/>
              <a:t>i</a:t>
            </a:r>
            <a:r>
              <a:rPr lang="en-GB" sz="3600" dirty="0"/>
              <a:t> </a:t>
            </a:r>
            <a:r>
              <a:rPr lang="en-GB" sz="3600" u="sng" dirty="0"/>
              <a:t>j</a:t>
            </a:r>
            <a:r>
              <a:rPr lang="en-GB" sz="3600" dirty="0"/>
              <a:t> k l ł m n ń o ó p r s ś t </a:t>
            </a:r>
            <a:r>
              <a:rPr lang="en-GB" sz="3600" u="sng" dirty="0"/>
              <a:t>u</a:t>
            </a:r>
            <a:r>
              <a:rPr lang="en-GB" sz="3600" dirty="0"/>
              <a:t> </a:t>
            </a:r>
            <a:r>
              <a:rPr lang="en-GB" sz="3600" u="sng" dirty="0"/>
              <a:t>w</a:t>
            </a:r>
            <a:r>
              <a:rPr lang="en-GB" sz="3600" dirty="0"/>
              <a:t> </a:t>
            </a:r>
            <a:r>
              <a:rPr lang="en-GB" sz="3600" u="sng" dirty="0"/>
              <a:t>y</a:t>
            </a:r>
            <a:r>
              <a:rPr lang="en-GB" sz="3600" dirty="0"/>
              <a:t> z ź </a:t>
            </a:r>
            <a:r>
              <a:rPr lang="en-GB" sz="3600" dirty="0" smtClean="0"/>
              <a:t>ż</a:t>
            </a:r>
          </a:p>
          <a:p>
            <a:pPr marL="0" indent="0">
              <a:buNone/>
            </a:pP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/>
              <a:t>A Ą B C Ć D E Ę F G H I J K L Ł M N Ń O Ó P R S Ś T U W Y Z Ź </a:t>
            </a:r>
            <a:r>
              <a:rPr lang="en-GB" sz="3600" dirty="0" smtClean="0"/>
              <a:t>Ż</a:t>
            </a:r>
          </a:p>
          <a:p>
            <a:pPr marL="0" indent="0">
              <a:buNone/>
            </a:pPr>
            <a:endParaRPr lang="en-GB" sz="3600" dirty="0" smtClean="0"/>
          </a:p>
          <a:p>
            <a:pPr marL="0" indent="0">
              <a:buNone/>
            </a:pPr>
            <a:r>
              <a:rPr lang="en-GB" sz="1400" i="1" dirty="0" smtClean="0"/>
              <a:t>www.mowicpopolsku.com</a:t>
            </a:r>
            <a:r>
              <a:rPr lang="en-GB" sz="3600" dirty="0"/>
              <a:t/>
            </a:r>
            <a:br>
              <a:rPr lang="en-GB" sz="3600" dirty="0"/>
            </a:b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72046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Polish vs English alphabet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Nine sounds are different :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b="1" dirty="0" smtClean="0"/>
              <a:t>c, </a:t>
            </a:r>
            <a:r>
              <a:rPr lang="en-GB" b="1" dirty="0" err="1" smtClean="0"/>
              <a:t>i</a:t>
            </a:r>
            <a:r>
              <a:rPr lang="en-GB" b="1" dirty="0" smtClean="0"/>
              <a:t>, j, u, w, v, x, q, y</a:t>
            </a:r>
          </a:p>
          <a:p>
            <a:pPr marL="0" indent="0">
              <a:buNone/>
            </a:pPr>
            <a:endParaRPr lang="en-GB" b="1" dirty="0" smtClean="0"/>
          </a:p>
          <a:p>
            <a:r>
              <a:rPr lang="en-GB" b="1" dirty="0" smtClean="0"/>
              <a:t>X, v, q </a:t>
            </a:r>
            <a:r>
              <a:rPr lang="en-GB" dirty="0" smtClean="0"/>
              <a:t>do not exist in the Polish alphabet and are replaced by ‘</a:t>
            </a:r>
            <a:r>
              <a:rPr lang="en-GB" i="1" dirty="0" err="1" smtClean="0"/>
              <a:t>ks</a:t>
            </a:r>
            <a:r>
              <a:rPr lang="en-GB" dirty="0" smtClean="0"/>
              <a:t>’, ‘</a:t>
            </a:r>
            <a:r>
              <a:rPr lang="en-GB" i="1" dirty="0" smtClean="0"/>
              <a:t>w</a:t>
            </a:r>
            <a:r>
              <a:rPr lang="en-GB" dirty="0" smtClean="0"/>
              <a:t>’ and ‘</a:t>
            </a:r>
            <a:r>
              <a:rPr lang="en-GB" i="1" dirty="0" err="1" smtClean="0"/>
              <a:t>ku</a:t>
            </a:r>
            <a:r>
              <a:rPr lang="en-GB" dirty="0" smtClean="0"/>
              <a:t>’</a:t>
            </a:r>
          </a:p>
          <a:p>
            <a:endParaRPr lang="en-GB" dirty="0" smtClean="0"/>
          </a:p>
          <a:p>
            <a:r>
              <a:rPr lang="en-GB" dirty="0" smtClean="0"/>
              <a:t>‘</a:t>
            </a:r>
            <a:r>
              <a:rPr lang="en-GB" i="1" dirty="0" err="1" smtClean="0"/>
              <a:t>th</a:t>
            </a:r>
            <a:r>
              <a:rPr lang="en-GB" dirty="0" smtClean="0"/>
              <a:t>’ sound does not exist in Polish either causing major pronunciation issues for the learners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12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Blends ( useful for pupils’ names)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CZ (</a:t>
            </a:r>
            <a:r>
              <a:rPr lang="en-GB" dirty="0" err="1" smtClean="0"/>
              <a:t>eng.</a:t>
            </a:r>
            <a:r>
              <a:rPr lang="en-GB" dirty="0" smtClean="0"/>
              <a:t> ‘</a:t>
            </a:r>
            <a:r>
              <a:rPr lang="en-GB" dirty="0" err="1" smtClean="0"/>
              <a:t>ch</a:t>
            </a:r>
            <a:r>
              <a:rPr lang="en-GB" dirty="0" smtClean="0"/>
              <a:t>’) ‘</a:t>
            </a:r>
            <a:r>
              <a:rPr lang="en-GB" u="sng" dirty="0" smtClean="0"/>
              <a:t>ch</a:t>
            </a:r>
            <a:r>
              <a:rPr lang="en-GB" dirty="0" smtClean="0"/>
              <a:t>ore’</a:t>
            </a:r>
          </a:p>
          <a:p>
            <a:pPr algn="ctr"/>
            <a:r>
              <a:rPr lang="en-GB" dirty="0" smtClean="0"/>
              <a:t>SZ  (</a:t>
            </a:r>
            <a:r>
              <a:rPr lang="en-GB" dirty="0" err="1" smtClean="0"/>
              <a:t>eng.</a:t>
            </a:r>
            <a:r>
              <a:rPr lang="en-GB" dirty="0" smtClean="0"/>
              <a:t> ‘</a:t>
            </a:r>
            <a:r>
              <a:rPr lang="en-GB" dirty="0" err="1" smtClean="0"/>
              <a:t>sh</a:t>
            </a:r>
            <a:r>
              <a:rPr lang="en-GB" dirty="0" smtClean="0"/>
              <a:t>’) ‘</a:t>
            </a:r>
            <a:r>
              <a:rPr lang="en-GB" u="sng" dirty="0" smtClean="0"/>
              <a:t>sh</a:t>
            </a:r>
            <a:r>
              <a:rPr lang="en-GB" dirty="0" smtClean="0"/>
              <a:t>oes’</a:t>
            </a:r>
          </a:p>
          <a:p>
            <a:pPr algn="ctr"/>
            <a:r>
              <a:rPr lang="en-GB" dirty="0" smtClean="0"/>
              <a:t>DZ  (</a:t>
            </a:r>
            <a:r>
              <a:rPr lang="en-GB" dirty="0" err="1" smtClean="0"/>
              <a:t>eng.</a:t>
            </a:r>
            <a:r>
              <a:rPr lang="en-GB" dirty="0" smtClean="0"/>
              <a:t> ‘ds’) ‘woo</a:t>
            </a:r>
            <a:r>
              <a:rPr lang="en-GB" u="sng" dirty="0" smtClean="0"/>
              <a:t>ds</a:t>
            </a:r>
            <a:r>
              <a:rPr lang="en-GB" dirty="0" smtClean="0"/>
              <a:t>’</a:t>
            </a:r>
          </a:p>
          <a:p>
            <a:pPr algn="ctr"/>
            <a:r>
              <a:rPr lang="en-GB" dirty="0" smtClean="0"/>
              <a:t>DŹ  (</a:t>
            </a:r>
            <a:r>
              <a:rPr lang="en-GB" dirty="0" err="1" smtClean="0"/>
              <a:t>eng.</a:t>
            </a:r>
            <a:r>
              <a:rPr lang="en-GB" dirty="0" smtClean="0"/>
              <a:t> ‘</a:t>
            </a:r>
            <a:r>
              <a:rPr lang="en-GB" dirty="0" err="1" smtClean="0"/>
              <a:t>dz</a:t>
            </a:r>
            <a:r>
              <a:rPr lang="en-GB" dirty="0" smtClean="0"/>
              <a:t>’) ‘</a:t>
            </a:r>
            <a:r>
              <a:rPr lang="en-GB" u="sng" dirty="0" smtClean="0"/>
              <a:t>jee</a:t>
            </a:r>
            <a:r>
              <a:rPr lang="en-GB" dirty="0" smtClean="0"/>
              <a:t>p’</a:t>
            </a:r>
          </a:p>
          <a:p>
            <a:pPr algn="ctr"/>
            <a:r>
              <a:rPr lang="en-GB" dirty="0" smtClean="0"/>
              <a:t>DŻ  (</a:t>
            </a:r>
            <a:r>
              <a:rPr lang="en-GB" dirty="0" err="1" smtClean="0"/>
              <a:t>eng.</a:t>
            </a:r>
            <a:r>
              <a:rPr lang="en-GB" dirty="0" smtClean="0"/>
              <a:t> ‘j’) ’</a:t>
            </a:r>
            <a:r>
              <a:rPr lang="en-GB" u="sng" dirty="0" smtClean="0"/>
              <a:t>j</a:t>
            </a:r>
            <a:r>
              <a:rPr lang="en-GB" dirty="0" smtClean="0"/>
              <a:t>ungle’</a:t>
            </a:r>
          </a:p>
          <a:p>
            <a:pPr algn="ctr"/>
            <a:r>
              <a:rPr lang="en-GB" dirty="0" smtClean="0"/>
              <a:t>RZ   (</a:t>
            </a:r>
            <a:r>
              <a:rPr lang="en-GB" dirty="0" err="1" smtClean="0"/>
              <a:t>fr.</a:t>
            </a:r>
            <a:r>
              <a:rPr lang="en-GB" dirty="0" smtClean="0"/>
              <a:t> ‘j’) ‘je’</a:t>
            </a:r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sz="1800" b="1" i="1" dirty="0"/>
              <a:t>Further help with Polish sounds on mowicpopolsku.com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31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2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989</TotalTime>
  <Words>190</Words>
  <Application>Microsoft Office PowerPoint</Application>
  <PresentationFormat>On-screen Show (4:3)</PresentationFormat>
  <Paragraphs>33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Clarity</vt:lpstr>
      <vt:lpstr>The Polish Alphabet  and Blends</vt:lpstr>
      <vt:lpstr>Polish alphabet</vt:lpstr>
      <vt:lpstr>Polish vs English alphabet</vt:lpstr>
      <vt:lpstr>Blends ( useful for pupils’ names)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Morris MacIver</dc:creator>
  <cp:lastModifiedBy>EAL14</cp:lastModifiedBy>
  <cp:revision>55</cp:revision>
  <cp:lastPrinted>2014-04-25T14:04:59Z</cp:lastPrinted>
  <dcterms:created xsi:type="dcterms:W3CDTF">2014-01-27T11:46:48Z</dcterms:created>
  <dcterms:modified xsi:type="dcterms:W3CDTF">2014-11-17T15:28:08Z</dcterms:modified>
</cp:coreProperties>
</file>