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Sniglet"/>
      <p:regular r:id="rId24"/>
    </p:embeddedFont>
    <p:embeddedFont>
      <p:font typeface="Raleway"/>
      <p:regular r:id="rId25"/>
      <p:bold r:id="rId26"/>
      <p:italic r:id="rId27"/>
      <p:boldItalic r:id="rId28"/>
    </p:embeddedFont>
    <p:embeddedFont>
      <p:font typeface="Bangers"/>
      <p:regular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Roboto Medium"/>
      <p:regular r:id="rId34"/>
      <p:bold r:id="rId35"/>
      <p:italic r:id="rId36"/>
      <p:boldItalic r:id="rId37"/>
    </p:embeddedFont>
    <p:embeddedFont>
      <p:font typeface="BenchNine"/>
      <p:regular r:id="rId38"/>
      <p:bold r:id="rId39"/>
    </p:embeddedFont>
    <p:embeddedFont>
      <p:font typeface="Cuprum"/>
      <p:regular r:id="rId40"/>
      <p:bold r:id="rId41"/>
      <p:italic r:id="rId42"/>
      <p:boldItalic r:id="rId43"/>
    </p:embeddedFont>
    <p:embeddedFont>
      <p:font typeface="Permanent Marker"/>
      <p:regular r:id="rId44"/>
    </p:embeddedFont>
    <p:embeddedFont>
      <p:font typeface="Bowlby One SC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uprum-regular.fntdata"/><Relationship Id="rId20" Type="http://schemas.openxmlformats.org/officeDocument/2006/relationships/slide" Target="slides/slide15.xml"/><Relationship Id="rId42" Type="http://schemas.openxmlformats.org/officeDocument/2006/relationships/font" Target="fonts/Cuprum-italic.fntdata"/><Relationship Id="rId41" Type="http://schemas.openxmlformats.org/officeDocument/2006/relationships/font" Target="fonts/Cuprum-bold.fntdata"/><Relationship Id="rId22" Type="http://schemas.openxmlformats.org/officeDocument/2006/relationships/slide" Target="slides/slide17.xml"/><Relationship Id="rId44" Type="http://schemas.openxmlformats.org/officeDocument/2006/relationships/font" Target="fonts/PermanentMarker-regular.fntdata"/><Relationship Id="rId21" Type="http://schemas.openxmlformats.org/officeDocument/2006/relationships/slide" Target="slides/slide16.xml"/><Relationship Id="rId43" Type="http://schemas.openxmlformats.org/officeDocument/2006/relationships/font" Target="fonts/Cuprum-boldItalic.fntdata"/><Relationship Id="rId24" Type="http://schemas.openxmlformats.org/officeDocument/2006/relationships/font" Target="fonts/Sniglet-regular.fntdata"/><Relationship Id="rId23" Type="http://schemas.openxmlformats.org/officeDocument/2006/relationships/slide" Target="slides/slide18.xml"/><Relationship Id="rId45" Type="http://schemas.openxmlformats.org/officeDocument/2006/relationships/font" Target="fonts/BowlbyOneS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nger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35" Type="http://schemas.openxmlformats.org/officeDocument/2006/relationships/font" Target="fonts/RobotoMedium-bold.fntdata"/><Relationship Id="rId12" Type="http://schemas.openxmlformats.org/officeDocument/2006/relationships/slide" Target="slides/slide7.xml"/><Relationship Id="rId34" Type="http://schemas.openxmlformats.org/officeDocument/2006/relationships/font" Target="fonts/RobotoMedium-regular.fntdata"/><Relationship Id="rId15" Type="http://schemas.openxmlformats.org/officeDocument/2006/relationships/slide" Target="slides/slide10.xml"/><Relationship Id="rId37" Type="http://schemas.openxmlformats.org/officeDocument/2006/relationships/font" Target="fonts/Roboto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Medium-italic.fntdata"/><Relationship Id="rId17" Type="http://schemas.openxmlformats.org/officeDocument/2006/relationships/slide" Target="slides/slide12.xml"/><Relationship Id="rId39" Type="http://schemas.openxmlformats.org/officeDocument/2006/relationships/font" Target="fonts/BenchNine-bold.fntdata"/><Relationship Id="rId16" Type="http://schemas.openxmlformats.org/officeDocument/2006/relationships/slide" Target="slides/slide11.xml"/><Relationship Id="rId38" Type="http://schemas.openxmlformats.org/officeDocument/2006/relationships/font" Target="fonts/BenchNi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4f60ec15f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60ec15fb_1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4f60ec15fb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60ec15fb_1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4f60ec15f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d39d63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4ed39d634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d39d634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4ed39d6345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d39d634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4ed39d6345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d39d634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4ed39d6345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60ec15fb_1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4f60ec15fb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ATTN SCHOOL DISTRICTS &amp; TEACHERS - Feel free to make a copy, edit, and share as you see fit. We are all in this Quarantine battle together!</a:t>
            </a:r>
            <a:endParaRPr/>
          </a:p>
        </p:txBody>
      </p:sp>
      <p:sp>
        <p:nvSpPr>
          <p:cNvPr id="326" name="Google Shape;326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4f60ec15fb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f60ec15fb_1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4f60ec15fb_1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4f60ec15fb_1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4f60ec15fb_1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f60ec15fb_1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4f60ec15f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flipH="1" rot="10800000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rect b="b" l="l" r="r" t="t"/>
            <a:pathLst>
              <a:path extrusionOk="0" h="5959022" w="2969533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flipH="1" rot="10800000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/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b="0" i="0" sz="3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mall">
  <p:cSld name="Blank small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rect b="b" l="l" r="r" t="t"/>
              <a:pathLst>
                <a:path extrusionOk="0" h="3814519" w="217241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rect b="b" l="l" r="r" t="t"/>
              <a:pathLst>
                <a:path extrusionOk="0" h="6858000" w="731520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lank small">
  <p:cSld name="1_Blank small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rect b="b" l="l" r="r" t="t"/>
            <a:pathLst>
              <a:path extrusionOk="0" h="3814519" w="217241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rect b="b" l="l" r="r" t="t"/>
            <a:pathLst>
              <a:path extrusionOk="0" h="6858000" w="731520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96" name="Google Shape;96;p16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rect b="b" l="l" r="r" t="t"/>
            <a:pathLst>
              <a:path extrusionOk="0" h="120000" w="12000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9" name="Google Shape;99;p16"/>
          <p:cNvSpPr txBox="1"/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85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101" name="Google Shape;101;p17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3" name="Google Shape;103;p18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6" name="Google Shape;106;p18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08" name="Google Shape;108;p19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1" name="Google Shape;111;p19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12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127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4127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4127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4127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4127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412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4127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b="0" i="0" sz="29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115" name="Google Shape;115;p2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rect b="b" l="l" r="r" t="t"/>
            <a:pathLst>
              <a:path extrusionOk="0" h="120000" w="12000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431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4318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4318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4318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4318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4318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4318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4318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4318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b="0" i="0" sz="3200" u="none" cap="none" strike="noStrik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20" name="Google Shape;120;p2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3" name="Google Shape;123;p21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+ 1 column">
  <p:cSld name="1_Title + 1 colum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/>
          <p:nvPr>
            <p:ph idx="2" type="pic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26" name="Google Shape;126;p2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flipH="1" rot="169418">
            <a:off x="4811861" y="8616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flipH="1" rot="169418">
            <a:off x="4507061" y="556839"/>
            <a:ext cx="6997295" cy="507948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/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8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1219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2438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3048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426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4876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b="0" i="0" sz="24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132" name="Google Shape;132;p23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5" name="Google Shape;135;p23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idx="3" type="body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white)">
  <p:cSld name="Blank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bg>
      <p:bgPr>
        <a:solidFill>
          <a:srgbClr val="00B05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rect b="b" l="l" r="r" t="t"/>
            <a:pathLst>
              <a:path extrusionOk="0" h="4922520" w="412505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/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b="0" i="0" sz="4400" u="none" cap="none" strike="noStrik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 flipH="1" rot="10800000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flipH="1" rot="10800000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rotWithShape="0" algn="ctr" sy="102000">
              <a:srgbClr val="000000">
                <a:alpha val="1882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1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1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1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ig">
  <p:cSld name="Blank big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fmla="val 966" name="adj1"/>
            </a:avLst>
          </a:prstGeom>
          <a:solidFill>
            <a:srgbClr val="3F3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flipH="1" rot="10800000">
            <a:off x="325381" y="91710"/>
            <a:ext cx="7312138" cy="676629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b="0" i="0" sz="32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 flipH="1" rot="10800000">
            <a:off x="-15988" y="0"/>
            <a:ext cx="7312138" cy="6858000"/>
          </a:xfrm>
          <a:custGeom>
            <a:rect b="b" l="l" r="r" t="t"/>
            <a:pathLst>
              <a:path extrusionOk="0" h="6858000" w="7312138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/>
          <p:nvPr>
            <p:ph idx="2" type="pic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>
  <p:cSld name="Title + 2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>
            <p:ph idx="2" type="pic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b="0" i="0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flipH="1" rot="10800000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b="0" i="0" sz="3200" u="none" cap="none" strike="noStrik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3" type="body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64045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64045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64045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64045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fmla="val 830" name="adj1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0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7EB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b="0" i="0" sz="4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b="0" i="0" sz="40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b="0" i="0" sz="32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b="0" i="0" sz="2400" u="none" cap="none" strike="noStrik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22" Type="http://schemas.openxmlformats.org/officeDocument/2006/relationships/image" Target="../media/image33.png"/><Relationship Id="rId21" Type="http://schemas.openxmlformats.org/officeDocument/2006/relationships/image" Target="../media/image34.png"/><Relationship Id="rId24" Type="http://schemas.openxmlformats.org/officeDocument/2006/relationships/image" Target="../media/image40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9.png"/><Relationship Id="rId9" Type="http://schemas.openxmlformats.org/officeDocument/2006/relationships/image" Target="../media/image20.png"/><Relationship Id="rId25" Type="http://schemas.openxmlformats.org/officeDocument/2006/relationships/image" Target="../media/image38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6.png"/><Relationship Id="rId11" Type="http://schemas.openxmlformats.org/officeDocument/2006/relationships/image" Target="../media/image21.png"/><Relationship Id="rId10" Type="http://schemas.openxmlformats.org/officeDocument/2006/relationships/image" Target="../media/image16.png"/><Relationship Id="rId13" Type="http://schemas.openxmlformats.org/officeDocument/2006/relationships/image" Target="../media/image27.png"/><Relationship Id="rId12" Type="http://schemas.openxmlformats.org/officeDocument/2006/relationships/image" Target="../media/image31.png"/><Relationship Id="rId15" Type="http://schemas.openxmlformats.org/officeDocument/2006/relationships/image" Target="../media/image23.png"/><Relationship Id="rId14" Type="http://schemas.openxmlformats.org/officeDocument/2006/relationships/image" Target="../media/image25.png"/><Relationship Id="rId17" Type="http://schemas.openxmlformats.org/officeDocument/2006/relationships/image" Target="../media/image28.png"/><Relationship Id="rId16" Type="http://schemas.openxmlformats.org/officeDocument/2006/relationships/image" Target="../media/image36.png"/><Relationship Id="rId19" Type="http://schemas.openxmlformats.org/officeDocument/2006/relationships/image" Target="../media/image29.png"/><Relationship Id="rId18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53.png"/><Relationship Id="rId5" Type="http://schemas.openxmlformats.org/officeDocument/2006/relationships/image" Target="../media/image4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4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Relationship Id="rId4" Type="http://schemas.openxmlformats.org/officeDocument/2006/relationships/image" Target="../media/image46.jpg"/><Relationship Id="rId5" Type="http://schemas.openxmlformats.org/officeDocument/2006/relationships/image" Target="../media/image45.jpg"/><Relationship Id="rId6" Type="http://schemas.openxmlformats.org/officeDocument/2006/relationships/image" Target="../media/image49.jpg"/><Relationship Id="rId7" Type="http://schemas.openxmlformats.org/officeDocument/2006/relationships/image" Target="../media/image5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i="0" sz="10000" u="none" cap="none" strike="noStrik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idx="4294967295" type="ctrTitle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3900" u="none" cap="none" strike="noStrik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b="0" i="0" sz="13900" u="none" cap="none" strike="noStrik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/>
          <p:nvPr>
            <p:ph idx="4294967295" type="subTitle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4026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b="0" i="0" sz="72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5" l="0" r="0" t="0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 l="0" r="0" t="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40" l="0" r="0" t="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i="0" lang="en-US" sz="15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i="0" lang="en-US" sz="1900" u="none" cap="none" strike="noStrik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i="0" sz="1900" u="none" cap="none" strike="noStrik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sng" cap="none" strike="noStrik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i="0" lang="en-US" sz="3200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0" l="0" r="42196" t="0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>
            <p:ph idx="1" type="body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i="0" sz="3200" u="none" cap="none" strike="noStrik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4BB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idx="4294967295" type="ctrTitle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6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b="0" i="0" sz="16000" u="none" cap="none" strike="noStrik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16000" u="none" cap="none" strike="noStrik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b="0" i="0" sz="16000" u="none" cap="none" strike="noStrik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descr="Image result for globe png" id="295" name="Google Shape;2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rect b="b" l="l" r="r" t="t"/>
            <a:pathLst>
              <a:path extrusionOk="0" h="120000" w="12000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/>
          <p:nvPr>
            <p:ph idx="4294967295" type="body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b="0" i="0" sz="32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rect b="b" l="l" r="r" t="t"/>
            <a:pathLst>
              <a:path extrusionOk="0" h="120000" w="12000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/>
          <p:nvPr>
            <p:ph idx="4294967295" type="body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/>
          <p:nvPr>
            <p:ph idx="4294967295" type="body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rect b="b" l="l" r="r" t="t"/>
            <a:pathLst>
              <a:path extrusionOk="0" h="120000" w="12000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b="-1276" l="0" r="19685" t="0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rect b="b" l="l" r="r" t="t"/>
            <a:pathLst>
              <a:path extrusionOk="0" h="120000" w="12000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/>
          <p:nvPr>
            <p:ph idx="4294967295" type="body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b="0" i="0" sz="3000" u="none" cap="none" strike="noStrik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b="1" sz="7200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/>
          <p:nvPr>
            <p:ph idx="4294967295" type="body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flipH="1" rot="10800000">
            <a:off x="1317250" y="3176750"/>
            <a:ext cx="4976700" cy="8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95959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280600" y="505220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me at </a:t>
            </a:r>
            <a:endParaRPr sz="4000"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2"/>
          <p:cNvSpPr txBox="1"/>
          <p:nvPr/>
        </p:nvSpPr>
        <p:spPr>
          <a:xfrm>
            <a:off x="248300" y="5880300"/>
            <a:ext cx="6012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Slide Templates from slidehood.com &amp; SlidesCarnival.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Presentation created by Tanya Bratton, M. Ed.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b="1" sz="6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b="1" sz="6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i="0" lang="en-US" sz="3200" u="sng" cap="none" strike="noStrik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i="0" lang="en-US" sz="3200" u="sng" cap="none" strike="noStrik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b="1" i="0" lang="en-US" sz="3200" u="sng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i="0" sz="3200" u="none" cap="none" strike="noStrik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i="0" lang="en-US" sz="3200" u="none" cap="none" strike="noStrik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i="0" sz="3200" u="none" cap="none" strike="noStrik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b="0" i="0" sz="8000" u="none" cap="none" strike="noStrik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/>
          <p:nvPr>
            <p:ph idx="1" type="subTitle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b="0" i="0" sz="3700" u="none" cap="none" strike="noStrik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