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81" r:id="rId3"/>
    <p:sldId id="314" r:id="rId4"/>
    <p:sldId id="312" r:id="rId5"/>
    <p:sldId id="313" r:id="rId6"/>
    <p:sldId id="315" r:id="rId7"/>
    <p:sldId id="316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17" d="100"/>
          <a:sy n="117" d="100"/>
        </p:scale>
        <p:origin x="144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1ADAA-1074-42E6-9DAD-D33F2FECAAA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8AC5A-1075-46B4-8FF2-34BD498C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6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8AC5A-1075-46B4-8FF2-34BD498C62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3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F80C-6C2E-451A-BCA6-96174E7154EE}" type="datetime1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8DDE-D532-4C18-A64E-EA7B84038A8A}" type="datetime1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1F11-CDBA-4627-8B3C-08210FF06A25}" type="datetime1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A08-84B7-4D3C-8B80-5E5614D9C9A6}" type="datetime1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27A8-4037-44A8-A0F8-0D6C473722EA}" type="datetime1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2EEE-DEC5-42FC-87A9-D5C9B990D545}" type="datetime1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40E2-429B-4D5B-8394-3DE0D7135A6A}" type="datetime1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35ED-5D6C-4684-9BC8-9F947791A73F}" type="datetime1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0D-6E3B-4126-BA76-B714B5DF97FD}" type="datetime1">
              <a:rPr lang="en-US" smtClean="0"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0668-53F7-44AF-8A10-8C404F68C692}" type="datetime1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E29A-096E-44BA-8549-3F91E2595782}" type="datetime1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37C4-C799-46C6-AA35-7CC6E6F6FA73}" type="datetime1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British Council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emf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36" b="22211"/>
          <a:stretch/>
        </p:blipFill>
        <p:spPr bwMode="auto">
          <a:xfrm>
            <a:off x="1" y="68580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733425"/>
            <a:ext cx="1811655" cy="6000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38200" y="454361"/>
            <a:ext cx="8305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This project and its actions were made possible due to co-financing by the European Fund for the Integration of </a:t>
            </a:r>
            <a:r>
              <a:rPr lang="en-GB" sz="1100" dirty="0" smtClean="0"/>
              <a:t>Third-Country Nationals</a:t>
            </a:r>
            <a:endParaRPr lang="en-GB" sz="1100" dirty="0"/>
          </a:p>
        </p:txBody>
      </p:sp>
      <p:pic>
        <p:nvPicPr>
          <p:cNvPr id="7" name="Picture 6" descr="EU_logo"/>
          <p:cNvPicPr/>
          <p:nvPr/>
        </p:nvPicPr>
        <p:blipFill rotWithShape="1">
          <a:blip r:embed="rId6" cstate="print">
            <a:lum bright="-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" y="454361"/>
            <a:ext cx="323850" cy="220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066800" y="2226972"/>
            <a:ext cx="58959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800" b="1" dirty="0" smtClean="0">
                <a:solidFill>
                  <a:srgbClr val="CC0066"/>
                </a:solidFill>
                <a:effectLst/>
                <a:latin typeface="Arial"/>
                <a:ea typeface="Calibri"/>
                <a:cs typeface="Times New Roman"/>
              </a:rPr>
              <a:t>Winnie the Witch</a:t>
            </a:r>
            <a:endParaRPr lang="en-GB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solidFill>
                  <a:srgbClr val="7F7F7F"/>
                </a:solidFill>
                <a:latin typeface="Arial"/>
                <a:ea typeface="Calibri"/>
                <a:cs typeface="Times New Roman"/>
              </a:rPr>
              <a:t>Matching and substitution tables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447199"/>
              </p:ext>
            </p:extLst>
          </p:nvPr>
        </p:nvGraphicFramePr>
        <p:xfrm>
          <a:off x="1090411" y="3478637"/>
          <a:ext cx="599618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761"/>
                <a:gridCol w="40474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Subject:</a:t>
                      </a:r>
                      <a:endParaRPr lang="en-GB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English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Age groups:</a:t>
                      </a:r>
                      <a:endParaRPr lang="en-GB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0–4,</a:t>
                      </a:r>
                      <a:r>
                        <a:rPr lang="en-GB" sz="1800" b="1" baseline="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5–7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Topic:</a:t>
                      </a:r>
                      <a:endParaRPr lang="en-GB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Winnie the Witch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1143000" y="3429000"/>
            <a:ext cx="59532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143000" y="28956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152659" y="22098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G:\English &amp; Exams\Shared\04. Research and Consultancy\EAL\C Communication &amp; Press\C2 Promotion documents\Leaflet EAL Nexus\Leaflet March 2014 pics\March Do you want to get involved.jpg"/>
          <p:cNvPicPr/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1885" y="4719836"/>
            <a:ext cx="12827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G:\English &amp; Exams\Shared\04. Research and Consultancy\EAL\C Communication &amp; Press\C2 Promotion documents\Leaflet EAL Nexus\Leaflet March 2014 pics\March EAL Nexus.jpg"/>
          <p:cNvPicPr/>
          <p:nvPr/>
        </p:nvPicPr>
        <p:blipFill rotWithShape="1"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239000" y="4024511"/>
            <a:ext cx="1294765" cy="858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G:\English &amp; Exams\Shared\04. Research and Consultancy\EAL\C Communication &amp; Press\C2 Promotion documents\Leaflet EAL Nexus\Leaflet March 2014 pics\March Objective 3.jpg"/>
          <p:cNvPicPr/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635" y="4729361"/>
            <a:ext cx="1282700" cy="857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3048000" y="3429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96259" y="3429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67300" y="715971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 Nexus resource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" y="6261556"/>
            <a:ext cx="8610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Licence information |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This resource is free to use for educational purposes. 			</a:t>
            </a:r>
            <a:r>
              <a:rPr kumimoji="0" lang="en-GB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©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British Council 2015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 |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This resource was originally developed by Linda </a:t>
            </a:r>
            <a:r>
              <a:rPr kumimoji="0" lang="en-GB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Edwardson</a:t>
            </a:r>
            <a:r>
              <a:rPr lang="en-GB" sz="1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has been adapted by EAL Nexus.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0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4318" r="3826" b="8645"/>
          <a:stretch/>
        </p:blipFill>
        <p:spPr bwMode="auto">
          <a:xfrm rot="16200000">
            <a:off x="565361" y="23850"/>
            <a:ext cx="863223" cy="109189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" t="6568" r="10468" b="10596"/>
          <a:stretch/>
        </p:blipFill>
        <p:spPr bwMode="auto">
          <a:xfrm rot="16200000">
            <a:off x="541526" y="1093968"/>
            <a:ext cx="910893" cy="109189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3"/>
          <a:stretch/>
        </p:blipFill>
        <p:spPr bwMode="auto">
          <a:xfrm rot="16200000">
            <a:off x="577873" y="5647801"/>
            <a:ext cx="838200" cy="13467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5" t="-1896" r="17925" b="1896"/>
          <a:stretch/>
        </p:blipFill>
        <p:spPr bwMode="auto">
          <a:xfrm rot="16200000">
            <a:off x="499275" y="3418094"/>
            <a:ext cx="995398" cy="11132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3" r="9389"/>
          <a:stretch/>
        </p:blipFill>
        <p:spPr bwMode="auto">
          <a:xfrm rot="16200000">
            <a:off x="465205" y="4653860"/>
            <a:ext cx="1063537" cy="106679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 t="13567" r="8540" b="5668"/>
          <a:stretch/>
        </p:blipFill>
        <p:spPr bwMode="auto">
          <a:xfrm rot="16200000">
            <a:off x="489198" y="2229428"/>
            <a:ext cx="1015552" cy="111353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628246" y="129085"/>
            <a:ext cx="1026994" cy="89791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646443" y="4659916"/>
            <a:ext cx="990600" cy="9041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664640" y="3522660"/>
            <a:ext cx="954206" cy="8979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673170" y="2420089"/>
            <a:ext cx="937146" cy="8632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646443" y="1266342"/>
            <a:ext cx="9906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664640" y="5803427"/>
            <a:ext cx="954206" cy="9144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4318" r="3826" b="8645"/>
          <a:stretch/>
        </p:blipFill>
        <p:spPr bwMode="auto">
          <a:xfrm rot="16200000">
            <a:off x="565361" y="23850"/>
            <a:ext cx="863223" cy="109189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" t="6568" r="10468" b="10596"/>
          <a:stretch/>
        </p:blipFill>
        <p:spPr bwMode="auto">
          <a:xfrm rot="16200000">
            <a:off x="541526" y="1093968"/>
            <a:ext cx="910893" cy="109189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3"/>
          <a:stretch/>
        </p:blipFill>
        <p:spPr bwMode="auto">
          <a:xfrm rot="16200000">
            <a:off x="577873" y="5647801"/>
            <a:ext cx="838200" cy="13467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5" t="-1896" r="17925" b="1896"/>
          <a:stretch/>
        </p:blipFill>
        <p:spPr bwMode="auto">
          <a:xfrm rot="16200000">
            <a:off x="499275" y="3418094"/>
            <a:ext cx="995398" cy="11132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3" r="9389"/>
          <a:stretch/>
        </p:blipFill>
        <p:spPr bwMode="auto">
          <a:xfrm rot="16200000">
            <a:off x="465205" y="4653860"/>
            <a:ext cx="1063537" cy="106679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 t="13567" r="8540" b="5668"/>
          <a:stretch/>
        </p:blipFill>
        <p:spPr bwMode="auto">
          <a:xfrm rot="16200000">
            <a:off x="489198" y="2229428"/>
            <a:ext cx="1015552" cy="111353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628246" y="129085"/>
            <a:ext cx="1026994" cy="8979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646443" y="4659916"/>
            <a:ext cx="990600" cy="9041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664640" y="3522660"/>
            <a:ext cx="954206" cy="8979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673170" y="2420089"/>
            <a:ext cx="937146" cy="863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646443" y="1266342"/>
            <a:ext cx="990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664640" y="5803427"/>
            <a:ext cx="95420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08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4318" r="3826" b="8645"/>
          <a:stretch/>
        </p:blipFill>
        <p:spPr bwMode="auto">
          <a:xfrm rot="16200000">
            <a:off x="2400334" y="32094"/>
            <a:ext cx="863223" cy="109189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" t="6568" r="10468" b="10596"/>
          <a:stretch/>
        </p:blipFill>
        <p:spPr bwMode="auto">
          <a:xfrm rot="16200000">
            <a:off x="2376499" y="1102212"/>
            <a:ext cx="910893" cy="109189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3"/>
          <a:stretch/>
        </p:blipFill>
        <p:spPr bwMode="auto">
          <a:xfrm rot="16200000">
            <a:off x="2412846" y="5656045"/>
            <a:ext cx="838200" cy="13467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5" t="-1896" r="17925" b="1896"/>
          <a:stretch/>
        </p:blipFill>
        <p:spPr bwMode="auto">
          <a:xfrm rot="16200000">
            <a:off x="2334248" y="3426338"/>
            <a:ext cx="995398" cy="11132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3" r="9389"/>
          <a:stretch/>
        </p:blipFill>
        <p:spPr bwMode="auto">
          <a:xfrm rot="16200000">
            <a:off x="2300178" y="4662104"/>
            <a:ext cx="1063537" cy="106679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 t="13567" r="8540" b="5668"/>
          <a:stretch/>
        </p:blipFill>
        <p:spPr bwMode="auto">
          <a:xfrm rot="16200000">
            <a:off x="2324171" y="2237672"/>
            <a:ext cx="1015552" cy="111353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628246" y="129085"/>
            <a:ext cx="1026994" cy="89791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646443" y="4659916"/>
            <a:ext cx="990600" cy="9041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664640" y="3522660"/>
            <a:ext cx="954206" cy="8979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673170" y="2420089"/>
            <a:ext cx="937146" cy="8632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646443" y="1266342"/>
            <a:ext cx="9906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664640" y="5803427"/>
            <a:ext cx="954206" cy="9144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875646" y="31643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green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5646" y="1442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purple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75646" y="256797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blue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5646" y="369374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yellow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5646" y="481951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red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5646" y="5945278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pink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31643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tail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1442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body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56797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head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599" y="3693740"/>
            <a:ext cx="1929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</a:t>
            </a:r>
            <a:r>
              <a:rPr lang="en-GB" sz="2800" dirty="0" smtClean="0">
                <a:latin typeface="Comic Sans MS" panose="030F0702030302020204" pitchFamily="66" charset="0"/>
              </a:rPr>
              <a:t>ront legs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481951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back legs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5945278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whiskers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3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4318" r="3826" b="8645"/>
          <a:stretch/>
        </p:blipFill>
        <p:spPr bwMode="auto">
          <a:xfrm rot="16200000">
            <a:off x="2933734" y="146707"/>
            <a:ext cx="863223" cy="10918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" t="6568" r="10468" b="10596"/>
          <a:stretch/>
        </p:blipFill>
        <p:spPr bwMode="auto">
          <a:xfrm rot="16200000">
            <a:off x="2909899" y="1149496"/>
            <a:ext cx="910893" cy="10918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3"/>
          <a:stretch/>
        </p:blipFill>
        <p:spPr bwMode="auto">
          <a:xfrm rot="16200000">
            <a:off x="2946246" y="5434014"/>
            <a:ext cx="838200" cy="1346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5" t="-1896" r="17925" b="1896"/>
          <a:stretch/>
        </p:blipFill>
        <p:spPr bwMode="auto">
          <a:xfrm rot="16200000">
            <a:off x="2867648" y="3338964"/>
            <a:ext cx="995398" cy="11132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3" r="9389"/>
          <a:stretch/>
        </p:blipFill>
        <p:spPr bwMode="auto">
          <a:xfrm rot="16200000">
            <a:off x="2833578" y="4507401"/>
            <a:ext cx="1063537" cy="10667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 t="13567" r="8540" b="5668"/>
          <a:stretch/>
        </p:blipFill>
        <p:spPr bwMode="auto">
          <a:xfrm rot="16200000">
            <a:off x="2857571" y="2217627"/>
            <a:ext cx="1015552" cy="11135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252950" y="261041"/>
            <a:ext cx="1026994" cy="89791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71147" y="4604566"/>
            <a:ext cx="990600" cy="9041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302991" y="3473480"/>
            <a:ext cx="954206" cy="8979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11521" y="2455630"/>
            <a:ext cx="937146" cy="8632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284794" y="1325718"/>
            <a:ext cx="9906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293893" y="5650200"/>
            <a:ext cx="954206" cy="9144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724400" y="2625632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went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410" y="266876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Wilbur’s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2401" y="2061607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.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438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74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0113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860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6868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" y="152400"/>
            <a:ext cx="84582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" y="6586439"/>
            <a:ext cx="84582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86000" y="1124264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85999" y="2194704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86000" y="3308027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86000" y="4509031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86000" y="5670701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881048" y="1276664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65126" y="2326623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78773" y="3367145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65126" y="4509031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65126" y="5572569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2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4318" r="3826" b="8645"/>
          <a:stretch/>
        </p:blipFill>
        <p:spPr bwMode="auto">
          <a:xfrm rot="16200000">
            <a:off x="2894616" y="77898"/>
            <a:ext cx="863223" cy="10918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" t="6568" r="10468" b="10596"/>
          <a:stretch/>
        </p:blipFill>
        <p:spPr bwMode="auto">
          <a:xfrm rot="16200000">
            <a:off x="2971981" y="1118935"/>
            <a:ext cx="910893" cy="10918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3"/>
          <a:stretch/>
        </p:blipFill>
        <p:spPr bwMode="auto">
          <a:xfrm rot="16200000">
            <a:off x="3111706" y="5765762"/>
            <a:ext cx="758883" cy="121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5" t="-1896" r="17925" b="1896"/>
          <a:stretch/>
        </p:blipFill>
        <p:spPr bwMode="auto">
          <a:xfrm rot="16200000">
            <a:off x="3267300" y="3562813"/>
            <a:ext cx="821672" cy="9189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3" r="9389"/>
          <a:stretch/>
        </p:blipFill>
        <p:spPr bwMode="auto">
          <a:xfrm rot="16200000">
            <a:off x="3327411" y="4847702"/>
            <a:ext cx="772176" cy="77454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 t="13567" r="8540" b="5668"/>
          <a:stretch/>
        </p:blipFill>
        <p:spPr bwMode="auto">
          <a:xfrm rot="16200000">
            <a:off x="3019510" y="2200337"/>
            <a:ext cx="1015552" cy="11135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734602" y="261041"/>
            <a:ext cx="1026994" cy="89791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52799" y="4604566"/>
            <a:ext cx="990600" cy="9041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784643" y="3473480"/>
            <a:ext cx="954206" cy="8979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793173" y="2455630"/>
            <a:ext cx="937146" cy="8632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66446" y="1325718"/>
            <a:ext cx="9906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775545" y="5650200"/>
            <a:ext cx="954206" cy="9144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267200" y="266876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went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3621" y="266876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Wilbur’s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9101" y="2061607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.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848600" y="13511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102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46195" y="13511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42082" y="13511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6868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" y="152400"/>
            <a:ext cx="84582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" y="6586439"/>
            <a:ext cx="84582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42082" y="1106974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942081" y="2177414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942082" y="3290737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942082" y="4491741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942082" y="5653411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10200" y="1276664"/>
            <a:ext cx="24384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10200" y="2326623"/>
            <a:ext cx="24384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10200" y="3367145"/>
            <a:ext cx="24384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10200" y="4491741"/>
            <a:ext cx="2438400" cy="172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410200" y="5621062"/>
            <a:ext cx="2438400" cy="172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05540" y="169486"/>
            <a:ext cx="964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tail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25411" y="1141661"/>
            <a:ext cx="104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body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79288" y="2222828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head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58671" y="3311360"/>
            <a:ext cx="1929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</a:t>
            </a:r>
            <a:r>
              <a:rPr lang="en-GB" sz="2800" dirty="0" smtClean="0">
                <a:latin typeface="Comic Sans MS" panose="030F0702030302020204" pitchFamily="66" charset="0"/>
              </a:rPr>
              <a:t>ront legs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05540" y="458727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back legs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58518" y="565506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whiskers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30756" y="31643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green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30756" y="1442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purple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30756" y="256797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blue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30756" y="369374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yellow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30756" y="481951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red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30756" y="5945278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pink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3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4318" r="3826" b="8645"/>
          <a:stretch/>
        </p:blipFill>
        <p:spPr bwMode="auto">
          <a:xfrm rot="16200000">
            <a:off x="2933734" y="146707"/>
            <a:ext cx="863223" cy="10918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" t="6568" r="10468" b="10596"/>
          <a:stretch/>
        </p:blipFill>
        <p:spPr bwMode="auto">
          <a:xfrm rot="16200000">
            <a:off x="2909899" y="1149496"/>
            <a:ext cx="910893" cy="10918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3"/>
          <a:stretch/>
        </p:blipFill>
        <p:spPr bwMode="auto">
          <a:xfrm rot="16200000">
            <a:off x="2946246" y="5434014"/>
            <a:ext cx="838200" cy="1346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5" t="-1896" r="17925" b="1896"/>
          <a:stretch/>
        </p:blipFill>
        <p:spPr bwMode="auto">
          <a:xfrm rot="16200000">
            <a:off x="2867648" y="3338964"/>
            <a:ext cx="995398" cy="11132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3" r="9389"/>
          <a:stretch/>
        </p:blipFill>
        <p:spPr bwMode="auto">
          <a:xfrm rot="16200000">
            <a:off x="2833578" y="4507401"/>
            <a:ext cx="1063537" cy="10667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 t="13567" r="8540" b="5668"/>
          <a:stretch/>
        </p:blipFill>
        <p:spPr bwMode="auto">
          <a:xfrm rot="16200000">
            <a:off x="2857571" y="2217627"/>
            <a:ext cx="1015552" cy="11135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252950" y="261041"/>
            <a:ext cx="1026994" cy="89791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71147" y="4604566"/>
            <a:ext cx="990600" cy="9041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302991" y="3473480"/>
            <a:ext cx="954206" cy="8979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11521" y="2455630"/>
            <a:ext cx="937146" cy="8632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284794" y="1325718"/>
            <a:ext cx="9906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293893" y="5650200"/>
            <a:ext cx="954206" cy="9144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983706" y="1932410"/>
            <a:ext cx="543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410" y="266876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Wilbur’s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2401" y="2061607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.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438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74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0113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860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6868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" y="152400"/>
            <a:ext cx="84582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" y="6586439"/>
            <a:ext cx="84582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86000" y="1124264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85999" y="2194704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86000" y="3308027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86000" y="4509031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86000" y="5670701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881048" y="1276664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65126" y="2326623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78773" y="3367145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65126" y="4509031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65126" y="5572569"/>
            <a:ext cx="166275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00600" y="3824560"/>
            <a:ext cx="838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are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3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4318" r="3826" b="8645"/>
          <a:stretch/>
        </p:blipFill>
        <p:spPr bwMode="auto">
          <a:xfrm rot="16200000">
            <a:off x="2894616" y="77898"/>
            <a:ext cx="863223" cy="10918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" t="6568" r="10468" b="10596"/>
          <a:stretch/>
        </p:blipFill>
        <p:spPr bwMode="auto">
          <a:xfrm rot="16200000">
            <a:off x="2971981" y="1118935"/>
            <a:ext cx="910893" cy="10918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3"/>
          <a:stretch/>
        </p:blipFill>
        <p:spPr bwMode="auto">
          <a:xfrm rot="16200000">
            <a:off x="3111706" y="5765762"/>
            <a:ext cx="758883" cy="121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5" t="-1896" r="17925" b="1896"/>
          <a:stretch/>
        </p:blipFill>
        <p:spPr bwMode="auto">
          <a:xfrm rot="16200000">
            <a:off x="3267300" y="3562813"/>
            <a:ext cx="821672" cy="9189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3" r="9389"/>
          <a:stretch/>
        </p:blipFill>
        <p:spPr bwMode="auto">
          <a:xfrm rot="16200000">
            <a:off x="3327411" y="4847702"/>
            <a:ext cx="772176" cy="77454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 t="13567" r="8540" b="5668"/>
          <a:stretch/>
        </p:blipFill>
        <p:spPr bwMode="auto">
          <a:xfrm rot="16200000">
            <a:off x="3019510" y="2200337"/>
            <a:ext cx="1015552" cy="11135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734602" y="261041"/>
            <a:ext cx="1026994" cy="89791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52799" y="4604566"/>
            <a:ext cx="990600" cy="9041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784643" y="3473480"/>
            <a:ext cx="954206" cy="8979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793173" y="2455630"/>
            <a:ext cx="937146" cy="8632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66446" y="1325718"/>
            <a:ext cx="9906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775545" y="5650200"/>
            <a:ext cx="954206" cy="9144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532763" y="204475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3621" y="266876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Wilbur’s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9101" y="2061607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.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848600" y="13511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102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46195" y="13511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42082" y="13511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686800" y="152400"/>
            <a:ext cx="0" cy="64294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" y="152400"/>
            <a:ext cx="84582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" y="6586439"/>
            <a:ext cx="84582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42082" y="1106974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942081" y="2177414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942082" y="3290737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942082" y="4491741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942082" y="5653411"/>
            <a:ext cx="220411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10200" y="1276664"/>
            <a:ext cx="24384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10200" y="2326623"/>
            <a:ext cx="24384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10200" y="3367145"/>
            <a:ext cx="2438400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10200" y="4491741"/>
            <a:ext cx="2438400" cy="172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410200" y="5621062"/>
            <a:ext cx="2438400" cy="1729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05540" y="169486"/>
            <a:ext cx="964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tail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25411" y="1141661"/>
            <a:ext cx="104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body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79288" y="2222828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head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58671" y="3311360"/>
            <a:ext cx="1929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</a:t>
            </a:r>
            <a:r>
              <a:rPr lang="en-GB" sz="2800" dirty="0" smtClean="0">
                <a:latin typeface="Comic Sans MS" panose="030F0702030302020204" pitchFamily="66" charset="0"/>
              </a:rPr>
              <a:t>ront legs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05540" y="458727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back legs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58518" y="565506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whiskers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30756" y="31643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green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30756" y="1442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purple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30756" y="256797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blue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30756" y="369374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yellow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30756" y="481951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red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30756" y="5945278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pink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37228" y="3760690"/>
            <a:ext cx="788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are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2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115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Ruth (EAL Nexus Co-ordinator (Website and Resources))</dc:creator>
  <cp:lastModifiedBy>EAL Pupil </cp:lastModifiedBy>
  <cp:revision>50</cp:revision>
  <dcterms:created xsi:type="dcterms:W3CDTF">2006-08-16T00:00:00Z</dcterms:created>
  <dcterms:modified xsi:type="dcterms:W3CDTF">2019-07-04T08:38:56Z</dcterms:modified>
</cp:coreProperties>
</file>