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9"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E2C2C2"/>
    <a:srgbClr val="D5E0C4"/>
    <a:srgbClr val="FBD3C1"/>
    <a:srgbClr val="C8C8C8"/>
    <a:srgbClr val="C9F1C0"/>
    <a:srgbClr val="C1DBE5"/>
    <a:srgbClr val="E1D8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298"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B16CC-8CAD-4CCC-8CAA-E4CE5D2BB92C}" type="doc">
      <dgm:prSet loTypeId="urn:microsoft.com/office/officeart/2005/8/layout/equation2" loCatId="process" qsTypeId="urn:microsoft.com/office/officeart/2005/8/quickstyle/simple1" qsCatId="simple" csTypeId="urn:microsoft.com/office/officeart/2005/8/colors/colorful5" csCatId="colorful" phldr="1"/>
      <dgm:spPr/>
    </dgm:pt>
    <dgm:pt modelId="{7A85318B-BBAD-4626-B46D-F5A308F39E4F}">
      <dgm:prSet phldrT="[Text]"/>
      <dgm:spPr/>
      <dgm:t>
        <a:bodyPr/>
        <a:lstStyle/>
        <a:p>
          <a:endParaRPr lang="en-GB" dirty="0"/>
        </a:p>
      </dgm:t>
    </dgm:pt>
    <dgm:pt modelId="{30EDC5BF-4F5E-4CCF-897C-F014C1E22E91}" type="parTrans" cxnId="{39B55664-BC28-4C7D-8C97-933475394C77}">
      <dgm:prSet/>
      <dgm:spPr/>
      <dgm:t>
        <a:bodyPr/>
        <a:lstStyle/>
        <a:p>
          <a:endParaRPr lang="en-GB"/>
        </a:p>
      </dgm:t>
    </dgm:pt>
    <dgm:pt modelId="{A1C15D55-90F7-4AA3-BBEE-E8201828B273}" type="sibTrans" cxnId="{39B55664-BC28-4C7D-8C97-933475394C77}">
      <dgm:prSet/>
      <dgm:spPr/>
      <dgm:t>
        <a:bodyPr/>
        <a:lstStyle/>
        <a:p>
          <a:endParaRPr lang="en-GB"/>
        </a:p>
      </dgm:t>
    </dgm:pt>
    <dgm:pt modelId="{9F189C67-DBD4-4BE8-902A-89B7E8DFFA72}">
      <dgm:prSet phldrT="[Text]"/>
      <dgm:spPr/>
      <dgm:t>
        <a:bodyPr/>
        <a:lstStyle/>
        <a:p>
          <a:endParaRPr lang="en-GB" dirty="0"/>
        </a:p>
      </dgm:t>
    </dgm:pt>
    <dgm:pt modelId="{377DD7B2-F52B-4B63-8422-F45B02A16A6A}" type="parTrans" cxnId="{93A45B0A-9BFC-4B84-90A4-77034AC99FBB}">
      <dgm:prSet/>
      <dgm:spPr/>
      <dgm:t>
        <a:bodyPr/>
        <a:lstStyle/>
        <a:p>
          <a:endParaRPr lang="en-GB"/>
        </a:p>
      </dgm:t>
    </dgm:pt>
    <dgm:pt modelId="{A1A14C78-6187-4B7F-8A09-6A390C928C7A}" type="sibTrans" cxnId="{93A45B0A-9BFC-4B84-90A4-77034AC99FBB}">
      <dgm:prSet/>
      <dgm:spPr/>
      <dgm:t>
        <a:bodyPr/>
        <a:lstStyle/>
        <a:p>
          <a:endParaRPr lang="en-GB"/>
        </a:p>
      </dgm:t>
    </dgm:pt>
    <dgm:pt modelId="{9077454B-4E52-492C-AC6E-A39FD9FC8860}">
      <dgm:prSet phldrT="[Text]"/>
      <dgm:spPr/>
      <dgm:t>
        <a:bodyPr/>
        <a:lstStyle/>
        <a:p>
          <a:endParaRPr lang="en-GB" dirty="0"/>
        </a:p>
      </dgm:t>
    </dgm:pt>
    <dgm:pt modelId="{19A90963-DFE6-421F-A74D-3712876BB496}" type="parTrans" cxnId="{185C57AB-19FA-45E4-B2C9-91FC67C6C979}">
      <dgm:prSet/>
      <dgm:spPr/>
      <dgm:t>
        <a:bodyPr/>
        <a:lstStyle/>
        <a:p>
          <a:endParaRPr lang="en-GB"/>
        </a:p>
      </dgm:t>
    </dgm:pt>
    <dgm:pt modelId="{F570FC0C-F30F-471D-9117-20DCC00E7632}" type="sibTrans" cxnId="{185C57AB-19FA-45E4-B2C9-91FC67C6C979}">
      <dgm:prSet/>
      <dgm:spPr/>
      <dgm:t>
        <a:bodyPr/>
        <a:lstStyle/>
        <a:p>
          <a:endParaRPr lang="en-GB"/>
        </a:p>
      </dgm:t>
    </dgm:pt>
    <dgm:pt modelId="{747725C7-5A73-4DE4-9CCD-7BF9213421C3}" type="pres">
      <dgm:prSet presAssocID="{2ACB16CC-8CAD-4CCC-8CAA-E4CE5D2BB92C}" presName="Name0" presStyleCnt="0">
        <dgm:presLayoutVars>
          <dgm:dir/>
          <dgm:resizeHandles val="exact"/>
        </dgm:presLayoutVars>
      </dgm:prSet>
      <dgm:spPr/>
    </dgm:pt>
    <dgm:pt modelId="{74DC3CF7-C71F-461A-998B-97D08B42BA8A}" type="pres">
      <dgm:prSet presAssocID="{2ACB16CC-8CAD-4CCC-8CAA-E4CE5D2BB92C}" presName="vNodes" presStyleCnt="0"/>
      <dgm:spPr/>
    </dgm:pt>
    <dgm:pt modelId="{5975411F-CFC2-42CE-9D25-A39127C329F4}" type="pres">
      <dgm:prSet presAssocID="{7A85318B-BBAD-4626-B46D-F5A308F39E4F}" presName="node" presStyleLbl="node1" presStyleIdx="0" presStyleCnt="3">
        <dgm:presLayoutVars>
          <dgm:bulletEnabled val="1"/>
        </dgm:presLayoutVars>
      </dgm:prSet>
      <dgm:spPr/>
      <dgm:t>
        <a:bodyPr/>
        <a:lstStyle/>
        <a:p>
          <a:endParaRPr lang="en-GB"/>
        </a:p>
      </dgm:t>
    </dgm:pt>
    <dgm:pt modelId="{F4B77699-53F0-4760-A003-CBA1FF8B8F18}" type="pres">
      <dgm:prSet presAssocID="{A1C15D55-90F7-4AA3-BBEE-E8201828B273}" presName="spacerT" presStyleCnt="0"/>
      <dgm:spPr/>
    </dgm:pt>
    <dgm:pt modelId="{21AC70F6-9603-48F0-B37E-631437D8E3CA}" type="pres">
      <dgm:prSet presAssocID="{A1C15D55-90F7-4AA3-BBEE-E8201828B273}" presName="sibTrans" presStyleLbl="sibTrans2D1" presStyleIdx="0" presStyleCnt="2"/>
      <dgm:spPr/>
      <dgm:t>
        <a:bodyPr/>
        <a:lstStyle/>
        <a:p>
          <a:endParaRPr lang="en-GB"/>
        </a:p>
      </dgm:t>
    </dgm:pt>
    <dgm:pt modelId="{06552685-E128-492C-9448-5964697B2B46}" type="pres">
      <dgm:prSet presAssocID="{A1C15D55-90F7-4AA3-BBEE-E8201828B273}" presName="spacerB" presStyleCnt="0"/>
      <dgm:spPr/>
    </dgm:pt>
    <dgm:pt modelId="{FE859DD4-38D3-4DF7-9914-4324F834AFD2}" type="pres">
      <dgm:prSet presAssocID="{9F189C67-DBD4-4BE8-902A-89B7E8DFFA72}" presName="node" presStyleLbl="node1" presStyleIdx="1" presStyleCnt="3">
        <dgm:presLayoutVars>
          <dgm:bulletEnabled val="1"/>
        </dgm:presLayoutVars>
      </dgm:prSet>
      <dgm:spPr/>
      <dgm:t>
        <a:bodyPr/>
        <a:lstStyle/>
        <a:p>
          <a:endParaRPr lang="en-GB"/>
        </a:p>
      </dgm:t>
    </dgm:pt>
    <dgm:pt modelId="{A203E6C6-EC9C-47BC-85C6-DF5B1A946EC1}" type="pres">
      <dgm:prSet presAssocID="{2ACB16CC-8CAD-4CCC-8CAA-E4CE5D2BB92C}" presName="sibTransLast" presStyleLbl="sibTrans2D1" presStyleIdx="1" presStyleCnt="2"/>
      <dgm:spPr/>
      <dgm:t>
        <a:bodyPr/>
        <a:lstStyle/>
        <a:p>
          <a:endParaRPr lang="en-GB"/>
        </a:p>
      </dgm:t>
    </dgm:pt>
    <dgm:pt modelId="{28172D3E-D233-49B1-BD42-18E311D9A95A}" type="pres">
      <dgm:prSet presAssocID="{2ACB16CC-8CAD-4CCC-8CAA-E4CE5D2BB92C}" presName="connectorText" presStyleLbl="sibTrans2D1" presStyleIdx="1" presStyleCnt="2"/>
      <dgm:spPr/>
      <dgm:t>
        <a:bodyPr/>
        <a:lstStyle/>
        <a:p>
          <a:endParaRPr lang="en-GB"/>
        </a:p>
      </dgm:t>
    </dgm:pt>
    <dgm:pt modelId="{1BA26861-5DE9-48D8-80D6-22FD2F0C2A52}" type="pres">
      <dgm:prSet presAssocID="{2ACB16CC-8CAD-4CCC-8CAA-E4CE5D2BB92C}" presName="lastNode" presStyleLbl="node1" presStyleIdx="2" presStyleCnt="3">
        <dgm:presLayoutVars>
          <dgm:bulletEnabled val="1"/>
        </dgm:presLayoutVars>
      </dgm:prSet>
      <dgm:spPr/>
      <dgm:t>
        <a:bodyPr/>
        <a:lstStyle/>
        <a:p>
          <a:endParaRPr lang="en-GB"/>
        </a:p>
      </dgm:t>
    </dgm:pt>
  </dgm:ptLst>
  <dgm:cxnLst>
    <dgm:cxn modelId="{52AC8BD0-FD06-47C9-B410-F09904094232}" type="presOf" srcId="{9077454B-4E52-492C-AC6E-A39FD9FC8860}" destId="{1BA26861-5DE9-48D8-80D6-22FD2F0C2A52}" srcOrd="0" destOrd="0" presId="urn:microsoft.com/office/officeart/2005/8/layout/equation2"/>
    <dgm:cxn modelId="{24D67987-113B-4F12-AA36-21E264006639}" type="presOf" srcId="{7A85318B-BBAD-4626-B46D-F5A308F39E4F}" destId="{5975411F-CFC2-42CE-9D25-A39127C329F4}" srcOrd="0" destOrd="0" presId="urn:microsoft.com/office/officeart/2005/8/layout/equation2"/>
    <dgm:cxn modelId="{3544F8C5-7030-468D-828A-73F39131D39A}" type="presOf" srcId="{A1A14C78-6187-4B7F-8A09-6A390C928C7A}" destId="{28172D3E-D233-49B1-BD42-18E311D9A95A}" srcOrd="1" destOrd="0" presId="urn:microsoft.com/office/officeart/2005/8/layout/equation2"/>
    <dgm:cxn modelId="{93A45B0A-9BFC-4B84-90A4-77034AC99FBB}" srcId="{2ACB16CC-8CAD-4CCC-8CAA-E4CE5D2BB92C}" destId="{9F189C67-DBD4-4BE8-902A-89B7E8DFFA72}" srcOrd="1" destOrd="0" parTransId="{377DD7B2-F52B-4B63-8422-F45B02A16A6A}" sibTransId="{A1A14C78-6187-4B7F-8A09-6A390C928C7A}"/>
    <dgm:cxn modelId="{AFD2696F-81E5-4DEA-A8F0-511D45342D60}" type="presOf" srcId="{A1A14C78-6187-4B7F-8A09-6A390C928C7A}" destId="{A203E6C6-EC9C-47BC-85C6-DF5B1A946EC1}" srcOrd="0" destOrd="0" presId="urn:microsoft.com/office/officeart/2005/8/layout/equation2"/>
    <dgm:cxn modelId="{9CE95207-7D4B-4ABA-9472-623463869A41}" type="presOf" srcId="{9F189C67-DBD4-4BE8-902A-89B7E8DFFA72}" destId="{FE859DD4-38D3-4DF7-9914-4324F834AFD2}" srcOrd="0" destOrd="0" presId="urn:microsoft.com/office/officeart/2005/8/layout/equation2"/>
    <dgm:cxn modelId="{9B8277D2-1E77-4502-9B49-1AF06FB15D4B}" type="presOf" srcId="{A1C15D55-90F7-4AA3-BBEE-E8201828B273}" destId="{21AC70F6-9603-48F0-B37E-631437D8E3CA}" srcOrd="0" destOrd="0" presId="urn:microsoft.com/office/officeart/2005/8/layout/equation2"/>
    <dgm:cxn modelId="{185C57AB-19FA-45E4-B2C9-91FC67C6C979}" srcId="{2ACB16CC-8CAD-4CCC-8CAA-E4CE5D2BB92C}" destId="{9077454B-4E52-492C-AC6E-A39FD9FC8860}" srcOrd="2" destOrd="0" parTransId="{19A90963-DFE6-421F-A74D-3712876BB496}" sibTransId="{F570FC0C-F30F-471D-9117-20DCC00E7632}"/>
    <dgm:cxn modelId="{F09491A9-72EF-4A3F-9D53-5192F1215934}" type="presOf" srcId="{2ACB16CC-8CAD-4CCC-8CAA-E4CE5D2BB92C}" destId="{747725C7-5A73-4DE4-9CCD-7BF9213421C3}" srcOrd="0" destOrd="0" presId="urn:microsoft.com/office/officeart/2005/8/layout/equation2"/>
    <dgm:cxn modelId="{39B55664-BC28-4C7D-8C97-933475394C77}" srcId="{2ACB16CC-8CAD-4CCC-8CAA-E4CE5D2BB92C}" destId="{7A85318B-BBAD-4626-B46D-F5A308F39E4F}" srcOrd="0" destOrd="0" parTransId="{30EDC5BF-4F5E-4CCF-897C-F014C1E22E91}" sibTransId="{A1C15D55-90F7-4AA3-BBEE-E8201828B273}"/>
    <dgm:cxn modelId="{0CB28F03-C0CD-4B87-A2CB-9FBC64D47139}" type="presParOf" srcId="{747725C7-5A73-4DE4-9CCD-7BF9213421C3}" destId="{74DC3CF7-C71F-461A-998B-97D08B42BA8A}" srcOrd="0" destOrd="0" presId="urn:microsoft.com/office/officeart/2005/8/layout/equation2"/>
    <dgm:cxn modelId="{98373E72-164E-4269-B135-7F7A1B80E174}" type="presParOf" srcId="{74DC3CF7-C71F-461A-998B-97D08B42BA8A}" destId="{5975411F-CFC2-42CE-9D25-A39127C329F4}" srcOrd="0" destOrd="0" presId="urn:microsoft.com/office/officeart/2005/8/layout/equation2"/>
    <dgm:cxn modelId="{3D437679-E1BB-4FBA-BFF4-90651D2E1BED}" type="presParOf" srcId="{74DC3CF7-C71F-461A-998B-97D08B42BA8A}" destId="{F4B77699-53F0-4760-A003-CBA1FF8B8F18}" srcOrd="1" destOrd="0" presId="urn:microsoft.com/office/officeart/2005/8/layout/equation2"/>
    <dgm:cxn modelId="{50F466B2-C66A-4E47-A256-755948C42790}" type="presParOf" srcId="{74DC3CF7-C71F-461A-998B-97D08B42BA8A}" destId="{21AC70F6-9603-48F0-B37E-631437D8E3CA}" srcOrd="2" destOrd="0" presId="urn:microsoft.com/office/officeart/2005/8/layout/equation2"/>
    <dgm:cxn modelId="{C5145AB8-9B01-49D4-9860-3C18F6B3BB35}" type="presParOf" srcId="{74DC3CF7-C71F-461A-998B-97D08B42BA8A}" destId="{06552685-E128-492C-9448-5964697B2B46}" srcOrd="3" destOrd="0" presId="urn:microsoft.com/office/officeart/2005/8/layout/equation2"/>
    <dgm:cxn modelId="{ACC31448-76B7-4632-B1DD-662095E2F261}" type="presParOf" srcId="{74DC3CF7-C71F-461A-998B-97D08B42BA8A}" destId="{FE859DD4-38D3-4DF7-9914-4324F834AFD2}" srcOrd="4" destOrd="0" presId="urn:microsoft.com/office/officeart/2005/8/layout/equation2"/>
    <dgm:cxn modelId="{CEF29AB3-024D-4793-8649-74EEAFAFA895}" type="presParOf" srcId="{747725C7-5A73-4DE4-9CCD-7BF9213421C3}" destId="{A203E6C6-EC9C-47BC-85C6-DF5B1A946EC1}" srcOrd="1" destOrd="0" presId="urn:microsoft.com/office/officeart/2005/8/layout/equation2"/>
    <dgm:cxn modelId="{CBCF4E4C-9A7E-4920-BC59-26978522C161}" type="presParOf" srcId="{A203E6C6-EC9C-47BC-85C6-DF5B1A946EC1}" destId="{28172D3E-D233-49B1-BD42-18E311D9A95A}" srcOrd="0" destOrd="0" presId="urn:microsoft.com/office/officeart/2005/8/layout/equation2"/>
    <dgm:cxn modelId="{77DAB9D7-0A8A-482E-B542-2F292E0FC0E9}" type="presParOf" srcId="{747725C7-5A73-4DE4-9CCD-7BF9213421C3}" destId="{1BA26861-5DE9-48D8-80D6-22FD2F0C2A52}" srcOrd="2" destOrd="0" presId="urn:microsoft.com/office/officeart/2005/8/layout/equati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9E5B67-5C23-4CBD-9AA2-0BC2D8A312F0}"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GB"/>
        </a:p>
      </dgm:t>
    </dgm:pt>
    <dgm:pt modelId="{21A0A916-6104-4B86-8399-47E289506F06}">
      <dgm:prSet phldrT="[Text]"/>
      <dgm:spPr/>
      <dgm:t>
        <a:bodyPr/>
        <a:lstStyle/>
        <a:p>
          <a:r>
            <a:rPr lang="en-GB" dirty="0" smtClean="0"/>
            <a:t>1</a:t>
          </a:r>
          <a:endParaRPr lang="en-GB" dirty="0"/>
        </a:p>
      </dgm:t>
    </dgm:pt>
    <dgm:pt modelId="{6BEAA9C0-F004-4D03-BF17-349ED43E4DF7}" type="parTrans" cxnId="{AE8CEEEE-E5B2-4A04-8EA3-9D0E2E647CA3}">
      <dgm:prSet/>
      <dgm:spPr/>
      <dgm:t>
        <a:bodyPr/>
        <a:lstStyle/>
        <a:p>
          <a:endParaRPr lang="en-GB"/>
        </a:p>
      </dgm:t>
    </dgm:pt>
    <dgm:pt modelId="{6E1DD163-C8D2-4BD4-85F3-63E1DD0A0C26}" type="sibTrans" cxnId="{AE8CEEEE-E5B2-4A04-8EA3-9D0E2E647CA3}">
      <dgm:prSet/>
      <dgm:spPr/>
      <dgm:t>
        <a:bodyPr/>
        <a:lstStyle/>
        <a:p>
          <a:endParaRPr lang="en-GB"/>
        </a:p>
      </dgm:t>
    </dgm:pt>
    <dgm:pt modelId="{6F5AB362-49A7-4A74-8C25-D403481B7A57}">
      <dgm:prSet phldrT="[Text]"/>
      <dgm:spPr/>
      <dgm:t>
        <a:bodyPr/>
        <a:lstStyle/>
        <a:p>
          <a:r>
            <a:rPr lang="en-GB" b="1" dirty="0" smtClean="0">
              <a:solidFill>
                <a:srgbClr val="8064A2"/>
              </a:solidFill>
            </a:rPr>
            <a:t>You must…</a:t>
          </a:r>
          <a:endParaRPr lang="en-GB" b="1" dirty="0">
            <a:solidFill>
              <a:srgbClr val="8064A2"/>
            </a:solidFill>
          </a:endParaRPr>
        </a:p>
      </dgm:t>
    </dgm:pt>
    <dgm:pt modelId="{7C482DD6-A69F-469B-AA67-F7F89B423CE1}" type="parTrans" cxnId="{FED7583A-0974-4323-AE2E-47F4D65C9728}">
      <dgm:prSet/>
      <dgm:spPr/>
      <dgm:t>
        <a:bodyPr/>
        <a:lstStyle/>
        <a:p>
          <a:endParaRPr lang="en-GB"/>
        </a:p>
      </dgm:t>
    </dgm:pt>
    <dgm:pt modelId="{43A1AED0-8391-4CC2-A78B-38ADC0E3516E}" type="sibTrans" cxnId="{FED7583A-0974-4323-AE2E-47F4D65C9728}">
      <dgm:prSet/>
      <dgm:spPr/>
      <dgm:t>
        <a:bodyPr/>
        <a:lstStyle/>
        <a:p>
          <a:endParaRPr lang="en-GB"/>
        </a:p>
      </dgm:t>
    </dgm:pt>
    <dgm:pt modelId="{FF5B801D-7492-4FC1-81EF-566C2708206E}">
      <dgm:prSet phldrT="[Text]"/>
      <dgm:spPr/>
      <dgm:t>
        <a:bodyPr/>
        <a:lstStyle/>
        <a:p>
          <a:endParaRPr lang="en-GB" dirty="0"/>
        </a:p>
      </dgm:t>
    </dgm:pt>
    <dgm:pt modelId="{371C1A16-BF7E-43F6-A8CB-C7B6CACE8B81}" type="parTrans" cxnId="{8AC31865-4F59-425D-B4B0-33922A0F006B}">
      <dgm:prSet/>
      <dgm:spPr/>
      <dgm:t>
        <a:bodyPr/>
        <a:lstStyle/>
        <a:p>
          <a:endParaRPr lang="en-GB"/>
        </a:p>
      </dgm:t>
    </dgm:pt>
    <dgm:pt modelId="{8BA09A4A-BEF7-44CD-9D46-7037AB4E0F21}" type="sibTrans" cxnId="{8AC31865-4F59-425D-B4B0-33922A0F006B}">
      <dgm:prSet/>
      <dgm:spPr/>
      <dgm:t>
        <a:bodyPr/>
        <a:lstStyle/>
        <a:p>
          <a:endParaRPr lang="en-GB"/>
        </a:p>
      </dgm:t>
    </dgm:pt>
    <dgm:pt modelId="{E90971C1-555C-4D6E-BA96-70B798557167}">
      <dgm:prSet phldrT="[Text]"/>
      <dgm:spPr/>
      <dgm:t>
        <a:bodyPr/>
        <a:lstStyle/>
        <a:p>
          <a:r>
            <a:rPr lang="en-GB" dirty="0" smtClean="0"/>
            <a:t>2</a:t>
          </a:r>
          <a:endParaRPr lang="en-GB" dirty="0"/>
        </a:p>
      </dgm:t>
    </dgm:pt>
    <dgm:pt modelId="{D09DD42E-1B70-4AC9-94C0-D81474A15F78}" type="parTrans" cxnId="{2F23B1C2-EE53-4656-B0E2-14B0C8CF5513}">
      <dgm:prSet/>
      <dgm:spPr/>
      <dgm:t>
        <a:bodyPr/>
        <a:lstStyle/>
        <a:p>
          <a:endParaRPr lang="en-GB"/>
        </a:p>
      </dgm:t>
    </dgm:pt>
    <dgm:pt modelId="{ECF51D07-1ECF-4CF4-B158-8DB5EC04192E}" type="sibTrans" cxnId="{2F23B1C2-EE53-4656-B0E2-14B0C8CF5513}">
      <dgm:prSet/>
      <dgm:spPr/>
      <dgm:t>
        <a:bodyPr/>
        <a:lstStyle/>
        <a:p>
          <a:endParaRPr lang="en-GB"/>
        </a:p>
      </dgm:t>
    </dgm:pt>
    <dgm:pt modelId="{8320E9ED-D3BA-4F1F-94A9-C0854F8CCD62}">
      <dgm:prSet phldrT="[Text]"/>
      <dgm:spPr/>
      <dgm:t>
        <a:bodyPr/>
        <a:lstStyle/>
        <a:p>
          <a:r>
            <a:rPr lang="en-GB" b="1" dirty="0" smtClean="0">
              <a:solidFill>
                <a:srgbClr val="5767B4"/>
              </a:solidFill>
            </a:rPr>
            <a:t>You should…</a:t>
          </a:r>
          <a:endParaRPr lang="en-GB" b="1" dirty="0">
            <a:solidFill>
              <a:srgbClr val="5767B4"/>
            </a:solidFill>
          </a:endParaRPr>
        </a:p>
      </dgm:t>
    </dgm:pt>
    <dgm:pt modelId="{F565ECBF-A39F-42B0-8687-651D80905C29}" type="parTrans" cxnId="{BFEB47D3-CB34-4F6C-835D-E55020FDECE5}">
      <dgm:prSet/>
      <dgm:spPr/>
      <dgm:t>
        <a:bodyPr/>
        <a:lstStyle/>
        <a:p>
          <a:endParaRPr lang="en-GB"/>
        </a:p>
      </dgm:t>
    </dgm:pt>
    <dgm:pt modelId="{25901512-7A04-4CD7-9553-CFCA6DA4B271}" type="sibTrans" cxnId="{BFEB47D3-CB34-4F6C-835D-E55020FDECE5}">
      <dgm:prSet/>
      <dgm:spPr/>
      <dgm:t>
        <a:bodyPr/>
        <a:lstStyle/>
        <a:p>
          <a:endParaRPr lang="en-GB"/>
        </a:p>
      </dgm:t>
    </dgm:pt>
    <dgm:pt modelId="{FE48D8B7-7AF3-427B-B5F3-669BBCF27E44}">
      <dgm:prSet phldrT="[Text]"/>
      <dgm:spPr/>
      <dgm:t>
        <a:bodyPr/>
        <a:lstStyle/>
        <a:p>
          <a:endParaRPr lang="en-GB" dirty="0"/>
        </a:p>
      </dgm:t>
    </dgm:pt>
    <dgm:pt modelId="{43058A17-B045-4735-91BB-EC3D7F8E0D3A}" type="parTrans" cxnId="{D88EFB21-F609-46C1-9B31-CB1DD6C50116}">
      <dgm:prSet/>
      <dgm:spPr/>
      <dgm:t>
        <a:bodyPr/>
        <a:lstStyle/>
        <a:p>
          <a:endParaRPr lang="en-GB"/>
        </a:p>
      </dgm:t>
    </dgm:pt>
    <dgm:pt modelId="{4CE33835-8CE4-4716-B011-4AFE73405C24}" type="sibTrans" cxnId="{D88EFB21-F609-46C1-9B31-CB1DD6C50116}">
      <dgm:prSet/>
      <dgm:spPr/>
      <dgm:t>
        <a:bodyPr/>
        <a:lstStyle/>
        <a:p>
          <a:endParaRPr lang="en-GB"/>
        </a:p>
      </dgm:t>
    </dgm:pt>
    <dgm:pt modelId="{959340B0-78E4-4CD4-96DC-9A49E5027D14}">
      <dgm:prSet phldrT="[Text]"/>
      <dgm:spPr/>
      <dgm:t>
        <a:bodyPr/>
        <a:lstStyle/>
        <a:p>
          <a:r>
            <a:rPr lang="en-GB" dirty="0" smtClean="0"/>
            <a:t>3</a:t>
          </a:r>
          <a:endParaRPr lang="en-GB" dirty="0"/>
        </a:p>
      </dgm:t>
    </dgm:pt>
    <dgm:pt modelId="{E2C9A4E1-0CEE-4025-A3F4-0AB0FBC09B42}" type="parTrans" cxnId="{51131E95-DC05-440D-8FE7-31589FE5787B}">
      <dgm:prSet/>
      <dgm:spPr/>
      <dgm:t>
        <a:bodyPr/>
        <a:lstStyle/>
        <a:p>
          <a:endParaRPr lang="en-GB"/>
        </a:p>
      </dgm:t>
    </dgm:pt>
    <dgm:pt modelId="{E8DC7CB5-CE1A-4D25-9069-F730A8B434CD}" type="sibTrans" cxnId="{51131E95-DC05-440D-8FE7-31589FE5787B}">
      <dgm:prSet/>
      <dgm:spPr/>
      <dgm:t>
        <a:bodyPr/>
        <a:lstStyle/>
        <a:p>
          <a:endParaRPr lang="en-GB"/>
        </a:p>
      </dgm:t>
    </dgm:pt>
    <dgm:pt modelId="{B5924DA1-6474-4776-92A7-F5BF6813D8ED}">
      <dgm:prSet phldrT="[Text]"/>
      <dgm:spPr/>
      <dgm:t>
        <a:bodyPr/>
        <a:lstStyle/>
        <a:p>
          <a:r>
            <a:rPr lang="en-GB" b="1" dirty="0" smtClean="0">
              <a:solidFill>
                <a:srgbClr val="4BACC6"/>
              </a:solidFill>
            </a:rPr>
            <a:t>Your could try to…</a:t>
          </a:r>
          <a:endParaRPr lang="en-GB" b="1" dirty="0">
            <a:solidFill>
              <a:srgbClr val="4BACC6"/>
            </a:solidFill>
          </a:endParaRPr>
        </a:p>
      </dgm:t>
    </dgm:pt>
    <dgm:pt modelId="{31D5C3BF-7B84-48BB-A2F2-7928C841E4C5}" type="parTrans" cxnId="{DC6B4E42-4884-4D77-8C90-C4B9CB714C84}">
      <dgm:prSet/>
      <dgm:spPr/>
      <dgm:t>
        <a:bodyPr/>
        <a:lstStyle/>
        <a:p>
          <a:endParaRPr lang="en-GB"/>
        </a:p>
      </dgm:t>
    </dgm:pt>
    <dgm:pt modelId="{1D868FC6-6274-402F-B5A1-3E8D064F1B81}" type="sibTrans" cxnId="{DC6B4E42-4884-4D77-8C90-C4B9CB714C84}">
      <dgm:prSet/>
      <dgm:spPr/>
      <dgm:t>
        <a:bodyPr/>
        <a:lstStyle/>
        <a:p>
          <a:endParaRPr lang="en-GB"/>
        </a:p>
      </dgm:t>
    </dgm:pt>
    <dgm:pt modelId="{FD50DAA4-4301-4B19-BCE4-5650A689CA1B}">
      <dgm:prSet phldrT="[Text]"/>
      <dgm:spPr/>
      <dgm:t>
        <a:bodyPr/>
        <a:lstStyle/>
        <a:p>
          <a:endParaRPr lang="en-GB" dirty="0"/>
        </a:p>
      </dgm:t>
    </dgm:pt>
    <dgm:pt modelId="{D0830ADB-3BC7-4159-8C2B-CCC930B6B2DC}" type="parTrans" cxnId="{22677298-B0A2-4E00-8E38-4E2D489B265F}">
      <dgm:prSet/>
      <dgm:spPr/>
      <dgm:t>
        <a:bodyPr/>
        <a:lstStyle/>
        <a:p>
          <a:endParaRPr lang="en-GB"/>
        </a:p>
      </dgm:t>
    </dgm:pt>
    <dgm:pt modelId="{96F83DBA-5822-4100-A2AE-A0BE3F6260F1}" type="sibTrans" cxnId="{22677298-B0A2-4E00-8E38-4E2D489B265F}">
      <dgm:prSet/>
      <dgm:spPr/>
      <dgm:t>
        <a:bodyPr/>
        <a:lstStyle/>
        <a:p>
          <a:endParaRPr lang="en-GB"/>
        </a:p>
      </dgm:t>
    </dgm:pt>
    <dgm:pt modelId="{FB6EEF7F-0DB9-497C-991D-051AE8BD4791}" type="pres">
      <dgm:prSet presAssocID="{839E5B67-5C23-4CBD-9AA2-0BC2D8A312F0}" presName="linearFlow" presStyleCnt="0">
        <dgm:presLayoutVars>
          <dgm:dir/>
          <dgm:animLvl val="lvl"/>
          <dgm:resizeHandles val="exact"/>
        </dgm:presLayoutVars>
      </dgm:prSet>
      <dgm:spPr/>
      <dgm:t>
        <a:bodyPr/>
        <a:lstStyle/>
        <a:p>
          <a:endParaRPr lang="en-GB"/>
        </a:p>
      </dgm:t>
    </dgm:pt>
    <dgm:pt modelId="{A607AD46-FD4E-4614-8113-E866034AF52D}" type="pres">
      <dgm:prSet presAssocID="{21A0A916-6104-4B86-8399-47E289506F06}" presName="composite" presStyleCnt="0"/>
      <dgm:spPr/>
    </dgm:pt>
    <dgm:pt modelId="{3102D749-9E28-44D7-A003-65A237BC99A5}" type="pres">
      <dgm:prSet presAssocID="{21A0A916-6104-4B86-8399-47E289506F06}" presName="parentText" presStyleLbl="alignNode1" presStyleIdx="0" presStyleCnt="3">
        <dgm:presLayoutVars>
          <dgm:chMax val="1"/>
          <dgm:bulletEnabled val="1"/>
        </dgm:presLayoutVars>
      </dgm:prSet>
      <dgm:spPr/>
      <dgm:t>
        <a:bodyPr/>
        <a:lstStyle/>
        <a:p>
          <a:endParaRPr lang="en-GB"/>
        </a:p>
      </dgm:t>
    </dgm:pt>
    <dgm:pt modelId="{4FAA6247-44E5-40BC-BA55-0B2A000CD750}" type="pres">
      <dgm:prSet presAssocID="{21A0A916-6104-4B86-8399-47E289506F06}" presName="descendantText" presStyleLbl="alignAcc1" presStyleIdx="0" presStyleCnt="3">
        <dgm:presLayoutVars>
          <dgm:bulletEnabled val="1"/>
        </dgm:presLayoutVars>
      </dgm:prSet>
      <dgm:spPr/>
      <dgm:t>
        <a:bodyPr/>
        <a:lstStyle/>
        <a:p>
          <a:endParaRPr lang="en-GB"/>
        </a:p>
      </dgm:t>
    </dgm:pt>
    <dgm:pt modelId="{CD59C893-767E-4431-B66D-93FF5802CF3F}" type="pres">
      <dgm:prSet presAssocID="{6E1DD163-C8D2-4BD4-85F3-63E1DD0A0C26}" presName="sp" presStyleCnt="0"/>
      <dgm:spPr/>
    </dgm:pt>
    <dgm:pt modelId="{D7F566EE-3573-463A-94F5-76D10BD51B9A}" type="pres">
      <dgm:prSet presAssocID="{E90971C1-555C-4D6E-BA96-70B798557167}" presName="composite" presStyleCnt="0"/>
      <dgm:spPr/>
    </dgm:pt>
    <dgm:pt modelId="{AF03D038-2EF4-4BEC-BBB9-34731B1B422A}" type="pres">
      <dgm:prSet presAssocID="{E90971C1-555C-4D6E-BA96-70B798557167}" presName="parentText" presStyleLbl="alignNode1" presStyleIdx="1" presStyleCnt="3">
        <dgm:presLayoutVars>
          <dgm:chMax val="1"/>
          <dgm:bulletEnabled val="1"/>
        </dgm:presLayoutVars>
      </dgm:prSet>
      <dgm:spPr/>
      <dgm:t>
        <a:bodyPr/>
        <a:lstStyle/>
        <a:p>
          <a:endParaRPr lang="en-GB"/>
        </a:p>
      </dgm:t>
    </dgm:pt>
    <dgm:pt modelId="{043D55A1-EED6-4350-AF26-A1C12FC3EDC6}" type="pres">
      <dgm:prSet presAssocID="{E90971C1-555C-4D6E-BA96-70B798557167}" presName="descendantText" presStyleLbl="alignAcc1" presStyleIdx="1" presStyleCnt="3">
        <dgm:presLayoutVars>
          <dgm:bulletEnabled val="1"/>
        </dgm:presLayoutVars>
      </dgm:prSet>
      <dgm:spPr/>
      <dgm:t>
        <a:bodyPr/>
        <a:lstStyle/>
        <a:p>
          <a:endParaRPr lang="en-GB"/>
        </a:p>
      </dgm:t>
    </dgm:pt>
    <dgm:pt modelId="{30242126-DCB5-48A6-9BE4-4E17C95EE896}" type="pres">
      <dgm:prSet presAssocID="{ECF51D07-1ECF-4CF4-B158-8DB5EC04192E}" presName="sp" presStyleCnt="0"/>
      <dgm:spPr/>
    </dgm:pt>
    <dgm:pt modelId="{4140FDFF-A5CF-482B-9CA1-8B9E1E9E5D22}" type="pres">
      <dgm:prSet presAssocID="{959340B0-78E4-4CD4-96DC-9A49E5027D14}" presName="composite" presStyleCnt="0"/>
      <dgm:spPr/>
    </dgm:pt>
    <dgm:pt modelId="{D33C3226-C00E-4CE5-9FA9-54D50876EC79}" type="pres">
      <dgm:prSet presAssocID="{959340B0-78E4-4CD4-96DC-9A49E5027D14}" presName="parentText" presStyleLbl="alignNode1" presStyleIdx="2" presStyleCnt="3">
        <dgm:presLayoutVars>
          <dgm:chMax val="1"/>
          <dgm:bulletEnabled val="1"/>
        </dgm:presLayoutVars>
      </dgm:prSet>
      <dgm:spPr/>
      <dgm:t>
        <a:bodyPr/>
        <a:lstStyle/>
        <a:p>
          <a:endParaRPr lang="en-GB"/>
        </a:p>
      </dgm:t>
    </dgm:pt>
    <dgm:pt modelId="{580DB645-AD1B-4DFD-8562-CE919114605C}" type="pres">
      <dgm:prSet presAssocID="{959340B0-78E4-4CD4-96DC-9A49E5027D14}" presName="descendantText" presStyleLbl="alignAcc1" presStyleIdx="2" presStyleCnt="3">
        <dgm:presLayoutVars>
          <dgm:bulletEnabled val="1"/>
        </dgm:presLayoutVars>
      </dgm:prSet>
      <dgm:spPr/>
      <dgm:t>
        <a:bodyPr/>
        <a:lstStyle/>
        <a:p>
          <a:endParaRPr lang="en-GB"/>
        </a:p>
      </dgm:t>
    </dgm:pt>
  </dgm:ptLst>
  <dgm:cxnLst>
    <dgm:cxn modelId="{FED7583A-0974-4323-AE2E-47F4D65C9728}" srcId="{21A0A916-6104-4B86-8399-47E289506F06}" destId="{6F5AB362-49A7-4A74-8C25-D403481B7A57}" srcOrd="0" destOrd="0" parTransId="{7C482DD6-A69F-469B-AA67-F7F89B423CE1}" sibTransId="{43A1AED0-8391-4CC2-A78B-38ADC0E3516E}"/>
    <dgm:cxn modelId="{D88EFB21-F609-46C1-9B31-CB1DD6C50116}" srcId="{E90971C1-555C-4D6E-BA96-70B798557167}" destId="{FE48D8B7-7AF3-427B-B5F3-669BBCF27E44}" srcOrd="1" destOrd="0" parTransId="{43058A17-B045-4735-91BB-EC3D7F8E0D3A}" sibTransId="{4CE33835-8CE4-4716-B011-4AFE73405C24}"/>
    <dgm:cxn modelId="{AE8CEEEE-E5B2-4A04-8EA3-9D0E2E647CA3}" srcId="{839E5B67-5C23-4CBD-9AA2-0BC2D8A312F0}" destId="{21A0A916-6104-4B86-8399-47E289506F06}" srcOrd="0" destOrd="0" parTransId="{6BEAA9C0-F004-4D03-BF17-349ED43E4DF7}" sibTransId="{6E1DD163-C8D2-4BD4-85F3-63E1DD0A0C26}"/>
    <dgm:cxn modelId="{D95FD94C-0FCE-4579-B101-A03D7A884751}" type="presOf" srcId="{E90971C1-555C-4D6E-BA96-70B798557167}" destId="{AF03D038-2EF4-4BEC-BBB9-34731B1B422A}" srcOrd="0" destOrd="0" presId="urn:microsoft.com/office/officeart/2005/8/layout/chevron2"/>
    <dgm:cxn modelId="{AB0B6E0F-3B5B-4C5D-8FEF-4419812CF927}" type="presOf" srcId="{839E5B67-5C23-4CBD-9AA2-0BC2D8A312F0}" destId="{FB6EEF7F-0DB9-497C-991D-051AE8BD4791}" srcOrd="0" destOrd="0" presId="urn:microsoft.com/office/officeart/2005/8/layout/chevron2"/>
    <dgm:cxn modelId="{D1A5226F-EBD5-4B90-BDD1-DFDD9A93F9D0}" type="presOf" srcId="{21A0A916-6104-4B86-8399-47E289506F06}" destId="{3102D749-9E28-44D7-A003-65A237BC99A5}" srcOrd="0" destOrd="0" presId="urn:microsoft.com/office/officeart/2005/8/layout/chevron2"/>
    <dgm:cxn modelId="{22677298-B0A2-4E00-8E38-4E2D489B265F}" srcId="{959340B0-78E4-4CD4-96DC-9A49E5027D14}" destId="{FD50DAA4-4301-4B19-BCE4-5650A689CA1B}" srcOrd="1" destOrd="0" parTransId="{D0830ADB-3BC7-4159-8C2B-CCC930B6B2DC}" sibTransId="{96F83DBA-5822-4100-A2AE-A0BE3F6260F1}"/>
    <dgm:cxn modelId="{0068EC27-19C2-4915-9349-45410E9A8626}" type="presOf" srcId="{B5924DA1-6474-4776-92A7-F5BF6813D8ED}" destId="{580DB645-AD1B-4DFD-8562-CE919114605C}" srcOrd="0" destOrd="0" presId="urn:microsoft.com/office/officeart/2005/8/layout/chevron2"/>
    <dgm:cxn modelId="{1BEDC521-50BA-4EDB-8892-CB13E0E84A63}" type="presOf" srcId="{FD50DAA4-4301-4B19-BCE4-5650A689CA1B}" destId="{580DB645-AD1B-4DFD-8562-CE919114605C}" srcOrd="0" destOrd="1" presId="urn:microsoft.com/office/officeart/2005/8/layout/chevron2"/>
    <dgm:cxn modelId="{F4FDCC80-15D1-42F9-B75E-1FC3FF5E898A}" type="presOf" srcId="{8320E9ED-D3BA-4F1F-94A9-C0854F8CCD62}" destId="{043D55A1-EED6-4350-AF26-A1C12FC3EDC6}" srcOrd="0" destOrd="0" presId="urn:microsoft.com/office/officeart/2005/8/layout/chevron2"/>
    <dgm:cxn modelId="{505ED8FC-B6A3-4EF0-BE61-4CA47CB1F772}" type="presOf" srcId="{959340B0-78E4-4CD4-96DC-9A49E5027D14}" destId="{D33C3226-C00E-4CE5-9FA9-54D50876EC79}" srcOrd="0" destOrd="0" presId="urn:microsoft.com/office/officeart/2005/8/layout/chevron2"/>
    <dgm:cxn modelId="{8AC31865-4F59-425D-B4B0-33922A0F006B}" srcId="{21A0A916-6104-4B86-8399-47E289506F06}" destId="{FF5B801D-7492-4FC1-81EF-566C2708206E}" srcOrd="1" destOrd="0" parTransId="{371C1A16-BF7E-43F6-A8CB-C7B6CACE8B81}" sibTransId="{8BA09A4A-BEF7-44CD-9D46-7037AB4E0F21}"/>
    <dgm:cxn modelId="{0F038BCA-01B4-4960-815E-0984FC49B141}" type="presOf" srcId="{FF5B801D-7492-4FC1-81EF-566C2708206E}" destId="{4FAA6247-44E5-40BC-BA55-0B2A000CD750}" srcOrd="0" destOrd="1" presId="urn:microsoft.com/office/officeart/2005/8/layout/chevron2"/>
    <dgm:cxn modelId="{1001F480-203B-4F26-8757-3B1D7DED71CC}" type="presOf" srcId="{FE48D8B7-7AF3-427B-B5F3-669BBCF27E44}" destId="{043D55A1-EED6-4350-AF26-A1C12FC3EDC6}" srcOrd="0" destOrd="1" presId="urn:microsoft.com/office/officeart/2005/8/layout/chevron2"/>
    <dgm:cxn modelId="{51131E95-DC05-440D-8FE7-31589FE5787B}" srcId="{839E5B67-5C23-4CBD-9AA2-0BC2D8A312F0}" destId="{959340B0-78E4-4CD4-96DC-9A49E5027D14}" srcOrd="2" destOrd="0" parTransId="{E2C9A4E1-0CEE-4025-A3F4-0AB0FBC09B42}" sibTransId="{E8DC7CB5-CE1A-4D25-9069-F730A8B434CD}"/>
    <dgm:cxn modelId="{CA26D5F6-6232-484E-9203-551D0F0C2409}" type="presOf" srcId="{6F5AB362-49A7-4A74-8C25-D403481B7A57}" destId="{4FAA6247-44E5-40BC-BA55-0B2A000CD750}" srcOrd="0" destOrd="0" presId="urn:microsoft.com/office/officeart/2005/8/layout/chevron2"/>
    <dgm:cxn modelId="{2F23B1C2-EE53-4656-B0E2-14B0C8CF5513}" srcId="{839E5B67-5C23-4CBD-9AA2-0BC2D8A312F0}" destId="{E90971C1-555C-4D6E-BA96-70B798557167}" srcOrd="1" destOrd="0" parTransId="{D09DD42E-1B70-4AC9-94C0-D81474A15F78}" sibTransId="{ECF51D07-1ECF-4CF4-B158-8DB5EC04192E}"/>
    <dgm:cxn modelId="{BFEB47D3-CB34-4F6C-835D-E55020FDECE5}" srcId="{E90971C1-555C-4D6E-BA96-70B798557167}" destId="{8320E9ED-D3BA-4F1F-94A9-C0854F8CCD62}" srcOrd="0" destOrd="0" parTransId="{F565ECBF-A39F-42B0-8687-651D80905C29}" sibTransId="{25901512-7A04-4CD7-9553-CFCA6DA4B271}"/>
    <dgm:cxn modelId="{DC6B4E42-4884-4D77-8C90-C4B9CB714C84}" srcId="{959340B0-78E4-4CD4-96DC-9A49E5027D14}" destId="{B5924DA1-6474-4776-92A7-F5BF6813D8ED}" srcOrd="0" destOrd="0" parTransId="{31D5C3BF-7B84-48BB-A2F2-7928C841E4C5}" sibTransId="{1D868FC6-6274-402F-B5A1-3E8D064F1B81}"/>
    <dgm:cxn modelId="{8E322779-C39D-4AC2-8595-369C3786A451}" type="presParOf" srcId="{FB6EEF7F-0DB9-497C-991D-051AE8BD4791}" destId="{A607AD46-FD4E-4614-8113-E866034AF52D}" srcOrd="0" destOrd="0" presId="urn:microsoft.com/office/officeart/2005/8/layout/chevron2"/>
    <dgm:cxn modelId="{1ADBAC4B-21AF-4F41-9195-733E5860D757}" type="presParOf" srcId="{A607AD46-FD4E-4614-8113-E866034AF52D}" destId="{3102D749-9E28-44D7-A003-65A237BC99A5}" srcOrd="0" destOrd="0" presId="urn:microsoft.com/office/officeart/2005/8/layout/chevron2"/>
    <dgm:cxn modelId="{7D28BCA8-7690-4B36-B068-1BEFFBE3AD9C}" type="presParOf" srcId="{A607AD46-FD4E-4614-8113-E866034AF52D}" destId="{4FAA6247-44E5-40BC-BA55-0B2A000CD750}" srcOrd="1" destOrd="0" presId="urn:microsoft.com/office/officeart/2005/8/layout/chevron2"/>
    <dgm:cxn modelId="{C7DAFCA2-4408-4653-B071-0AC5A96B0CDD}" type="presParOf" srcId="{FB6EEF7F-0DB9-497C-991D-051AE8BD4791}" destId="{CD59C893-767E-4431-B66D-93FF5802CF3F}" srcOrd="1" destOrd="0" presId="urn:microsoft.com/office/officeart/2005/8/layout/chevron2"/>
    <dgm:cxn modelId="{9F39B387-E54F-42EF-84E7-1F5085361E9E}" type="presParOf" srcId="{FB6EEF7F-0DB9-497C-991D-051AE8BD4791}" destId="{D7F566EE-3573-463A-94F5-76D10BD51B9A}" srcOrd="2" destOrd="0" presId="urn:microsoft.com/office/officeart/2005/8/layout/chevron2"/>
    <dgm:cxn modelId="{76B9625F-0A3C-46F2-AF45-B7E0A743403C}" type="presParOf" srcId="{D7F566EE-3573-463A-94F5-76D10BD51B9A}" destId="{AF03D038-2EF4-4BEC-BBB9-34731B1B422A}" srcOrd="0" destOrd="0" presId="urn:microsoft.com/office/officeart/2005/8/layout/chevron2"/>
    <dgm:cxn modelId="{BE920017-F280-4CC7-9DC5-BBF5ABA62EEB}" type="presParOf" srcId="{D7F566EE-3573-463A-94F5-76D10BD51B9A}" destId="{043D55A1-EED6-4350-AF26-A1C12FC3EDC6}" srcOrd="1" destOrd="0" presId="urn:microsoft.com/office/officeart/2005/8/layout/chevron2"/>
    <dgm:cxn modelId="{2EDF15E1-04EF-49F2-88D3-B7B57079AAD9}" type="presParOf" srcId="{FB6EEF7F-0DB9-497C-991D-051AE8BD4791}" destId="{30242126-DCB5-48A6-9BE4-4E17C95EE896}" srcOrd="3" destOrd="0" presId="urn:microsoft.com/office/officeart/2005/8/layout/chevron2"/>
    <dgm:cxn modelId="{AC3C8E53-3EB0-4C7D-9193-D0916CAE83A9}" type="presParOf" srcId="{FB6EEF7F-0DB9-497C-991D-051AE8BD4791}" destId="{4140FDFF-A5CF-482B-9CA1-8B9E1E9E5D22}" srcOrd="4" destOrd="0" presId="urn:microsoft.com/office/officeart/2005/8/layout/chevron2"/>
    <dgm:cxn modelId="{AC0E5975-C239-44B5-9428-12DDA2B4BFE2}" type="presParOf" srcId="{4140FDFF-A5CF-482B-9CA1-8B9E1E9E5D22}" destId="{D33C3226-C00E-4CE5-9FA9-54D50876EC79}" srcOrd="0" destOrd="0" presId="urn:microsoft.com/office/officeart/2005/8/layout/chevron2"/>
    <dgm:cxn modelId="{E786A6AC-682E-4947-97AE-03E8F09835E4}" type="presParOf" srcId="{4140FDFF-A5CF-482B-9CA1-8B9E1E9E5D22}" destId="{580DB645-AD1B-4DFD-8562-CE919114605C}"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36BDE2-C428-490F-9428-8568858483C4}" type="doc">
      <dgm:prSet loTypeId="urn:microsoft.com/office/officeart/2005/8/layout/pList2" loCatId="list" qsTypeId="urn:microsoft.com/office/officeart/2005/8/quickstyle/simple1" qsCatId="simple" csTypeId="urn:microsoft.com/office/officeart/2005/8/colors/colorful5" csCatId="colorful" phldr="1"/>
      <dgm:spPr/>
    </dgm:pt>
    <dgm:pt modelId="{2BBC50DC-8F95-4D52-AFC1-C09651534E4F}">
      <dgm:prSet phldrT="[Text]"/>
      <dgm:spPr/>
      <dgm:t>
        <a:bodyPr/>
        <a:lstStyle/>
        <a:p>
          <a:endParaRPr lang="en-GB" dirty="0"/>
        </a:p>
      </dgm:t>
    </dgm:pt>
    <dgm:pt modelId="{3940BE8B-FD41-4ADD-B349-43F199C7AC61}" type="parTrans" cxnId="{C44FC0D0-245F-4E24-A72F-8C8366B9F8C6}">
      <dgm:prSet/>
      <dgm:spPr/>
      <dgm:t>
        <a:bodyPr/>
        <a:lstStyle/>
        <a:p>
          <a:endParaRPr lang="en-GB"/>
        </a:p>
      </dgm:t>
    </dgm:pt>
    <dgm:pt modelId="{FE3634B9-C6A5-4346-9E74-FC98F45176B4}" type="sibTrans" cxnId="{C44FC0D0-245F-4E24-A72F-8C8366B9F8C6}">
      <dgm:prSet/>
      <dgm:spPr/>
      <dgm:t>
        <a:bodyPr/>
        <a:lstStyle/>
        <a:p>
          <a:endParaRPr lang="en-GB"/>
        </a:p>
      </dgm:t>
    </dgm:pt>
    <dgm:pt modelId="{A5A34565-D6B0-4DDD-8ACF-777D03A2D9E5}">
      <dgm:prSet phldrT="[Text]"/>
      <dgm:spPr/>
      <dgm:t>
        <a:bodyPr/>
        <a:lstStyle/>
        <a:p>
          <a:endParaRPr lang="en-GB" dirty="0"/>
        </a:p>
      </dgm:t>
    </dgm:pt>
    <dgm:pt modelId="{112C72F2-DFE5-411F-9BC9-09D974D02C47}" type="parTrans" cxnId="{D40A70D6-CDBB-4557-B217-46E7BE916579}">
      <dgm:prSet/>
      <dgm:spPr/>
      <dgm:t>
        <a:bodyPr/>
        <a:lstStyle/>
        <a:p>
          <a:endParaRPr lang="en-GB"/>
        </a:p>
      </dgm:t>
    </dgm:pt>
    <dgm:pt modelId="{432B0A6F-1579-45F1-BB41-30F48E6667A9}" type="sibTrans" cxnId="{D40A70D6-CDBB-4557-B217-46E7BE916579}">
      <dgm:prSet/>
      <dgm:spPr/>
      <dgm:t>
        <a:bodyPr/>
        <a:lstStyle/>
        <a:p>
          <a:endParaRPr lang="en-GB"/>
        </a:p>
      </dgm:t>
    </dgm:pt>
    <dgm:pt modelId="{3EA336BA-5CCF-4DFA-AE78-A9D134D88943}">
      <dgm:prSet phldrT="[Text]"/>
      <dgm:spPr/>
      <dgm:t>
        <a:bodyPr/>
        <a:lstStyle/>
        <a:p>
          <a:endParaRPr lang="en-GB" dirty="0"/>
        </a:p>
      </dgm:t>
    </dgm:pt>
    <dgm:pt modelId="{CAF5F93A-17D5-4FE8-99F0-76887053E9C7}" type="parTrans" cxnId="{DF6B070C-2B6C-4E42-9349-30004DCCF43E}">
      <dgm:prSet/>
      <dgm:spPr/>
      <dgm:t>
        <a:bodyPr/>
        <a:lstStyle/>
        <a:p>
          <a:endParaRPr lang="en-GB"/>
        </a:p>
      </dgm:t>
    </dgm:pt>
    <dgm:pt modelId="{D278E99D-1859-4977-9A20-AE2888BB8D79}" type="sibTrans" cxnId="{DF6B070C-2B6C-4E42-9349-30004DCCF43E}">
      <dgm:prSet/>
      <dgm:spPr/>
      <dgm:t>
        <a:bodyPr/>
        <a:lstStyle/>
        <a:p>
          <a:endParaRPr lang="en-GB"/>
        </a:p>
      </dgm:t>
    </dgm:pt>
    <dgm:pt modelId="{C89D9589-670F-4634-8ACA-CCBFC6E78B73}" type="pres">
      <dgm:prSet presAssocID="{1136BDE2-C428-490F-9428-8568858483C4}" presName="Name0" presStyleCnt="0">
        <dgm:presLayoutVars>
          <dgm:dir/>
          <dgm:resizeHandles val="exact"/>
        </dgm:presLayoutVars>
      </dgm:prSet>
      <dgm:spPr/>
    </dgm:pt>
    <dgm:pt modelId="{6B927305-27FB-4506-ACA8-F91FDB5A7968}" type="pres">
      <dgm:prSet presAssocID="{1136BDE2-C428-490F-9428-8568858483C4}" presName="bkgdShp" presStyleLbl="alignAccFollowNode1" presStyleIdx="0" presStyleCnt="1" custLinFactNeighborX="-15098" custLinFactNeighborY="1413"/>
      <dgm:spPr/>
      <dgm:t>
        <a:bodyPr/>
        <a:lstStyle/>
        <a:p>
          <a:endParaRPr lang="en-GB"/>
        </a:p>
      </dgm:t>
    </dgm:pt>
    <dgm:pt modelId="{0D9884A8-3348-416E-A74E-E2B7EEE405F4}" type="pres">
      <dgm:prSet presAssocID="{1136BDE2-C428-490F-9428-8568858483C4}" presName="linComp" presStyleCnt="0"/>
      <dgm:spPr/>
    </dgm:pt>
    <dgm:pt modelId="{04AE0867-6597-4877-97BF-D80627E884A5}" type="pres">
      <dgm:prSet presAssocID="{2BBC50DC-8F95-4D52-AFC1-C09651534E4F}" presName="compNode" presStyleCnt="0"/>
      <dgm:spPr/>
    </dgm:pt>
    <dgm:pt modelId="{C3B9BC54-543F-4FB1-A1D3-DCC94B426686}" type="pres">
      <dgm:prSet presAssocID="{2BBC50DC-8F95-4D52-AFC1-C09651534E4F}" presName="node" presStyleLbl="node1" presStyleIdx="0" presStyleCnt="3">
        <dgm:presLayoutVars>
          <dgm:bulletEnabled val="1"/>
        </dgm:presLayoutVars>
      </dgm:prSet>
      <dgm:spPr/>
      <dgm:t>
        <a:bodyPr/>
        <a:lstStyle/>
        <a:p>
          <a:endParaRPr lang="en-GB"/>
        </a:p>
      </dgm:t>
    </dgm:pt>
    <dgm:pt modelId="{3910FB6B-BBB7-4E0F-8607-7F8FC404B6D3}" type="pres">
      <dgm:prSet presAssocID="{2BBC50DC-8F95-4D52-AFC1-C09651534E4F}" presName="invisiNode" presStyleLbl="node1" presStyleIdx="0" presStyleCnt="3"/>
      <dgm:spPr/>
    </dgm:pt>
    <dgm:pt modelId="{E7138EC8-B63B-4AA3-A414-1E3F920875A4}" type="pres">
      <dgm:prSet presAssocID="{2BBC50DC-8F95-4D52-AFC1-C09651534E4F}" presName="imagNode" presStyleLbl="fgImgPlace1" presStyleIdx="0" presStyleCnt="3"/>
      <dgm:spPr>
        <a:solidFill>
          <a:srgbClr val="00B0F0"/>
        </a:solidFill>
      </dgm:spPr>
    </dgm:pt>
    <dgm:pt modelId="{5CAE6BCC-25C9-4361-B15C-D29135CD7075}" type="pres">
      <dgm:prSet presAssocID="{FE3634B9-C6A5-4346-9E74-FC98F45176B4}" presName="sibTrans" presStyleLbl="sibTrans2D1" presStyleIdx="0" presStyleCnt="0"/>
      <dgm:spPr/>
      <dgm:t>
        <a:bodyPr/>
        <a:lstStyle/>
        <a:p>
          <a:endParaRPr lang="en-GB"/>
        </a:p>
      </dgm:t>
    </dgm:pt>
    <dgm:pt modelId="{CF7177E9-873F-4983-9F98-3CC1AD5F33D0}" type="pres">
      <dgm:prSet presAssocID="{A5A34565-D6B0-4DDD-8ACF-777D03A2D9E5}" presName="compNode" presStyleCnt="0"/>
      <dgm:spPr/>
    </dgm:pt>
    <dgm:pt modelId="{98472CFD-5D3F-4DD2-B962-CB12C7D5DA5B}" type="pres">
      <dgm:prSet presAssocID="{A5A34565-D6B0-4DDD-8ACF-777D03A2D9E5}" presName="node" presStyleLbl="node1" presStyleIdx="1" presStyleCnt="3">
        <dgm:presLayoutVars>
          <dgm:bulletEnabled val="1"/>
        </dgm:presLayoutVars>
      </dgm:prSet>
      <dgm:spPr/>
      <dgm:t>
        <a:bodyPr/>
        <a:lstStyle/>
        <a:p>
          <a:endParaRPr lang="en-GB"/>
        </a:p>
      </dgm:t>
    </dgm:pt>
    <dgm:pt modelId="{096DC354-18F9-4670-BCF2-C67A9BF05BB7}" type="pres">
      <dgm:prSet presAssocID="{A5A34565-D6B0-4DDD-8ACF-777D03A2D9E5}" presName="invisiNode" presStyleLbl="node1" presStyleIdx="1" presStyleCnt="3"/>
      <dgm:spPr/>
    </dgm:pt>
    <dgm:pt modelId="{A96E686C-A19A-4BA8-85F2-2A4D5299D786}" type="pres">
      <dgm:prSet presAssocID="{A5A34565-D6B0-4DDD-8ACF-777D03A2D9E5}" presName="imagNode" presStyleLbl="fgImgPlace1" presStyleIdx="1" presStyleCnt="3"/>
      <dgm:spPr>
        <a:solidFill>
          <a:srgbClr val="00B0F0"/>
        </a:solidFill>
      </dgm:spPr>
    </dgm:pt>
    <dgm:pt modelId="{315F4E8F-C63A-4FC9-A4F6-C982E0A0C98D}" type="pres">
      <dgm:prSet presAssocID="{432B0A6F-1579-45F1-BB41-30F48E6667A9}" presName="sibTrans" presStyleLbl="sibTrans2D1" presStyleIdx="0" presStyleCnt="0"/>
      <dgm:spPr/>
      <dgm:t>
        <a:bodyPr/>
        <a:lstStyle/>
        <a:p>
          <a:endParaRPr lang="en-GB"/>
        </a:p>
      </dgm:t>
    </dgm:pt>
    <dgm:pt modelId="{2201BF42-7D9C-4CB2-9DD0-57B948D0DAF2}" type="pres">
      <dgm:prSet presAssocID="{3EA336BA-5CCF-4DFA-AE78-A9D134D88943}" presName="compNode" presStyleCnt="0"/>
      <dgm:spPr/>
    </dgm:pt>
    <dgm:pt modelId="{16D5EB3B-8C09-4F16-AFDA-418D51294AB9}" type="pres">
      <dgm:prSet presAssocID="{3EA336BA-5CCF-4DFA-AE78-A9D134D88943}" presName="node" presStyleLbl="node1" presStyleIdx="2" presStyleCnt="3">
        <dgm:presLayoutVars>
          <dgm:bulletEnabled val="1"/>
        </dgm:presLayoutVars>
      </dgm:prSet>
      <dgm:spPr/>
      <dgm:t>
        <a:bodyPr/>
        <a:lstStyle/>
        <a:p>
          <a:endParaRPr lang="en-GB"/>
        </a:p>
      </dgm:t>
    </dgm:pt>
    <dgm:pt modelId="{766264E2-B880-4C32-9683-F64A62D9A3F5}" type="pres">
      <dgm:prSet presAssocID="{3EA336BA-5CCF-4DFA-AE78-A9D134D88943}" presName="invisiNode" presStyleLbl="node1" presStyleIdx="2" presStyleCnt="3"/>
      <dgm:spPr/>
    </dgm:pt>
    <dgm:pt modelId="{CC072FD5-EADE-44ED-818F-16B0B1CA5FD0}" type="pres">
      <dgm:prSet presAssocID="{3EA336BA-5CCF-4DFA-AE78-A9D134D88943}" presName="imagNode" presStyleLbl="fgImgPlace1" presStyleIdx="2" presStyleCnt="3"/>
      <dgm:spPr>
        <a:solidFill>
          <a:srgbClr val="00B0F0"/>
        </a:solidFill>
      </dgm:spPr>
    </dgm:pt>
  </dgm:ptLst>
  <dgm:cxnLst>
    <dgm:cxn modelId="{C4AA5341-7589-47D5-914E-FE31F6D593AF}" type="presOf" srcId="{A5A34565-D6B0-4DDD-8ACF-777D03A2D9E5}" destId="{98472CFD-5D3F-4DD2-B962-CB12C7D5DA5B}" srcOrd="0" destOrd="0" presId="urn:microsoft.com/office/officeart/2005/8/layout/pList2"/>
    <dgm:cxn modelId="{3EFD086F-3D90-4397-A291-7F357FF4AA83}" type="presOf" srcId="{432B0A6F-1579-45F1-BB41-30F48E6667A9}" destId="{315F4E8F-C63A-4FC9-A4F6-C982E0A0C98D}" srcOrd="0" destOrd="0" presId="urn:microsoft.com/office/officeart/2005/8/layout/pList2"/>
    <dgm:cxn modelId="{D40A70D6-CDBB-4557-B217-46E7BE916579}" srcId="{1136BDE2-C428-490F-9428-8568858483C4}" destId="{A5A34565-D6B0-4DDD-8ACF-777D03A2D9E5}" srcOrd="1" destOrd="0" parTransId="{112C72F2-DFE5-411F-9BC9-09D974D02C47}" sibTransId="{432B0A6F-1579-45F1-BB41-30F48E6667A9}"/>
    <dgm:cxn modelId="{FDD03EFD-6996-4A0D-B504-F9CA92E4264D}" type="presOf" srcId="{FE3634B9-C6A5-4346-9E74-FC98F45176B4}" destId="{5CAE6BCC-25C9-4361-B15C-D29135CD7075}" srcOrd="0" destOrd="0" presId="urn:microsoft.com/office/officeart/2005/8/layout/pList2"/>
    <dgm:cxn modelId="{DF6B070C-2B6C-4E42-9349-30004DCCF43E}" srcId="{1136BDE2-C428-490F-9428-8568858483C4}" destId="{3EA336BA-5CCF-4DFA-AE78-A9D134D88943}" srcOrd="2" destOrd="0" parTransId="{CAF5F93A-17D5-4FE8-99F0-76887053E9C7}" sibTransId="{D278E99D-1859-4977-9A20-AE2888BB8D79}"/>
    <dgm:cxn modelId="{7D30A254-644B-4D20-9CF4-D50ECF8BC9D5}" type="presOf" srcId="{1136BDE2-C428-490F-9428-8568858483C4}" destId="{C89D9589-670F-4634-8ACA-CCBFC6E78B73}" srcOrd="0" destOrd="0" presId="urn:microsoft.com/office/officeart/2005/8/layout/pList2"/>
    <dgm:cxn modelId="{5F4D746E-4A8F-4D89-A728-F538E7746FE5}" type="presOf" srcId="{3EA336BA-5CCF-4DFA-AE78-A9D134D88943}" destId="{16D5EB3B-8C09-4F16-AFDA-418D51294AB9}" srcOrd="0" destOrd="0" presId="urn:microsoft.com/office/officeart/2005/8/layout/pList2"/>
    <dgm:cxn modelId="{89B69001-6F13-49F1-BC26-F60C9F801484}" type="presOf" srcId="{2BBC50DC-8F95-4D52-AFC1-C09651534E4F}" destId="{C3B9BC54-543F-4FB1-A1D3-DCC94B426686}" srcOrd="0" destOrd="0" presId="urn:microsoft.com/office/officeart/2005/8/layout/pList2"/>
    <dgm:cxn modelId="{C44FC0D0-245F-4E24-A72F-8C8366B9F8C6}" srcId="{1136BDE2-C428-490F-9428-8568858483C4}" destId="{2BBC50DC-8F95-4D52-AFC1-C09651534E4F}" srcOrd="0" destOrd="0" parTransId="{3940BE8B-FD41-4ADD-B349-43F199C7AC61}" sibTransId="{FE3634B9-C6A5-4346-9E74-FC98F45176B4}"/>
    <dgm:cxn modelId="{58444F7B-8D9F-40FF-BCEB-A8DFBC081624}" type="presParOf" srcId="{C89D9589-670F-4634-8ACA-CCBFC6E78B73}" destId="{6B927305-27FB-4506-ACA8-F91FDB5A7968}" srcOrd="0" destOrd="0" presId="urn:microsoft.com/office/officeart/2005/8/layout/pList2"/>
    <dgm:cxn modelId="{1CDED50C-F682-4429-A1C1-5BF7C6DEDBCA}" type="presParOf" srcId="{C89D9589-670F-4634-8ACA-CCBFC6E78B73}" destId="{0D9884A8-3348-416E-A74E-E2B7EEE405F4}" srcOrd="1" destOrd="0" presId="urn:microsoft.com/office/officeart/2005/8/layout/pList2"/>
    <dgm:cxn modelId="{B2F3965C-DE65-403A-8186-AA318923EBE7}" type="presParOf" srcId="{0D9884A8-3348-416E-A74E-E2B7EEE405F4}" destId="{04AE0867-6597-4877-97BF-D80627E884A5}" srcOrd="0" destOrd="0" presId="urn:microsoft.com/office/officeart/2005/8/layout/pList2"/>
    <dgm:cxn modelId="{9D674000-6D41-494B-9E9F-AC9DA6741136}" type="presParOf" srcId="{04AE0867-6597-4877-97BF-D80627E884A5}" destId="{C3B9BC54-543F-4FB1-A1D3-DCC94B426686}" srcOrd="0" destOrd="0" presId="urn:microsoft.com/office/officeart/2005/8/layout/pList2"/>
    <dgm:cxn modelId="{9AAAB05C-2BD3-4272-9C4C-A483D85C04F7}" type="presParOf" srcId="{04AE0867-6597-4877-97BF-D80627E884A5}" destId="{3910FB6B-BBB7-4E0F-8607-7F8FC404B6D3}" srcOrd="1" destOrd="0" presId="urn:microsoft.com/office/officeart/2005/8/layout/pList2"/>
    <dgm:cxn modelId="{2D48D686-90D7-481B-8044-E2E8451914AF}" type="presParOf" srcId="{04AE0867-6597-4877-97BF-D80627E884A5}" destId="{E7138EC8-B63B-4AA3-A414-1E3F920875A4}" srcOrd="2" destOrd="0" presId="urn:microsoft.com/office/officeart/2005/8/layout/pList2"/>
    <dgm:cxn modelId="{83924EE9-A8DC-4A24-B6FB-CB59ED9350C8}" type="presParOf" srcId="{0D9884A8-3348-416E-A74E-E2B7EEE405F4}" destId="{5CAE6BCC-25C9-4361-B15C-D29135CD7075}" srcOrd="1" destOrd="0" presId="urn:microsoft.com/office/officeart/2005/8/layout/pList2"/>
    <dgm:cxn modelId="{2C857386-BC76-47AE-81FC-C97E992D1073}" type="presParOf" srcId="{0D9884A8-3348-416E-A74E-E2B7EEE405F4}" destId="{CF7177E9-873F-4983-9F98-3CC1AD5F33D0}" srcOrd="2" destOrd="0" presId="urn:microsoft.com/office/officeart/2005/8/layout/pList2"/>
    <dgm:cxn modelId="{504A0C99-8832-4BEF-B8E7-AA4CDD5CCA80}" type="presParOf" srcId="{CF7177E9-873F-4983-9F98-3CC1AD5F33D0}" destId="{98472CFD-5D3F-4DD2-B962-CB12C7D5DA5B}" srcOrd="0" destOrd="0" presId="urn:microsoft.com/office/officeart/2005/8/layout/pList2"/>
    <dgm:cxn modelId="{6AFEF690-14B9-4255-BA59-C38DDC2C791A}" type="presParOf" srcId="{CF7177E9-873F-4983-9F98-3CC1AD5F33D0}" destId="{096DC354-18F9-4670-BCF2-C67A9BF05BB7}" srcOrd="1" destOrd="0" presId="urn:microsoft.com/office/officeart/2005/8/layout/pList2"/>
    <dgm:cxn modelId="{CB81C390-27F3-4557-A603-6FEE8156E3EC}" type="presParOf" srcId="{CF7177E9-873F-4983-9F98-3CC1AD5F33D0}" destId="{A96E686C-A19A-4BA8-85F2-2A4D5299D786}" srcOrd="2" destOrd="0" presId="urn:microsoft.com/office/officeart/2005/8/layout/pList2"/>
    <dgm:cxn modelId="{9B6A4F5F-F1A9-4E5C-B982-5F90C5C7BEF9}" type="presParOf" srcId="{0D9884A8-3348-416E-A74E-E2B7EEE405F4}" destId="{315F4E8F-C63A-4FC9-A4F6-C982E0A0C98D}" srcOrd="3" destOrd="0" presId="urn:microsoft.com/office/officeart/2005/8/layout/pList2"/>
    <dgm:cxn modelId="{D6E3C83E-075B-4A6B-9A5A-31FF7E88EF1E}" type="presParOf" srcId="{0D9884A8-3348-416E-A74E-E2B7EEE405F4}" destId="{2201BF42-7D9C-4CB2-9DD0-57B948D0DAF2}" srcOrd="4" destOrd="0" presId="urn:microsoft.com/office/officeart/2005/8/layout/pList2"/>
    <dgm:cxn modelId="{8E873867-463E-4E8E-88FC-BB0CD95C0332}" type="presParOf" srcId="{2201BF42-7D9C-4CB2-9DD0-57B948D0DAF2}" destId="{16D5EB3B-8C09-4F16-AFDA-418D51294AB9}" srcOrd="0" destOrd="0" presId="urn:microsoft.com/office/officeart/2005/8/layout/pList2"/>
    <dgm:cxn modelId="{5DA509EA-9B9D-47C1-9604-56307E854488}" type="presParOf" srcId="{2201BF42-7D9C-4CB2-9DD0-57B948D0DAF2}" destId="{766264E2-B880-4C32-9683-F64A62D9A3F5}" srcOrd="1" destOrd="0" presId="urn:microsoft.com/office/officeart/2005/8/layout/pList2"/>
    <dgm:cxn modelId="{8CED919A-658E-423D-B3ED-6915792C7225}" type="presParOf" srcId="{2201BF42-7D9C-4CB2-9DD0-57B948D0DAF2}" destId="{CC072FD5-EADE-44ED-818F-16B0B1CA5FD0}" srcOrd="2" destOrd="0" presId="urn:microsoft.com/office/officeart/2005/8/layout/p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136BDE2-C428-490F-9428-8568858483C4}" type="doc">
      <dgm:prSet loTypeId="urn:microsoft.com/office/officeart/2005/8/layout/pList2" loCatId="list" qsTypeId="urn:microsoft.com/office/officeart/2005/8/quickstyle/simple1" qsCatId="simple" csTypeId="urn:microsoft.com/office/officeart/2005/8/colors/colorful2" csCatId="colorful" phldr="1"/>
      <dgm:spPr/>
    </dgm:pt>
    <dgm:pt modelId="{2BBC50DC-8F95-4D52-AFC1-C09651534E4F}">
      <dgm:prSet phldrT="[Text]"/>
      <dgm:spPr/>
      <dgm:t>
        <a:bodyPr/>
        <a:lstStyle/>
        <a:p>
          <a:endParaRPr lang="en-GB" dirty="0"/>
        </a:p>
      </dgm:t>
    </dgm:pt>
    <dgm:pt modelId="{3940BE8B-FD41-4ADD-B349-43F199C7AC61}" type="parTrans" cxnId="{C44FC0D0-245F-4E24-A72F-8C8366B9F8C6}">
      <dgm:prSet/>
      <dgm:spPr/>
      <dgm:t>
        <a:bodyPr/>
        <a:lstStyle/>
        <a:p>
          <a:endParaRPr lang="en-GB"/>
        </a:p>
      </dgm:t>
    </dgm:pt>
    <dgm:pt modelId="{FE3634B9-C6A5-4346-9E74-FC98F45176B4}" type="sibTrans" cxnId="{C44FC0D0-245F-4E24-A72F-8C8366B9F8C6}">
      <dgm:prSet/>
      <dgm:spPr/>
      <dgm:t>
        <a:bodyPr/>
        <a:lstStyle/>
        <a:p>
          <a:endParaRPr lang="en-GB"/>
        </a:p>
      </dgm:t>
    </dgm:pt>
    <dgm:pt modelId="{A5A34565-D6B0-4DDD-8ACF-777D03A2D9E5}">
      <dgm:prSet phldrT="[Text]"/>
      <dgm:spPr/>
      <dgm:t>
        <a:bodyPr/>
        <a:lstStyle/>
        <a:p>
          <a:endParaRPr lang="en-GB" dirty="0"/>
        </a:p>
      </dgm:t>
    </dgm:pt>
    <dgm:pt modelId="{112C72F2-DFE5-411F-9BC9-09D974D02C47}" type="parTrans" cxnId="{D40A70D6-CDBB-4557-B217-46E7BE916579}">
      <dgm:prSet/>
      <dgm:spPr/>
      <dgm:t>
        <a:bodyPr/>
        <a:lstStyle/>
        <a:p>
          <a:endParaRPr lang="en-GB"/>
        </a:p>
      </dgm:t>
    </dgm:pt>
    <dgm:pt modelId="{432B0A6F-1579-45F1-BB41-30F48E6667A9}" type="sibTrans" cxnId="{D40A70D6-CDBB-4557-B217-46E7BE916579}">
      <dgm:prSet/>
      <dgm:spPr/>
      <dgm:t>
        <a:bodyPr/>
        <a:lstStyle/>
        <a:p>
          <a:endParaRPr lang="en-GB"/>
        </a:p>
      </dgm:t>
    </dgm:pt>
    <dgm:pt modelId="{3EA336BA-5CCF-4DFA-AE78-A9D134D88943}">
      <dgm:prSet phldrT="[Text]"/>
      <dgm:spPr/>
      <dgm:t>
        <a:bodyPr/>
        <a:lstStyle/>
        <a:p>
          <a:endParaRPr lang="en-GB" dirty="0"/>
        </a:p>
      </dgm:t>
    </dgm:pt>
    <dgm:pt modelId="{CAF5F93A-17D5-4FE8-99F0-76887053E9C7}" type="parTrans" cxnId="{DF6B070C-2B6C-4E42-9349-30004DCCF43E}">
      <dgm:prSet/>
      <dgm:spPr/>
      <dgm:t>
        <a:bodyPr/>
        <a:lstStyle/>
        <a:p>
          <a:endParaRPr lang="en-GB"/>
        </a:p>
      </dgm:t>
    </dgm:pt>
    <dgm:pt modelId="{D278E99D-1859-4977-9A20-AE2888BB8D79}" type="sibTrans" cxnId="{DF6B070C-2B6C-4E42-9349-30004DCCF43E}">
      <dgm:prSet/>
      <dgm:spPr/>
      <dgm:t>
        <a:bodyPr/>
        <a:lstStyle/>
        <a:p>
          <a:endParaRPr lang="en-GB"/>
        </a:p>
      </dgm:t>
    </dgm:pt>
    <dgm:pt modelId="{C89D9589-670F-4634-8ACA-CCBFC6E78B73}" type="pres">
      <dgm:prSet presAssocID="{1136BDE2-C428-490F-9428-8568858483C4}" presName="Name0" presStyleCnt="0">
        <dgm:presLayoutVars>
          <dgm:dir/>
          <dgm:resizeHandles val="exact"/>
        </dgm:presLayoutVars>
      </dgm:prSet>
      <dgm:spPr/>
    </dgm:pt>
    <dgm:pt modelId="{6B927305-27FB-4506-ACA8-F91FDB5A7968}" type="pres">
      <dgm:prSet presAssocID="{1136BDE2-C428-490F-9428-8568858483C4}" presName="bkgdShp" presStyleLbl="alignAccFollowNode1" presStyleIdx="0" presStyleCnt="1" custLinFactNeighborX="-15098" custLinFactNeighborY="1413"/>
      <dgm:spPr/>
      <dgm:t>
        <a:bodyPr/>
        <a:lstStyle/>
        <a:p>
          <a:endParaRPr lang="en-GB"/>
        </a:p>
      </dgm:t>
    </dgm:pt>
    <dgm:pt modelId="{0D9884A8-3348-416E-A74E-E2B7EEE405F4}" type="pres">
      <dgm:prSet presAssocID="{1136BDE2-C428-490F-9428-8568858483C4}" presName="linComp" presStyleCnt="0"/>
      <dgm:spPr/>
    </dgm:pt>
    <dgm:pt modelId="{04AE0867-6597-4877-97BF-D80627E884A5}" type="pres">
      <dgm:prSet presAssocID="{2BBC50DC-8F95-4D52-AFC1-C09651534E4F}" presName="compNode" presStyleCnt="0"/>
      <dgm:spPr/>
    </dgm:pt>
    <dgm:pt modelId="{C3B9BC54-543F-4FB1-A1D3-DCC94B426686}" type="pres">
      <dgm:prSet presAssocID="{2BBC50DC-8F95-4D52-AFC1-C09651534E4F}" presName="node" presStyleLbl="node1" presStyleIdx="0" presStyleCnt="3">
        <dgm:presLayoutVars>
          <dgm:bulletEnabled val="1"/>
        </dgm:presLayoutVars>
      </dgm:prSet>
      <dgm:spPr/>
      <dgm:t>
        <a:bodyPr/>
        <a:lstStyle/>
        <a:p>
          <a:endParaRPr lang="en-GB"/>
        </a:p>
      </dgm:t>
    </dgm:pt>
    <dgm:pt modelId="{3910FB6B-BBB7-4E0F-8607-7F8FC404B6D3}" type="pres">
      <dgm:prSet presAssocID="{2BBC50DC-8F95-4D52-AFC1-C09651534E4F}" presName="invisiNode" presStyleLbl="node1" presStyleIdx="0" presStyleCnt="3"/>
      <dgm:spPr/>
    </dgm:pt>
    <dgm:pt modelId="{E7138EC8-B63B-4AA3-A414-1E3F920875A4}" type="pres">
      <dgm:prSet presAssocID="{2BBC50DC-8F95-4D52-AFC1-C09651534E4F}" presName="imagNode" presStyleLbl="fgImgPlace1" presStyleIdx="0" presStyleCnt="3"/>
      <dgm:spPr>
        <a:solidFill>
          <a:srgbClr val="E2C2C2"/>
        </a:solidFill>
      </dgm:spPr>
    </dgm:pt>
    <dgm:pt modelId="{5CAE6BCC-25C9-4361-B15C-D29135CD7075}" type="pres">
      <dgm:prSet presAssocID="{FE3634B9-C6A5-4346-9E74-FC98F45176B4}" presName="sibTrans" presStyleLbl="sibTrans2D1" presStyleIdx="0" presStyleCnt="0"/>
      <dgm:spPr/>
      <dgm:t>
        <a:bodyPr/>
        <a:lstStyle/>
        <a:p>
          <a:endParaRPr lang="en-GB"/>
        </a:p>
      </dgm:t>
    </dgm:pt>
    <dgm:pt modelId="{CF7177E9-873F-4983-9F98-3CC1AD5F33D0}" type="pres">
      <dgm:prSet presAssocID="{A5A34565-D6B0-4DDD-8ACF-777D03A2D9E5}" presName="compNode" presStyleCnt="0"/>
      <dgm:spPr/>
    </dgm:pt>
    <dgm:pt modelId="{98472CFD-5D3F-4DD2-B962-CB12C7D5DA5B}" type="pres">
      <dgm:prSet presAssocID="{A5A34565-D6B0-4DDD-8ACF-777D03A2D9E5}" presName="node" presStyleLbl="node1" presStyleIdx="1" presStyleCnt="3">
        <dgm:presLayoutVars>
          <dgm:bulletEnabled val="1"/>
        </dgm:presLayoutVars>
      </dgm:prSet>
      <dgm:spPr/>
      <dgm:t>
        <a:bodyPr/>
        <a:lstStyle/>
        <a:p>
          <a:endParaRPr lang="en-GB"/>
        </a:p>
      </dgm:t>
    </dgm:pt>
    <dgm:pt modelId="{096DC354-18F9-4670-BCF2-C67A9BF05BB7}" type="pres">
      <dgm:prSet presAssocID="{A5A34565-D6B0-4DDD-8ACF-777D03A2D9E5}" presName="invisiNode" presStyleLbl="node1" presStyleIdx="1" presStyleCnt="3"/>
      <dgm:spPr/>
    </dgm:pt>
    <dgm:pt modelId="{A96E686C-A19A-4BA8-85F2-2A4D5299D786}" type="pres">
      <dgm:prSet presAssocID="{A5A34565-D6B0-4DDD-8ACF-777D03A2D9E5}" presName="imagNode" presStyleLbl="fgImgPlace1" presStyleIdx="1" presStyleCnt="3"/>
      <dgm:spPr>
        <a:solidFill>
          <a:schemeClr val="bg2">
            <a:lumMod val="90000"/>
          </a:schemeClr>
        </a:solidFill>
      </dgm:spPr>
    </dgm:pt>
    <dgm:pt modelId="{315F4E8F-C63A-4FC9-A4F6-C982E0A0C98D}" type="pres">
      <dgm:prSet presAssocID="{432B0A6F-1579-45F1-BB41-30F48E6667A9}" presName="sibTrans" presStyleLbl="sibTrans2D1" presStyleIdx="0" presStyleCnt="0"/>
      <dgm:spPr/>
      <dgm:t>
        <a:bodyPr/>
        <a:lstStyle/>
        <a:p>
          <a:endParaRPr lang="en-GB"/>
        </a:p>
      </dgm:t>
    </dgm:pt>
    <dgm:pt modelId="{2201BF42-7D9C-4CB2-9DD0-57B948D0DAF2}" type="pres">
      <dgm:prSet presAssocID="{3EA336BA-5CCF-4DFA-AE78-A9D134D88943}" presName="compNode" presStyleCnt="0"/>
      <dgm:spPr/>
    </dgm:pt>
    <dgm:pt modelId="{16D5EB3B-8C09-4F16-AFDA-418D51294AB9}" type="pres">
      <dgm:prSet presAssocID="{3EA336BA-5CCF-4DFA-AE78-A9D134D88943}" presName="node" presStyleLbl="node1" presStyleIdx="2" presStyleCnt="3">
        <dgm:presLayoutVars>
          <dgm:bulletEnabled val="1"/>
        </dgm:presLayoutVars>
      </dgm:prSet>
      <dgm:spPr/>
      <dgm:t>
        <a:bodyPr/>
        <a:lstStyle/>
        <a:p>
          <a:endParaRPr lang="en-GB"/>
        </a:p>
      </dgm:t>
    </dgm:pt>
    <dgm:pt modelId="{766264E2-B880-4C32-9683-F64A62D9A3F5}" type="pres">
      <dgm:prSet presAssocID="{3EA336BA-5CCF-4DFA-AE78-A9D134D88943}" presName="invisiNode" presStyleLbl="node1" presStyleIdx="2" presStyleCnt="3"/>
      <dgm:spPr/>
    </dgm:pt>
    <dgm:pt modelId="{CC072FD5-EADE-44ED-818F-16B0B1CA5FD0}" type="pres">
      <dgm:prSet presAssocID="{3EA336BA-5CCF-4DFA-AE78-A9D134D88943}" presName="imagNode" presStyleLbl="fgImgPlace1" presStyleIdx="2" presStyleCnt="3"/>
      <dgm:spPr>
        <a:solidFill>
          <a:schemeClr val="accent3">
            <a:lumMod val="40000"/>
            <a:lumOff val="60000"/>
          </a:schemeClr>
        </a:solidFill>
      </dgm:spPr>
    </dgm:pt>
  </dgm:ptLst>
  <dgm:cxnLst>
    <dgm:cxn modelId="{53961A64-4E42-4D1A-B607-DA01B4298C43}" type="presOf" srcId="{1136BDE2-C428-490F-9428-8568858483C4}" destId="{C89D9589-670F-4634-8ACA-CCBFC6E78B73}" srcOrd="0" destOrd="0" presId="urn:microsoft.com/office/officeart/2005/8/layout/pList2"/>
    <dgm:cxn modelId="{C44FC0D0-245F-4E24-A72F-8C8366B9F8C6}" srcId="{1136BDE2-C428-490F-9428-8568858483C4}" destId="{2BBC50DC-8F95-4D52-AFC1-C09651534E4F}" srcOrd="0" destOrd="0" parTransId="{3940BE8B-FD41-4ADD-B349-43F199C7AC61}" sibTransId="{FE3634B9-C6A5-4346-9E74-FC98F45176B4}"/>
    <dgm:cxn modelId="{7F2E199D-BA59-4E19-9574-1BDF480DC2C8}" type="presOf" srcId="{A5A34565-D6B0-4DDD-8ACF-777D03A2D9E5}" destId="{98472CFD-5D3F-4DD2-B962-CB12C7D5DA5B}" srcOrd="0" destOrd="0" presId="urn:microsoft.com/office/officeart/2005/8/layout/pList2"/>
    <dgm:cxn modelId="{DF6B070C-2B6C-4E42-9349-30004DCCF43E}" srcId="{1136BDE2-C428-490F-9428-8568858483C4}" destId="{3EA336BA-5CCF-4DFA-AE78-A9D134D88943}" srcOrd="2" destOrd="0" parTransId="{CAF5F93A-17D5-4FE8-99F0-76887053E9C7}" sibTransId="{D278E99D-1859-4977-9A20-AE2888BB8D79}"/>
    <dgm:cxn modelId="{A42D4C3E-96CA-466C-8E4E-024C65723B9D}" type="presOf" srcId="{3EA336BA-5CCF-4DFA-AE78-A9D134D88943}" destId="{16D5EB3B-8C09-4F16-AFDA-418D51294AB9}" srcOrd="0" destOrd="0" presId="urn:microsoft.com/office/officeart/2005/8/layout/pList2"/>
    <dgm:cxn modelId="{D40A70D6-CDBB-4557-B217-46E7BE916579}" srcId="{1136BDE2-C428-490F-9428-8568858483C4}" destId="{A5A34565-D6B0-4DDD-8ACF-777D03A2D9E5}" srcOrd="1" destOrd="0" parTransId="{112C72F2-DFE5-411F-9BC9-09D974D02C47}" sibTransId="{432B0A6F-1579-45F1-BB41-30F48E6667A9}"/>
    <dgm:cxn modelId="{773CEFA3-614E-4EB4-849B-2B249EE0CA8D}" type="presOf" srcId="{FE3634B9-C6A5-4346-9E74-FC98F45176B4}" destId="{5CAE6BCC-25C9-4361-B15C-D29135CD7075}" srcOrd="0" destOrd="0" presId="urn:microsoft.com/office/officeart/2005/8/layout/pList2"/>
    <dgm:cxn modelId="{888BCC44-2B5F-4D73-A3AE-C331CB6B18E0}" type="presOf" srcId="{432B0A6F-1579-45F1-BB41-30F48E6667A9}" destId="{315F4E8F-C63A-4FC9-A4F6-C982E0A0C98D}" srcOrd="0" destOrd="0" presId="urn:microsoft.com/office/officeart/2005/8/layout/pList2"/>
    <dgm:cxn modelId="{F097F481-C9EF-4B87-A6FD-E829D9443134}" type="presOf" srcId="{2BBC50DC-8F95-4D52-AFC1-C09651534E4F}" destId="{C3B9BC54-543F-4FB1-A1D3-DCC94B426686}" srcOrd="0" destOrd="0" presId="urn:microsoft.com/office/officeart/2005/8/layout/pList2"/>
    <dgm:cxn modelId="{0E83EB6F-B7EA-4C1D-9A50-818346AE568A}" type="presParOf" srcId="{C89D9589-670F-4634-8ACA-CCBFC6E78B73}" destId="{6B927305-27FB-4506-ACA8-F91FDB5A7968}" srcOrd="0" destOrd="0" presId="urn:microsoft.com/office/officeart/2005/8/layout/pList2"/>
    <dgm:cxn modelId="{8119B2AD-1C22-439C-A0D3-B8722421F79F}" type="presParOf" srcId="{C89D9589-670F-4634-8ACA-CCBFC6E78B73}" destId="{0D9884A8-3348-416E-A74E-E2B7EEE405F4}" srcOrd="1" destOrd="0" presId="urn:microsoft.com/office/officeart/2005/8/layout/pList2"/>
    <dgm:cxn modelId="{4A7B9BB7-4E2B-46CE-AE7C-A43DE8F3FCC3}" type="presParOf" srcId="{0D9884A8-3348-416E-A74E-E2B7EEE405F4}" destId="{04AE0867-6597-4877-97BF-D80627E884A5}" srcOrd="0" destOrd="0" presId="urn:microsoft.com/office/officeart/2005/8/layout/pList2"/>
    <dgm:cxn modelId="{332C2127-C839-43AA-931D-9296108A481A}" type="presParOf" srcId="{04AE0867-6597-4877-97BF-D80627E884A5}" destId="{C3B9BC54-543F-4FB1-A1D3-DCC94B426686}" srcOrd="0" destOrd="0" presId="urn:microsoft.com/office/officeart/2005/8/layout/pList2"/>
    <dgm:cxn modelId="{7DEB53B7-5C8C-4759-88BC-8ADB4755A5D3}" type="presParOf" srcId="{04AE0867-6597-4877-97BF-D80627E884A5}" destId="{3910FB6B-BBB7-4E0F-8607-7F8FC404B6D3}" srcOrd="1" destOrd="0" presId="urn:microsoft.com/office/officeart/2005/8/layout/pList2"/>
    <dgm:cxn modelId="{1AB91BA9-5924-4D1E-A6D4-D00781349D28}" type="presParOf" srcId="{04AE0867-6597-4877-97BF-D80627E884A5}" destId="{E7138EC8-B63B-4AA3-A414-1E3F920875A4}" srcOrd="2" destOrd="0" presId="urn:microsoft.com/office/officeart/2005/8/layout/pList2"/>
    <dgm:cxn modelId="{9CC9ED84-F07B-4EB7-B2C5-78F9E6A343E5}" type="presParOf" srcId="{0D9884A8-3348-416E-A74E-E2B7EEE405F4}" destId="{5CAE6BCC-25C9-4361-B15C-D29135CD7075}" srcOrd="1" destOrd="0" presId="urn:microsoft.com/office/officeart/2005/8/layout/pList2"/>
    <dgm:cxn modelId="{5E9540F2-B4A0-416A-9544-BC2F7E9E5050}" type="presParOf" srcId="{0D9884A8-3348-416E-A74E-E2B7EEE405F4}" destId="{CF7177E9-873F-4983-9F98-3CC1AD5F33D0}" srcOrd="2" destOrd="0" presId="urn:microsoft.com/office/officeart/2005/8/layout/pList2"/>
    <dgm:cxn modelId="{0ECB7BA7-AACA-4C52-94CA-BFE4E52952EF}" type="presParOf" srcId="{CF7177E9-873F-4983-9F98-3CC1AD5F33D0}" destId="{98472CFD-5D3F-4DD2-B962-CB12C7D5DA5B}" srcOrd="0" destOrd="0" presId="urn:microsoft.com/office/officeart/2005/8/layout/pList2"/>
    <dgm:cxn modelId="{FA9740C3-3A69-4E7B-A48A-36E59F26E203}" type="presParOf" srcId="{CF7177E9-873F-4983-9F98-3CC1AD5F33D0}" destId="{096DC354-18F9-4670-BCF2-C67A9BF05BB7}" srcOrd="1" destOrd="0" presId="urn:microsoft.com/office/officeart/2005/8/layout/pList2"/>
    <dgm:cxn modelId="{723B5781-F31A-4031-BCD4-B278072F423C}" type="presParOf" srcId="{CF7177E9-873F-4983-9F98-3CC1AD5F33D0}" destId="{A96E686C-A19A-4BA8-85F2-2A4D5299D786}" srcOrd="2" destOrd="0" presId="urn:microsoft.com/office/officeart/2005/8/layout/pList2"/>
    <dgm:cxn modelId="{BE317106-3B38-4337-8C8B-CA831C47C472}" type="presParOf" srcId="{0D9884A8-3348-416E-A74E-E2B7EEE405F4}" destId="{315F4E8F-C63A-4FC9-A4F6-C982E0A0C98D}" srcOrd="3" destOrd="0" presId="urn:microsoft.com/office/officeart/2005/8/layout/pList2"/>
    <dgm:cxn modelId="{EBEC160F-BADF-4CA5-9F90-5168B16FB46B}" type="presParOf" srcId="{0D9884A8-3348-416E-A74E-E2B7EEE405F4}" destId="{2201BF42-7D9C-4CB2-9DD0-57B948D0DAF2}" srcOrd="4" destOrd="0" presId="urn:microsoft.com/office/officeart/2005/8/layout/pList2"/>
    <dgm:cxn modelId="{096F0FAE-9C5B-4400-838F-62681F698517}" type="presParOf" srcId="{2201BF42-7D9C-4CB2-9DD0-57B948D0DAF2}" destId="{16D5EB3B-8C09-4F16-AFDA-418D51294AB9}" srcOrd="0" destOrd="0" presId="urn:microsoft.com/office/officeart/2005/8/layout/pList2"/>
    <dgm:cxn modelId="{4BE3675F-B1B9-418B-9ED7-2BD9671277DE}" type="presParOf" srcId="{2201BF42-7D9C-4CB2-9DD0-57B948D0DAF2}" destId="{766264E2-B880-4C32-9683-F64A62D9A3F5}" srcOrd="1" destOrd="0" presId="urn:microsoft.com/office/officeart/2005/8/layout/pList2"/>
    <dgm:cxn modelId="{135E7357-1764-41B9-954F-9C6266618FE7}" type="presParOf" srcId="{2201BF42-7D9C-4CB2-9DD0-57B948D0DAF2}" destId="{CC072FD5-EADE-44ED-818F-16B0B1CA5FD0}" srcOrd="2" destOrd="0" presId="urn:microsoft.com/office/officeart/2005/8/layout/p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F68FCCC-0D19-43E1-ABC6-9D0D09F675DA}" type="doc">
      <dgm:prSet loTypeId="urn:microsoft.com/office/officeart/2005/8/layout/target3" loCatId="relationship" qsTypeId="urn:microsoft.com/office/officeart/2005/8/quickstyle/simple1" qsCatId="simple" csTypeId="urn:microsoft.com/office/officeart/2005/8/colors/colorful5" csCatId="colorful" phldr="1"/>
      <dgm:spPr/>
      <dgm:t>
        <a:bodyPr/>
        <a:lstStyle/>
        <a:p>
          <a:endParaRPr lang="en-GB"/>
        </a:p>
      </dgm:t>
    </dgm:pt>
    <dgm:pt modelId="{2DBA9A6A-21DA-4D23-98DE-86CAA620772F}">
      <dgm:prSet phldrT="[Text]"/>
      <dgm:spPr/>
      <dgm:t>
        <a:bodyPr/>
        <a:lstStyle/>
        <a:p>
          <a:endParaRPr lang="en-GB" dirty="0"/>
        </a:p>
      </dgm:t>
    </dgm:pt>
    <dgm:pt modelId="{92FB527E-1C10-4501-9AA6-72C96D4F2D6C}" type="parTrans" cxnId="{06B3FD17-40D4-4D1D-B15C-B0962D7699EE}">
      <dgm:prSet/>
      <dgm:spPr/>
      <dgm:t>
        <a:bodyPr/>
        <a:lstStyle/>
        <a:p>
          <a:endParaRPr lang="en-GB"/>
        </a:p>
      </dgm:t>
    </dgm:pt>
    <dgm:pt modelId="{BBAE6508-E3E5-4A9C-B03C-D846F3696A14}" type="sibTrans" cxnId="{06B3FD17-40D4-4D1D-B15C-B0962D7699EE}">
      <dgm:prSet/>
      <dgm:spPr/>
      <dgm:t>
        <a:bodyPr/>
        <a:lstStyle/>
        <a:p>
          <a:endParaRPr lang="en-GB"/>
        </a:p>
      </dgm:t>
    </dgm:pt>
    <dgm:pt modelId="{9ED96A74-BBBE-40FF-90E4-98F98F8570ED}">
      <dgm:prSet phldrT="[Text]"/>
      <dgm:spPr/>
      <dgm:t>
        <a:bodyPr/>
        <a:lstStyle/>
        <a:p>
          <a:endParaRPr lang="en-GB" dirty="0"/>
        </a:p>
      </dgm:t>
    </dgm:pt>
    <dgm:pt modelId="{41849A2A-1ACD-436A-B22C-C865287A9639}" type="parTrans" cxnId="{127D18E6-7F73-459E-9FB9-40AD875DD265}">
      <dgm:prSet/>
      <dgm:spPr/>
      <dgm:t>
        <a:bodyPr/>
        <a:lstStyle/>
        <a:p>
          <a:endParaRPr lang="en-GB"/>
        </a:p>
      </dgm:t>
    </dgm:pt>
    <dgm:pt modelId="{8E6B75DA-94D9-4523-A38E-E63AE0A00E35}" type="sibTrans" cxnId="{127D18E6-7F73-459E-9FB9-40AD875DD265}">
      <dgm:prSet/>
      <dgm:spPr/>
      <dgm:t>
        <a:bodyPr/>
        <a:lstStyle/>
        <a:p>
          <a:endParaRPr lang="en-GB"/>
        </a:p>
      </dgm:t>
    </dgm:pt>
    <dgm:pt modelId="{0B51AF89-C31E-4585-A45C-03A9D906AD3D}">
      <dgm:prSet phldrT="[Text]"/>
      <dgm:spPr/>
      <dgm:t>
        <a:bodyPr/>
        <a:lstStyle/>
        <a:p>
          <a:endParaRPr lang="en-GB" dirty="0"/>
        </a:p>
      </dgm:t>
    </dgm:pt>
    <dgm:pt modelId="{C121FB97-9439-4D4C-B890-94BF136916FD}" type="parTrans" cxnId="{2D277D90-482E-42FB-919D-760DC974C9E5}">
      <dgm:prSet/>
      <dgm:spPr/>
      <dgm:t>
        <a:bodyPr/>
        <a:lstStyle/>
        <a:p>
          <a:endParaRPr lang="en-GB"/>
        </a:p>
      </dgm:t>
    </dgm:pt>
    <dgm:pt modelId="{E328ED68-3B2C-47E5-93B6-D3DCEC5895D5}" type="sibTrans" cxnId="{2D277D90-482E-42FB-919D-760DC974C9E5}">
      <dgm:prSet/>
      <dgm:spPr/>
      <dgm:t>
        <a:bodyPr/>
        <a:lstStyle/>
        <a:p>
          <a:endParaRPr lang="en-GB"/>
        </a:p>
      </dgm:t>
    </dgm:pt>
    <dgm:pt modelId="{7B68F931-64A6-4A9A-A44B-B54997BF1706}">
      <dgm:prSet phldrT="[Text]"/>
      <dgm:spPr/>
      <dgm:t>
        <a:bodyPr/>
        <a:lstStyle/>
        <a:p>
          <a:endParaRPr lang="en-GB" dirty="0"/>
        </a:p>
      </dgm:t>
    </dgm:pt>
    <dgm:pt modelId="{8A387B68-D69D-41D8-96E0-7A3EB5A27858}" type="parTrans" cxnId="{5423FFCA-3AC4-40E7-9872-52D48C942013}">
      <dgm:prSet/>
      <dgm:spPr/>
      <dgm:t>
        <a:bodyPr/>
        <a:lstStyle/>
        <a:p>
          <a:endParaRPr lang="en-GB"/>
        </a:p>
      </dgm:t>
    </dgm:pt>
    <dgm:pt modelId="{F0000467-A049-4298-8135-87FE0A51ED67}" type="sibTrans" cxnId="{5423FFCA-3AC4-40E7-9872-52D48C942013}">
      <dgm:prSet/>
      <dgm:spPr/>
      <dgm:t>
        <a:bodyPr/>
        <a:lstStyle/>
        <a:p>
          <a:endParaRPr lang="en-GB"/>
        </a:p>
      </dgm:t>
    </dgm:pt>
    <dgm:pt modelId="{920EF08F-A6C1-4C68-8CA7-6E9867584422}">
      <dgm:prSet phldrT="[Text]"/>
      <dgm:spPr/>
      <dgm:t>
        <a:bodyPr/>
        <a:lstStyle/>
        <a:p>
          <a:endParaRPr lang="en-GB" dirty="0"/>
        </a:p>
      </dgm:t>
    </dgm:pt>
    <dgm:pt modelId="{EF679220-362A-4AC4-9C40-05B5F38AEE8E}" type="parTrans" cxnId="{C5A69A0C-63E3-45E4-8DD3-80C21294E043}">
      <dgm:prSet/>
      <dgm:spPr/>
      <dgm:t>
        <a:bodyPr/>
        <a:lstStyle/>
        <a:p>
          <a:endParaRPr lang="en-GB"/>
        </a:p>
      </dgm:t>
    </dgm:pt>
    <dgm:pt modelId="{E7D68BD7-ADA9-4E57-81CB-C121BC9CD5E9}" type="sibTrans" cxnId="{C5A69A0C-63E3-45E4-8DD3-80C21294E043}">
      <dgm:prSet/>
      <dgm:spPr/>
      <dgm:t>
        <a:bodyPr/>
        <a:lstStyle/>
        <a:p>
          <a:endParaRPr lang="en-GB"/>
        </a:p>
      </dgm:t>
    </dgm:pt>
    <dgm:pt modelId="{F2B03DEA-A4BD-46E3-BD24-607D951A6BCE}">
      <dgm:prSet phldrT="[Text]"/>
      <dgm:spPr/>
      <dgm:t>
        <a:bodyPr/>
        <a:lstStyle/>
        <a:p>
          <a:endParaRPr lang="en-GB" dirty="0"/>
        </a:p>
      </dgm:t>
    </dgm:pt>
    <dgm:pt modelId="{9BD08B7C-ADE3-41E5-9A51-130C4A6411B3}" type="parTrans" cxnId="{878CC43C-6983-4E24-9688-043858FDEA43}">
      <dgm:prSet/>
      <dgm:spPr/>
      <dgm:t>
        <a:bodyPr/>
        <a:lstStyle/>
        <a:p>
          <a:endParaRPr lang="en-GB"/>
        </a:p>
      </dgm:t>
    </dgm:pt>
    <dgm:pt modelId="{42A37B14-6738-4E70-9213-78875438CA80}" type="sibTrans" cxnId="{878CC43C-6983-4E24-9688-043858FDEA43}">
      <dgm:prSet/>
      <dgm:spPr/>
      <dgm:t>
        <a:bodyPr/>
        <a:lstStyle/>
        <a:p>
          <a:endParaRPr lang="en-GB"/>
        </a:p>
      </dgm:t>
    </dgm:pt>
    <dgm:pt modelId="{70B201EC-5D8F-4CBB-A315-736473DDF48F}">
      <dgm:prSet phldrT="[Text]"/>
      <dgm:spPr/>
      <dgm:t>
        <a:bodyPr/>
        <a:lstStyle/>
        <a:p>
          <a:endParaRPr lang="en-GB" dirty="0"/>
        </a:p>
      </dgm:t>
    </dgm:pt>
    <dgm:pt modelId="{02347DEB-3FDE-403E-B13B-B1A0198499F8}" type="parTrans" cxnId="{C7AA9E61-DE09-4F89-8608-9FE6618D4E3E}">
      <dgm:prSet/>
      <dgm:spPr/>
      <dgm:t>
        <a:bodyPr/>
        <a:lstStyle/>
        <a:p>
          <a:endParaRPr lang="en-GB"/>
        </a:p>
      </dgm:t>
    </dgm:pt>
    <dgm:pt modelId="{02174AB6-C9DF-4B96-A9EE-DF2D35ED69D6}" type="sibTrans" cxnId="{C7AA9E61-DE09-4F89-8608-9FE6618D4E3E}">
      <dgm:prSet/>
      <dgm:spPr/>
      <dgm:t>
        <a:bodyPr/>
        <a:lstStyle/>
        <a:p>
          <a:endParaRPr lang="en-GB"/>
        </a:p>
      </dgm:t>
    </dgm:pt>
    <dgm:pt modelId="{41D4F419-8EBE-444C-B713-E924749FE463}">
      <dgm:prSet phldrT="[Text]"/>
      <dgm:spPr/>
      <dgm:t>
        <a:bodyPr/>
        <a:lstStyle/>
        <a:p>
          <a:endParaRPr lang="en-GB" dirty="0"/>
        </a:p>
      </dgm:t>
    </dgm:pt>
    <dgm:pt modelId="{1406098D-48CA-452E-92CB-B06FB46D8B82}" type="parTrans" cxnId="{B1474B10-CE72-48E7-B16C-3E4B649E5C41}">
      <dgm:prSet/>
      <dgm:spPr/>
      <dgm:t>
        <a:bodyPr/>
        <a:lstStyle/>
        <a:p>
          <a:endParaRPr lang="en-GB"/>
        </a:p>
      </dgm:t>
    </dgm:pt>
    <dgm:pt modelId="{AE0BACCB-07C4-4819-A39F-03E3272BC683}" type="sibTrans" cxnId="{B1474B10-CE72-48E7-B16C-3E4B649E5C41}">
      <dgm:prSet/>
      <dgm:spPr/>
      <dgm:t>
        <a:bodyPr/>
        <a:lstStyle/>
        <a:p>
          <a:endParaRPr lang="en-GB"/>
        </a:p>
      </dgm:t>
    </dgm:pt>
    <dgm:pt modelId="{0149C8B6-1D37-4EAD-8F59-7B1FFB07EBFB}">
      <dgm:prSet phldrT="[Text]"/>
      <dgm:spPr/>
      <dgm:t>
        <a:bodyPr/>
        <a:lstStyle/>
        <a:p>
          <a:endParaRPr lang="en-GB" dirty="0"/>
        </a:p>
      </dgm:t>
    </dgm:pt>
    <dgm:pt modelId="{E4CC2502-7441-4F2C-BD51-79A81007844C}" type="parTrans" cxnId="{392D5615-D309-47FE-A630-D07134EF69F2}">
      <dgm:prSet/>
      <dgm:spPr/>
      <dgm:t>
        <a:bodyPr/>
        <a:lstStyle/>
        <a:p>
          <a:endParaRPr lang="en-GB"/>
        </a:p>
      </dgm:t>
    </dgm:pt>
    <dgm:pt modelId="{269D1766-53A2-4FB7-9BD5-E5F40B3FF196}" type="sibTrans" cxnId="{392D5615-D309-47FE-A630-D07134EF69F2}">
      <dgm:prSet/>
      <dgm:spPr/>
      <dgm:t>
        <a:bodyPr/>
        <a:lstStyle/>
        <a:p>
          <a:endParaRPr lang="en-GB"/>
        </a:p>
      </dgm:t>
    </dgm:pt>
    <dgm:pt modelId="{FED80838-4BF2-4A56-9843-AC4EA7BBEE45}" type="pres">
      <dgm:prSet presAssocID="{0F68FCCC-0D19-43E1-ABC6-9D0D09F675DA}" presName="Name0" presStyleCnt="0">
        <dgm:presLayoutVars>
          <dgm:chMax val="7"/>
          <dgm:dir/>
          <dgm:animLvl val="lvl"/>
          <dgm:resizeHandles val="exact"/>
        </dgm:presLayoutVars>
      </dgm:prSet>
      <dgm:spPr/>
      <dgm:t>
        <a:bodyPr/>
        <a:lstStyle/>
        <a:p>
          <a:endParaRPr lang="en-GB"/>
        </a:p>
      </dgm:t>
    </dgm:pt>
    <dgm:pt modelId="{032A2B1E-FB68-4FCB-AEAA-9CDED0ABCB7B}" type="pres">
      <dgm:prSet presAssocID="{2DBA9A6A-21DA-4D23-98DE-86CAA620772F}" presName="circle1" presStyleLbl="node1" presStyleIdx="0" presStyleCnt="3"/>
      <dgm:spPr/>
    </dgm:pt>
    <dgm:pt modelId="{9D0099EF-5494-4E56-8BD3-C8D4BCBBD445}" type="pres">
      <dgm:prSet presAssocID="{2DBA9A6A-21DA-4D23-98DE-86CAA620772F}" presName="space" presStyleCnt="0"/>
      <dgm:spPr/>
    </dgm:pt>
    <dgm:pt modelId="{84341320-CD51-4715-B351-A0641D49B3F1}" type="pres">
      <dgm:prSet presAssocID="{2DBA9A6A-21DA-4D23-98DE-86CAA620772F}" presName="rect1" presStyleLbl="alignAcc1" presStyleIdx="0" presStyleCnt="3"/>
      <dgm:spPr/>
      <dgm:t>
        <a:bodyPr/>
        <a:lstStyle/>
        <a:p>
          <a:endParaRPr lang="en-GB"/>
        </a:p>
      </dgm:t>
    </dgm:pt>
    <dgm:pt modelId="{D451E459-C867-41F7-A27E-089DDB7726B1}" type="pres">
      <dgm:prSet presAssocID="{7B68F931-64A6-4A9A-A44B-B54997BF1706}" presName="vertSpace2" presStyleLbl="node1" presStyleIdx="0" presStyleCnt="3"/>
      <dgm:spPr/>
    </dgm:pt>
    <dgm:pt modelId="{7EE62CD6-C46B-43C2-90DF-150872FD87B3}" type="pres">
      <dgm:prSet presAssocID="{7B68F931-64A6-4A9A-A44B-B54997BF1706}" presName="circle2" presStyleLbl="node1" presStyleIdx="1" presStyleCnt="3"/>
      <dgm:spPr/>
    </dgm:pt>
    <dgm:pt modelId="{6F558ED0-1E05-40E4-A25B-2FD58715812D}" type="pres">
      <dgm:prSet presAssocID="{7B68F931-64A6-4A9A-A44B-B54997BF1706}" presName="rect2" presStyleLbl="alignAcc1" presStyleIdx="1" presStyleCnt="3"/>
      <dgm:spPr/>
      <dgm:t>
        <a:bodyPr/>
        <a:lstStyle/>
        <a:p>
          <a:endParaRPr lang="en-GB"/>
        </a:p>
      </dgm:t>
    </dgm:pt>
    <dgm:pt modelId="{A995EF66-C6C9-41B5-9AE6-E1581E3BBBBA}" type="pres">
      <dgm:prSet presAssocID="{70B201EC-5D8F-4CBB-A315-736473DDF48F}" presName="vertSpace3" presStyleLbl="node1" presStyleIdx="1" presStyleCnt="3"/>
      <dgm:spPr/>
    </dgm:pt>
    <dgm:pt modelId="{50F2D055-ED92-4E70-8998-2A38361468F9}" type="pres">
      <dgm:prSet presAssocID="{70B201EC-5D8F-4CBB-A315-736473DDF48F}" presName="circle3" presStyleLbl="node1" presStyleIdx="2" presStyleCnt="3"/>
      <dgm:spPr/>
    </dgm:pt>
    <dgm:pt modelId="{AC452FE6-134C-4278-A106-298C2AB8A287}" type="pres">
      <dgm:prSet presAssocID="{70B201EC-5D8F-4CBB-A315-736473DDF48F}" presName="rect3" presStyleLbl="alignAcc1" presStyleIdx="2" presStyleCnt="3"/>
      <dgm:spPr/>
      <dgm:t>
        <a:bodyPr/>
        <a:lstStyle/>
        <a:p>
          <a:endParaRPr lang="en-GB"/>
        </a:p>
      </dgm:t>
    </dgm:pt>
    <dgm:pt modelId="{AF46D038-44E9-416B-9121-BD0EA221DCC9}" type="pres">
      <dgm:prSet presAssocID="{2DBA9A6A-21DA-4D23-98DE-86CAA620772F}" presName="rect1ParTx" presStyleLbl="alignAcc1" presStyleIdx="2" presStyleCnt="3">
        <dgm:presLayoutVars>
          <dgm:chMax val="1"/>
          <dgm:bulletEnabled val="1"/>
        </dgm:presLayoutVars>
      </dgm:prSet>
      <dgm:spPr/>
      <dgm:t>
        <a:bodyPr/>
        <a:lstStyle/>
        <a:p>
          <a:endParaRPr lang="en-GB"/>
        </a:p>
      </dgm:t>
    </dgm:pt>
    <dgm:pt modelId="{BAA3BCED-BFC3-40A2-AEA4-139C1639A32D}" type="pres">
      <dgm:prSet presAssocID="{2DBA9A6A-21DA-4D23-98DE-86CAA620772F}" presName="rect1ChTx" presStyleLbl="alignAcc1" presStyleIdx="2" presStyleCnt="3">
        <dgm:presLayoutVars>
          <dgm:bulletEnabled val="1"/>
        </dgm:presLayoutVars>
      </dgm:prSet>
      <dgm:spPr/>
      <dgm:t>
        <a:bodyPr/>
        <a:lstStyle/>
        <a:p>
          <a:endParaRPr lang="en-GB"/>
        </a:p>
      </dgm:t>
    </dgm:pt>
    <dgm:pt modelId="{18B822B9-CC17-42C7-B26E-9ADCDB92F4E8}" type="pres">
      <dgm:prSet presAssocID="{7B68F931-64A6-4A9A-A44B-B54997BF1706}" presName="rect2ParTx" presStyleLbl="alignAcc1" presStyleIdx="2" presStyleCnt="3">
        <dgm:presLayoutVars>
          <dgm:chMax val="1"/>
          <dgm:bulletEnabled val="1"/>
        </dgm:presLayoutVars>
      </dgm:prSet>
      <dgm:spPr/>
      <dgm:t>
        <a:bodyPr/>
        <a:lstStyle/>
        <a:p>
          <a:endParaRPr lang="en-GB"/>
        </a:p>
      </dgm:t>
    </dgm:pt>
    <dgm:pt modelId="{0BFF4B28-A498-4D73-BADB-255ED843A07D}" type="pres">
      <dgm:prSet presAssocID="{7B68F931-64A6-4A9A-A44B-B54997BF1706}" presName="rect2ChTx" presStyleLbl="alignAcc1" presStyleIdx="2" presStyleCnt="3">
        <dgm:presLayoutVars>
          <dgm:bulletEnabled val="1"/>
        </dgm:presLayoutVars>
      </dgm:prSet>
      <dgm:spPr/>
      <dgm:t>
        <a:bodyPr/>
        <a:lstStyle/>
        <a:p>
          <a:endParaRPr lang="en-GB"/>
        </a:p>
      </dgm:t>
    </dgm:pt>
    <dgm:pt modelId="{306A6C7C-8E3A-4581-B8A9-FCEA99B3245F}" type="pres">
      <dgm:prSet presAssocID="{70B201EC-5D8F-4CBB-A315-736473DDF48F}" presName="rect3ParTx" presStyleLbl="alignAcc1" presStyleIdx="2" presStyleCnt="3">
        <dgm:presLayoutVars>
          <dgm:chMax val="1"/>
          <dgm:bulletEnabled val="1"/>
        </dgm:presLayoutVars>
      </dgm:prSet>
      <dgm:spPr/>
      <dgm:t>
        <a:bodyPr/>
        <a:lstStyle/>
        <a:p>
          <a:endParaRPr lang="en-GB"/>
        </a:p>
      </dgm:t>
    </dgm:pt>
    <dgm:pt modelId="{8134D0CB-E88A-4CB9-B80B-000F8277596B}" type="pres">
      <dgm:prSet presAssocID="{70B201EC-5D8F-4CBB-A315-736473DDF48F}" presName="rect3ChTx" presStyleLbl="alignAcc1" presStyleIdx="2" presStyleCnt="3">
        <dgm:presLayoutVars>
          <dgm:bulletEnabled val="1"/>
        </dgm:presLayoutVars>
      </dgm:prSet>
      <dgm:spPr/>
      <dgm:t>
        <a:bodyPr/>
        <a:lstStyle/>
        <a:p>
          <a:endParaRPr lang="en-GB"/>
        </a:p>
      </dgm:t>
    </dgm:pt>
  </dgm:ptLst>
  <dgm:cxnLst>
    <dgm:cxn modelId="{1905F87C-32F5-4166-96C1-2C4F2D717685}" type="presOf" srcId="{7B68F931-64A6-4A9A-A44B-B54997BF1706}" destId="{6F558ED0-1E05-40E4-A25B-2FD58715812D}" srcOrd="0" destOrd="0" presId="urn:microsoft.com/office/officeart/2005/8/layout/target3"/>
    <dgm:cxn modelId="{C17F2E7F-B02C-4753-8E26-994BECE4AC2C}" type="presOf" srcId="{0F68FCCC-0D19-43E1-ABC6-9D0D09F675DA}" destId="{FED80838-4BF2-4A56-9843-AC4EA7BBEE45}" srcOrd="0" destOrd="0" presId="urn:microsoft.com/office/officeart/2005/8/layout/target3"/>
    <dgm:cxn modelId="{C5A69A0C-63E3-45E4-8DD3-80C21294E043}" srcId="{7B68F931-64A6-4A9A-A44B-B54997BF1706}" destId="{920EF08F-A6C1-4C68-8CA7-6E9867584422}" srcOrd="0" destOrd="0" parTransId="{EF679220-362A-4AC4-9C40-05B5F38AEE8E}" sibTransId="{E7D68BD7-ADA9-4E57-81CB-C121BC9CD5E9}"/>
    <dgm:cxn modelId="{2D277D90-482E-42FB-919D-760DC974C9E5}" srcId="{2DBA9A6A-21DA-4D23-98DE-86CAA620772F}" destId="{0B51AF89-C31E-4585-A45C-03A9D906AD3D}" srcOrd="1" destOrd="0" parTransId="{C121FB97-9439-4D4C-B890-94BF136916FD}" sibTransId="{E328ED68-3B2C-47E5-93B6-D3DCEC5895D5}"/>
    <dgm:cxn modelId="{6629D525-7A8F-4B0B-A5FC-C4256C12EB3F}" type="presOf" srcId="{2DBA9A6A-21DA-4D23-98DE-86CAA620772F}" destId="{AF46D038-44E9-416B-9121-BD0EA221DCC9}" srcOrd="1" destOrd="0" presId="urn:microsoft.com/office/officeart/2005/8/layout/target3"/>
    <dgm:cxn modelId="{8E8A52EC-0F5A-44A7-82C7-AAB9DFCC434A}" type="presOf" srcId="{41D4F419-8EBE-444C-B713-E924749FE463}" destId="{8134D0CB-E88A-4CB9-B80B-000F8277596B}" srcOrd="0" destOrd="0" presId="urn:microsoft.com/office/officeart/2005/8/layout/target3"/>
    <dgm:cxn modelId="{B05E9707-5023-4571-93E1-AF8C747DBAAB}" type="presOf" srcId="{70B201EC-5D8F-4CBB-A315-736473DDF48F}" destId="{306A6C7C-8E3A-4581-B8A9-FCEA99B3245F}" srcOrd="1" destOrd="0" presId="urn:microsoft.com/office/officeart/2005/8/layout/target3"/>
    <dgm:cxn modelId="{F74A9EEE-4D99-4023-BD56-1D20C6DC4BC4}" type="presOf" srcId="{2DBA9A6A-21DA-4D23-98DE-86CAA620772F}" destId="{84341320-CD51-4715-B351-A0641D49B3F1}" srcOrd="0" destOrd="0" presId="urn:microsoft.com/office/officeart/2005/8/layout/target3"/>
    <dgm:cxn modelId="{A295D46B-E42C-474D-92F0-DA00A8C48B1E}" type="presOf" srcId="{0149C8B6-1D37-4EAD-8F59-7B1FFB07EBFB}" destId="{8134D0CB-E88A-4CB9-B80B-000F8277596B}" srcOrd="0" destOrd="1" presId="urn:microsoft.com/office/officeart/2005/8/layout/target3"/>
    <dgm:cxn modelId="{B1474B10-CE72-48E7-B16C-3E4B649E5C41}" srcId="{70B201EC-5D8F-4CBB-A315-736473DDF48F}" destId="{41D4F419-8EBE-444C-B713-E924749FE463}" srcOrd="0" destOrd="0" parTransId="{1406098D-48CA-452E-92CB-B06FB46D8B82}" sibTransId="{AE0BACCB-07C4-4819-A39F-03E3272BC683}"/>
    <dgm:cxn modelId="{E72F338D-E034-47A6-8611-E759439CCF07}" type="presOf" srcId="{9ED96A74-BBBE-40FF-90E4-98F98F8570ED}" destId="{BAA3BCED-BFC3-40A2-AEA4-139C1639A32D}" srcOrd="0" destOrd="0" presId="urn:microsoft.com/office/officeart/2005/8/layout/target3"/>
    <dgm:cxn modelId="{06B3FD17-40D4-4D1D-B15C-B0962D7699EE}" srcId="{0F68FCCC-0D19-43E1-ABC6-9D0D09F675DA}" destId="{2DBA9A6A-21DA-4D23-98DE-86CAA620772F}" srcOrd="0" destOrd="0" parTransId="{92FB527E-1C10-4501-9AA6-72C96D4F2D6C}" sibTransId="{BBAE6508-E3E5-4A9C-B03C-D846F3696A14}"/>
    <dgm:cxn modelId="{392D5615-D309-47FE-A630-D07134EF69F2}" srcId="{70B201EC-5D8F-4CBB-A315-736473DDF48F}" destId="{0149C8B6-1D37-4EAD-8F59-7B1FFB07EBFB}" srcOrd="1" destOrd="0" parTransId="{E4CC2502-7441-4F2C-BD51-79A81007844C}" sibTransId="{269D1766-53A2-4FB7-9BD5-E5F40B3FF196}"/>
    <dgm:cxn modelId="{5423FFCA-3AC4-40E7-9872-52D48C942013}" srcId="{0F68FCCC-0D19-43E1-ABC6-9D0D09F675DA}" destId="{7B68F931-64A6-4A9A-A44B-B54997BF1706}" srcOrd="1" destOrd="0" parTransId="{8A387B68-D69D-41D8-96E0-7A3EB5A27858}" sibTransId="{F0000467-A049-4298-8135-87FE0A51ED67}"/>
    <dgm:cxn modelId="{C7AA9E61-DE09-4F89-8608-9FE6618D4E3E}" srcId="{0F68FCCC-0D19-43E1-ABC6-9D0D09F675DA}" destId="{70B201EC-5D8F-4CBB-A315-736473DDF48F}" srcOrd="2" destOrd="0" parTransId="{02347DEB-3FDE-403E-B13B-B1A0198499F8}" sibTransId="{02174AB6-C9DF-4B96-A9EE-DF2D35ED69D6}"/>
    <dgm:cxn modelId="{127D18E6-7F73-459E-9FB9-40AD875DD265}" srcId="{2DBA9A6A-21DA-4D23-98DE-86CAA620772F}" destId="{9ED96A74-BBBE-40FF-90E4-98F98F8570ED}" srcOrd="0" destOrd="0" parTransId="{41849A2A-1ACD-436A-B22C-C865287A9639}" sibTransId="{8E6B75DA-94D9-4523-A38E-E63AE0A00E35}"/>
    <dgm:cxn modelId="{09EB5DA9-9D68-4E97-8C81-C0A1D59BF0E2}" type="presOf" srcId="{7B68F931-64A6-4A9A-A44B-B54997BF1706}" destId="{18B822B9-CC17-42C7-B26E-9ADCDB92F4E8}" srcOrd="1" destOrd="0" presId="urn:microsoft.com/office/officeart/2005/8/layout/target3"/>
    <dgm:cxn modelId="{359BAD7B-F511-4754-9034-1EE9DC44F884}" type="presOf" srcId="{0B51AF89-C31E-4585-A45C-03A9D906AD3D}" destId="{BAA3BCED-BFC3-40A2-AEA4-139C1639A32D}" srcOrd="0" destOrd="1" presId="urn:microsoft.com/office/officeart/2005/8/layout/target3"/>
    <dgm:cxn modelId="{6B245D14-FC24-486B-8119-CF801F7D8EA5}" type="presOf" srcId="{F2B03DEA-A4BD-46E3-BD24-607D951A6BCE}" destId="{0BFF4B28-A498-4D73-BADB-255ED843A07D}" srcOrd="0" destOrd="1" presId="urn:microsoft.com/office/officeart/2005/8/layout/target3"/>
    <dgm:cxn modelId="{8C7635E0-40DE-4BE9-90DE-AB56B2AF574E}" type="presOf" srcId="{70B201EC-5D8F-4CBB-A315-736473DDF48F}" destId="{AC452FE6-134C-4278-A106-298C2AB8A287}" srcOrd="0" destOrd="0" presId="urn:microsoft.com/office/officeart/2005/8/layout/target3"/>
    <dgm:cxn modelId="{A1111C3F-0B16-4A26-864B-6952D66A0243}" type="presOf" srcId="{920EF08F-A6C1-4C68-8CA7-6E9867584422}" destId="{0BFF4B28-A498-4D73-BADB-255ED843A07D}" srcOrd="0" destOrd="0" presId="urn:microsoft.com/office/officeart/2005/8/layout/target3"/>
    <dgm:cxn modelId="{878CC43C-6983-4E24-9688-043858FDEA43}" srcId="{7B68F931-64A6-4A9A-A44B-B54997BF1706}" destId="{F2B03DEA-A4BD-46E3-BD24-607D951A6BCE}" srcOrd="1" destOrd="0" parTransId="{9BD08B7C-ADE3-41E5-9A51-130C4A6411B3}" sibTransId="{42A37B14-6738-4E70-9213-78875438CA80}"/>
    <dgm:cxn modelId="{E01C92AB-F451-4F44-8B69-2E5B8110140E}" type="presParOf" srcId="{FED80838-4BF2-4A56-9843-AC4EA7BBEE45}" destId="{032A2B1E-FB68-4FCB-AEAA-9CDED0ABCB7B}" srcOrd="0" destOrd="0" presId="urn:microsoft.com/office/officeart/2005/8/layout/target3"/>
    <dgm:cxn modelId="{DC14D906-EBD9-490D-BBBC-EB9172408CBA}" type="presParOf" srcId="{FED80838-4BF2-4A56-9843-AC4EA7BBEE45}" destId="{9D0099EF-5494-4E56-8BD3-C8D4BCBBD445}" srcOrd="1" destOrd="0" presId="urn:microsoft.com/office/officeart/2005/8/layout/target3"/>
    <dgm:cxn modelId="{76E20A0E-F0C4-42C5-B775-C69571245D8A}" type="presParOf" srcId="{FED80838-4BF2-4A56-9843-AC4EA7BBEE45}" destId="{84341320-CD51-4715-B351-A0641D49B3F1}" srcOrd="2" destOrd="0" presId="urn:microsoft.com/office/officeart/2005/8/layout/target3"/>
    <dgm:cxn modelId="{AC06526F-8A8B-4B3B-A57B-9847A727FA89}" type="presParOf" srcId="{FED80838-4BF2-4A56-9843-AC4EA7BBEE45}" destId="{D451E459-C867-41F7-A27E-089DDB7726B1}" srcOrd="3" destOrd="0" presId="urn:microsoft.com/office/officeart/2005/8/layout/target3"/>
    <dgm:cxn modelId="{6C00A603-06B8-410A-B044-BFE1B139091E}" type="presParOf" srcId="{FED80838-4BF2-4A56-9843-AC4EA7BBEE45}" destId="{7EE62CD6-C46B-43C2-90DF-150872FD87B3}" srcOrd="4" destOrd="0" presId="urn:microsoft.com/office/officeart/2005/8/layout/target3"/>
    <dgm:cxn modelId="{34A6DA34-E0EC-4EC5-BD68-20A4A894295B}" type="presParOf" srcId="{FED80838-4BF2-4A56-9843-AC4EA7BBEE45}" destId="{6F558ED0-1E05-40E4-A25B-2FD58715812D}" srcOrd="5" destOrd="0" presId="urn:microsoft.com/office/officeart/2005/8/layout/target3"/>
    <dgm:cxn modelId="{E9532AD0-AD5B-4A6F-9266-EDF48438C6F6}" type="presParOf" srcId="{FED80838-4BF2-4A56-9843-AC4EA7BBEE45}" destId="{A995EF66-C6C9-41B5-9AE6-E1581E3BBBBA}" srcOrd="6" destOrd="0" presId="urn:microsoft.com/office/officeart/2005/8/layout/target3"/>
    <dgm:cxn modelId="{96C25EB6-E366-4DC3-9BE7-73B8173199A0}" type="presParOf" srcId="{FED80838-4BF2-4A56-9843-AC4EA7BBEE45}" destId="{50F2D055-ED92-4E70-8998-2A38361468F9}" srcOrd="7" destOrd="0" presId="urn:microsoft.com/office/officeart/2005/8/layout/target3"/>
    <dgm:cxn modelId="{AD256946-8A03-42BD-BFE6-0D4567C42F61}" type="presParOf" srcId="{FED80838-4BF2-4A56-9843-AC4EA7BBEE45}" destId="{AC452FE6-134C-4278-A106-298C2AB8A287}" srcOrd="8" destOrd="0" presId="urn:microsoft.com/office/officeart/2005/8/layout/target3"/>
    <dgm:cxn modelId="{D0201AB1-FCDD-4810-8DD3-C05A3F3758D0}" type="presParOf" srcId="{FED80838-4BF2-4A56-9843-AC4EA7BBEE45}" destId="{AF46D038-44E9-416B-9121-BD0EA221DCC9}" srcOrd="9" destOrd="0" presId="urn:microsoft.com/office/officeart/2005/8/layout/target3"/>
    <dgm:cxn modelId="{0CC89606-832F-4ED1-860F-21E8364D3DA8}" type="presParOf" srcId="{FED80838-4BF2-4A56-9843-AC4EA7BBEE45}" destId="{BAA3BCED-BFC3-40A2-AEA4-139C1639A32D}" srcOrd="10" destOrd="0" presId="urn:microsoft.com/office/officeart/2005/8/layout/target3"/>
    <dgm:cxn modelId="{1CC2D48F-8B02-4C99-B101-7F59B94B80F7}" type="presParOf" srcId="{FED80838-4BF2-4A56-9843-AC4EA7BBEE45}" destId="{18B822B9-CC17-42C7-B26E-9ADCDB92F4E8}" srcOrd="11" destOrd="0" presId="urn:microsoft.com/office/officeart/2005/8/layout/target3"/>
    <dgm:cxn modelId="{C9A8A15D-97AD-4E53-AF0B-E61FC0858814}" type="presParOf" srcId="{FED80838-4BF2-4A56-9843-AC4EA7BBEE45}" destId="{0BFF4B28-A498-4D73-BADB-255ED843A07D}" srcOrd="12" destOrd="0" presId="urn:microsoft.com/office/officeart/2005/8/layout/target3"/>
    <dgm:cxn modelId="{B486E684-97E0-4FAE-A8AD-5E6082F026AE}" type="presParOf" srcId="{FED80838-4BF2-4A56-9843-AC4EA7BBEE45}" destId="{306A6C7C-8E3A-4581-B8A9-FCEA99B3245F}" srcOrd="13" destOrd="0" presId="urn:microsoft.com/office/officeart/2005/8/layout/target3"/>
    <dgm:cxn modelId="{53128FF6-85FC-4673-8576-AF52B5CD97CA}" type="presParOf" srcId="{FED80838-4BF2-4A56-9843-AC4EA7BBEE45}" destId="{8134D0CB-E88A-4CB9-B80B-000F8277596B}" srcOrd="14"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1A69587-B7F3-4BA7-AC8C-EE5B19970277}"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GB"/>
        </a:p>
      </dgm:t>
    </dgm:pt>
    <dgm:pt modelId="{8E12959D-40FB-43DB-BC6B-2C8B61B55FC9}">
      <dgm:prSet phldrT="[Text]"/>
      <dgm:spPr/>
      <dgm:t>
        <a:bodyPr/>
        <a:lstStyle/>
        <a:p>
          <a:r>
            <a:rPr lang="en-GB" dirty="0" smtClean="0"/>
            <a:t>Purpose</a:t>
          </a:r>
          <a:endParaRPr lang="en-GB" dirty="0"/>
        </a:p>
      </dgm:t>
    </dgm:pt>
    <dgm:pt modelId="{7DFBA8EE-F65E-4934-AD45-C8D63AFD8316}" type="parTrans" cxnId="{6597089B-5351-4933-9024-D927208023DF}">
      <dgm:prSet/>
      <dgm:spPr/>
      <dgm:t>
        <a:bodyPr/>
        <a:lstStyle/>
        <a:p>
          <a:endParaRPr lang="en-GB"/>
        </a:p>
      </dgm:t>
    </dgm:pt>
    <dgm:pt modelId="{6366306E-9914-4833-9E54-B602620784E4}" type="sibTrans" cxnId="{6597089B-5351-4933-9024-D927208023DF}">
      <dgm:prSet/>
      <dgm:spPr/>
      <dgm:t>
        <a:bodyPr/>
        <a:lstStyle/>
        <a:p>
          <a:endParaRPr lang="en-GB"/>
        </a:p>
      </dgm:t>
    </dgm:pt>
    <dgm:pt modelId="{2A21E42A-708E-43B1-965B-70A543315B2F}">
      <dgm:prSet phldrT="[Text]"/>
      <dgm:spPr/>
      <dgm:t>
        <a:bodyPr/>
        <a:lstStyle/>
        <a:p>
          <a:endParaRPr lang="en-GB" dirty="0"/>
        </a:p>
      </dgm:t>
    </dgm:pt>
    <dgm:pt modelId="{2C800FC0-6A19-44CB-BF7D-0DD68047444A}" type="parTrans" cxnId="{52DD664F-E02E-4843-9092-ABD6DCD84A1C}">
      <dgm:prSet/>
      <dgm:spPr/>
      <dgm:t>
        <a:bodyPr/>
        <a:lstStyle/>
        <a:p>
          <a:endParaRPr lang="en-GB"/>
        </a:p>
      </dgm:t>
    </dgm:pt>
    <dgm:pt modelId="{F06BB3DF-0442-4FD4-8E60-E83CFE39D662}" type="sibTrans" cxnId="{52DD664F-E02E-4843-9092-ABD6DCD84A1C}">
      <dgm:prSet/>
      <dgm:spPr/>
      <dgm:t>
        <a:bodyPr/>
        <a:lstStyle/>
        <a:p>
          <a:endParaRPr lang="en-GB"/>
        </a:p>
      </dgm:t>
    </dgm:pt>
    <dgm:pt modelId="{B3B476FD-1522-4146-9DA8-9A6F830B3B67}">
      <dgm:prSet phldrT="[Text]"/>
      <dgm:spPr/>
      <dgm:t>
        <a:bodyPr/>
        <a:lstStyle/>
        <a:p>
          <a:endParaRPr lang="en-GB" dirty="0"/>
        </a:p>
      </dgm:t>
    </dgm:pt>
    <dgm:pt modelId="{09D78A1C-2A7A-48D1-9E78-197ADD291262}" type="parTrans" cxnId="{E8142290-2E74-48AD-B936-9DF12CEB6644}">
      <dgm:prSet/>
      <dgm:spPr/>
      <dgm:t>
        <a:bodyPr/>
        <a:lstStyle/>
        <a:p>
          <a:endParaRPr lang="en-GB"/>
        </a:p>
      </dgm:t>
    </dgm:pt>
    <dgm:pt modelId="{901CD893-F60D-476B-98C4-96F264DCB688}" type="sibTrans" cxnId="{E8142290-2E74-48AD-B936-9DF12CEB6644}">
      <dgm:prSet/>
      <dgm:spPr/>
      <dgm:t>
        <a:bodyPr/>
        <a:lstStyle/>
        <a:p>
          <a:endParaRPr lang="en-GB"/>
        </a:p>
      </dgm:t>
    </dgm:pt>
    <dgm:pt modelId="{064FF3B3-3CF4-4254-9AC0-3FBC92AA4D47}">
      <dgm:prSet phldrT="[Text]"/>
      <dgm:spPr/>
      <dgm:t>
        <a:bodyPr/>
        <a:lstStyle/>
        <a:p>
          <a:r>
            <a:rPr lang="en-GB" dirty="0" smtClean="0"/>
            <a:t>Intention</a:t>
          </a:r>
          <a:endParaRPr lang="en-GB" dirty="0"/>
        </a:p>
      </dgm:t>
    </dgm:pt>
    <dgm:pt modelId="{46421513-64E0-4BBD-BD2D-17DAE82908EB}" type="parTrans" cxnId="{A6238AC2-5DC3-421E-B12F-8CA2CAD3FA0E}">
      <dgm:prSet/>
      <dgm:spPr/>
      <dgm:t>
        <a:bodyPr/>
        <a:lstStyle/>
        <a:p>
          <a:endParaRPr lang="en-GB"/>
        </a:p>
      </dgm:t>
    </dgm:pt>
    <dgm:pt modelId="{3D11A31F-FF0B-4AD0-8007-CBC83FF58B68}" type="sibTrans" cxnId="{A6238AC2-5DC3-421E-B12F-8CA2CAD3FA0E}">
      <dgm:prSet/>
      <dgm:spPr/>
      <dgm:t>
        <a:bodyPr/>
        <a:lstStyle/>
        <a:p>
          <a:endParaRPr lang="en-GB"/>
        </a:p>
      </dgm:t>
    </dgm:pt>
    <dgm:pt modelId="{E46FBB6B-2B28-47A6-A8D8-AFFC33951DDD}">
      <dgm:prSet phldrT="[Text]"/>
      <dgm:spPr/>
      <dgm:t>
        <a:bodyPr/>
        <a:lstStyle/>
        <a:p>
          <a:endParaRPr lang="en-GB" dirty="0"/>
        </a:p>
      </dgm:t>
    </dgm:pt>
    <dgm:pt modelId="{9568406D-34C5-4A9F-AAF0-09E83857B51C}" type="parTrans" cxnId="{885FBAA3-362C-48E8-A82D-A06F1BE9BB01}">
      <dgm:prSet/>
      <dgm:spPr/>
      <dgm:t>
        <a:bodyPr/>
        <a:lstStyle/>
        <a:p>
          <a:endParaRPr lang="en-GB"/>
        </a:p>
      </dgm:t>
    </dgm:pt>
    <dgm:pt modelId="{44055B6E-5E9F-448E-940E-E2D545443F9B}" type="sibTrans" cxnId="{885FBAA3-362C-48E8-A82D-A06F1BE9BB01}">
      <dgm:prSet/>
      <dgm:spPr/>
      <dgm:t>
        <a:bodyPr/>
        <a:lstStyle/>
        <a:p>
          <a:endParaRPr lang="en-GB"/>
        </a:p>
      </dgm:t>
    </dgm:pt>
    <dgm:pt modelId="{56CD4B03-774A-4E9E-A024-8CCDEC95EF61}">
      <dgm:prSet phldrT="[Text]"/>
      <dgm:spPr/>
      <dgm:t>
        <a:bodyPr/>
        <a:lstStyle/>
        <a:p>
          <a:endParaRPr lang="en-GB" dirty="0"/>
        </a:p>
      </dgm:t>
    </dgm:pt>
    <dgm:pt modelId="{DFD4D4A6-6DDF-41FA-A337-A92F59E4D54B}" type="parTrans" cxnId="{EB89D839-165F-4581-9CD4-FDC51E8F6296}">
      <dgm:prSet/>
      <dgm:spPr/>
      <dgm:t>
        <a:bodyPr/>
        <a:lstStyle/>
        <a:p>
          <a:endParaRPr lang="en-GB"/>
        </a:p>
      </dgm:t>
    </dgm:pt>
    <dgm:pt modelId="{F1D11167-9C43-484A-AAF3-8879C440D641}" type="sibTrans" cxnId="{EB89D839-165F-4581-9CD4-FDC51E8F6296}">
      <dgm:prSet/>
      <dgm:spPr/>
      <dgm:t>
        <a:bodyPr/>
        <a:lstStyle/>
        <a:p>
          <a:endParaRPr lang="en-GB"/>
        </a:p>
      </dgm:t>
    </dgm:pt>
    <dgm:pt modelId="{C4C42467-B2CF-46ED-8393-CE3B3FE7F70E}" type="pres">
      <dgm:prSet presAssocID="{21A69587-B7F3-4BA7-AC8C-EE5B19970277}" presName="Name0" presStyleCnt="0">
        <dgm:presLayoutVars>
          <dgm:dir/>
          <dgm:animLvl val="lvl"/>
          <dgm:resizeHandles/>
        </dgm:presLayoutVars>
      </dgm:prSet>
      <dgm:spPr/>
      <dgm:t>
        <a:bodyPr/>
        <a:lstStyle/>
        <a:p>
          <a:endParaRPr lang="en-GB"/>
        </a:p>
      </dgm:t>
    </dgm:pt>
    <dgm:pt modelId="{F927ECE9-99B1-4081-8949-0D2ADE70FD19}" type="pres">
      <dgm:prSet presAssocID="{8E12959D-40FB-43DB-BC6B-2C8B61B55FC9}" presName="linNode" presStyleCnt="0"/>
      <dgm:spPr/>
    </dgm:pt>
    <dgm:pt modelId="{C6817B68-822A-4FCD-AFF1-4FD2E8A0C86D}" type="pres">
      <dgm:prSet presAssocID="{8E12959D-40FB-43DB-BC6B-2C8B61B55FC9}" presName="parentShp" presStyleLbl="node1" presStyleIdx="0" presStyleCnt="2">
        <dgm:presLayoutVars>
          <dgm:bulletEnabled val="1"/>
        </dgm:presLayoutVars>
      </dgm:prSet>
      <dgm:spPr/>
      <dgm:t>
        <a:bodyPr/>
        <a:lstStyle/>
        <a:p>
          <a:endParaRPr lang="en-GB"/>
        </a:p>
      </dgm:t>
    </dgm:pt>
    <dgm:pt modelId="{BA9BCAAE-9AF1-4860-840D-1EAC2B82CCD9}" type="pres">
      <dgm:prSet presAssocID="{8E12959D-40FB-43DB-BC6B-2C8B61B55FC9}" presName="childShp" presStyleLbl="bgAccFollowNode1" presStyleIdx="0" presStyleCnt="2">
        <dgm:presLayoutVars>
          <dgm:bulletEnabled val="1"/>
        </dgm:presLayoutVars>
      </dgm:prSet>
      <dgm:spPr/>
      <dgm:t>
        <a:bodyPr/>
        <a:lstStyle/>
        <a:p>
          <a:endParaRPr lang="en-GB"/>
        </a:p>
      </dgm:t>
    </dgm:pt>
    <dgm:pt modelId="{290C6E37-E2F3-4E00-8F93-73DEE39AACD9}" type="pres">
      <dgm:prSet presAssocID="{6366306E-9914-4833-9E54-B602620784E4}" presName="spacing" presStyleCnt="0"/>
      <dgm:spPr/>
    </dgm:pt>
    <dgm:pt modelId="{66D13B58-27CA-4B1E-B6AD-82B1BAA9F98E}" type="pres">
      <dgm:prSet presAssocID="{064FF3B3-3CF4-4254-9AC0-3FBC92AA4D47}" presName="linNode" presStyleCnt="0"/>
      <dgm:spPr/>
    </dgm:pt>
    <dgm:pt modelId="{C5E85D2A-A02A-411B-8E3D-BF729628F627}" type="pres">
      <dgm:prSet presAssocID="{064FF3B3-3CF4-4254-9AC0-3FBC92AA4D47}" presName="parentShp" presStyleLbl="node1" presStyleIdx="1" presStyleCnt="2">
        <dgm:presLayoutVars>
          <dgm:bulletEnabled val="1"/>
        </dgm:presLayoutVars>
      </dgm:prSet>
      <dgm:spPr/>
      <dgm:t>
        <a:bodyPr/>
        <a:lstStyle/>
        <a:p>
          <a:endParaRPr lang="en-GB"/>
        </a:p>
      </dgm:t>
    </dgm:pt>
    <dgm:pt modelId="{233ED2BE-27E1-46E1-88D5-CDA239C39148}" type="pres">
      <dgm:prSet presAssocID="{064FF3B3-3CF4-4254-9AC0-3FBC92AA4D47}" presName="childShp" presStyleLbl="bgAccFollowNode1" presStyleIdx="1" presStyleCnt="2">
        <dgm:presLayoutVars>
          <dgm:bulletEnabled val="1"/>
        </dgm:presLayoutVars>
      </dgm:prSet>
      <dgm:spPr/>
      <dgm:t>
        <a:bodyPr/>
        <a:lstStyle/>
        <a:p>
          <a:endParaRPr lang="en-GB"/>
        </a:p>
      </dgm:t>
    </dgm:pt>
  </dgm:ptLst>
  <dgm:cxnLst>
    <dgm:cxn modelId="{36F20DB2-2571-4652-ABA4-68A530FD083D}" type="presOf" srcId="{8E12959D-40FB-43DB-BC6B-2C8B61B55FC9}" destId="{C6817B68-822A-4FCD-AFF1-4FD2E8A0C86D}" srcOrd="0" destOrd="0" presId="urn:microsoft.com/office/officeart/2005/8/layout/vList6"/>
    <dgm:cxn modelId="{899333E2-B239-4E98-A232-444E84B72D73}" type="presOf" srcId="{E46FBB6B-2B28-47A6-A8D8-AFFC33951DDD}" destId="{233ED2BE-27E1-46E1-88D5-CDA239C39148}" srcOrd="0" destOrd="0" presId="urn:microsoft.com/office/officeart/2005/8/layout/vList6"/>
    <dgm:cxn modelId="{FE354422-B84A-43FC-A9E8-3F7AD53691D0}" type="presOf" srcId="{56CD4B03-774A-4E9E-A024-8CCDEC95EF61}" destId="{233ED2BE-27E1-46E1-88D5-CDA239C39148}" srcOrd="0" destOrd="1" presId="urn:microsoft.com/office/officeart/2005/8/layout/vList6"/>
    <dgm:cxn modelId="{EB89D839-165F-4581-9CD4-FDC51E8F6296}" srcId="{064FF3B3-3CF4-4254-9AC0-3FBC92AA4D47}" destId="{56CD4B03-774A-4E9E-A024-8CCDEC95EF61}" srcOrd="1" destOrd="0" parTransId="{DFD4D4A6-6DDF-41FA-A337-A92F59E4D54B}" sibTransId="{F1D11167-9C43-484A-AAF3-8879C440D641}"/>
    <dgm:cxn modelId="{6F808B9A-5D6B-4FB8-9B45-98B1592DF5FC}" type="presOf" srcId="{B3B476FD-1522-4146-9DA8-9A6F830B3B67}" destId="{BA9BCAAE-9AF1-4860-840D-1EAC2B82CCD9}" srcOrd="0" destOrd="1" presId="urn:microsoft.com/office/officeart/2005/8/layout/vList6"/>
    <dgm:cxn modelId="{52DD664F-E02E-4843-9092-ABD6DCD84A1C}" srcId="{8E12959D-40FB-43DB-BC6B-2C8B61B55FC9}" destId="{2A21E42A-708E-43B1-965B-70A543315B2F}" srcOrd="0" destOrd="0" parTransId="{2C800FC0-6A19-44CB-BF7D-0DD68047444A}" sibTransId="{F06BB3DF-0442-4FD4-8E60-E83CFE39D662}"/>
    <dgm:cxn modelId="{E8142290-2E74-48AD-B936-9DF12CEB6644}" srcId="{8E12959D-40FB-43DB-BC6B-2C8B61B55FC9}" destId="{B3B476FD-1522-4146-9DA8-9A6F830B3B67}" srcOrd="1" destOrd="0" parTransId="{09D78A1C-2A7A-48D1-9E78-197ADD291262}" sibTransId="{901CD893-F60D-476B-98C4-96F264DCB688}"/>
    <dgm:cxn modelId="{A6238AC2-5DC3-421E-B12F-8CA2CAD3FA0E}" srcId="{21A69587-B7F3-4BA7-AC8C-EE5B19970277}" destId="{064FF3B3-3CF4-4254-9AC0-3FBC92AA4D47}" srcOrd="1" destOrd="0" parTransId="{46421513-64E0-4BBD-BD2D-17DAE82908EB}" sibTransId="{3D11A31F-FF0B-4AD0-8007-CBC83FF58B68}"/>
    <dgm:cxn modelId="{6597089B-5351-4933-9024-D927208023DF}" srcId="{21A69587-B7F3-4BA7-AC8C-EE5B19970277}" destId="{8E12959D-40FB-43DB-BC6B-2C8B61B55FC9}" srcOrd="0" destOrd="0" parTransId="{7DFBA8EE-F65E-4934-AD45-C8D63AFD8316}" sibTransId="{6366306E-9914-4833-9E54-B602620784E4}"/>
    <dgm:cxn modelId="{885FBAA3-362C-48E8-A82D-A06F1BE9BB01}" srcId="{064FF3B3-3CF4-4254-9AC0-3FBC92AA4D47}" destId="{E46FBB6B-2B28-47A6-A8D8-AFFC33951DDD}" srcOrd="0" destOrd="0" parTransId="{9568406D-34C5-4A9F-AAF0-09E83857B51C}" sibTransId="{44055B6E-5E9F-448E-940E-E2D545443F9B}"/>
    <dgm:cxn modelId="{012535A9-000E-4A30-A649-CD0B6393D01E}" type="presOf" srcId="{21A69587-B7F3-4BA7-AC8C-EE5B19970277}" destId="{C4C42467-B2CF-46ED-8393-CE3B3FE7F70E}" srcOrd="0" destOrd="0" presId="urn:microsoft.com/office/officeart/2005/8/layout/vList6"/>
    <dgm:cxn modelId="{34DC12CE-9FF1-4CFD-B7FA-55C262B71A4D}" type="presOf" srcId="{064FF3B3-3CF4-4254-9AC0-3FBC92AA4D47}" destId="{C5E85D2A-A02A-411B-8E3D-BF729628F627}" srcOrd="0" destOrd="0" presId="urn:microsoft.com/office/officeart/2005/8/layout/vList6"/>
    <dgm:cxn modelId="{E822888A-CFCB-49B6-9153-F08EE2EEB795}" type="presOf" srcId="{2A21E42A-708E-43B1-965B-70A543315B2F}" destId="{BA9BCAAE-9AF1-4860-840D-1EAC2B82CCD9}" srcOrd="0" destOrd="0" presId="urn:microsoft.com/office/officeart/2005/8/layout/vList6"/>
    <dgm:cxn modelId="{B281898D-C141-4AEB-99A7-199A18B5C38A}" type="presParOf" srcId="{C4C42467-B2CF-46ED-8393-CE3B3FE7F70E}" destId="{F927ECE9-99B1-4081-8949-0D2ADE70FD19}" srcOrd="0" destOrd="0" presId="urn:microsoft.com/office/officeart/2005/8/layout/vList6"/>
    <dgm:cxn modelId="{26059E50-F4C8-49A8-9569-8551084CCADF}" type="presParOf" srcId="{F927ECE9-99B1-4081-8949-0D2ADE70FD19}" destId="{C6817B68-822A-4FCD-AFF1-4FD2E8A0C86D}" srcOrd="0" destOrd="0" presId="urn:microsoft.com/office/officeart/2005/8/layout/vList6"/>
    <dgm:cxn modelId="{2231359E-3C41-4309-B95B-E5E8F501B3AB}" type="presParOf" srcId="{F927ECE9-99B1-4081-8949-0D2ADE70FD19}" destId="{BA9BCAAE-9AF1-4860-840D-1EAC2B82CCD9}" srcOrd="1" destOrd="0" presId="urn:microsoft.com/office/officeart/2005/8/layout/vList6"/>
    <dgm:cxn modelId="{5B6E7936-5DA5-45B4-9F80-1692E162D5CB}" type="presParOf" srcId="{C4C42467-B2CF-46ED-8393-CE3B3FE7F70E}" destId="{290C6E37-E2F3-4E00-8F93-73DEE39AACD9}" srcOrd="1" destOrd="0" presId="urn:microsoft.com/office/officeart/2005/8/layout/vList6"/>
    <dgm:cxn modelId="{AD3EEC6F-8DFD-4686-8992-08EA2196055A}" type="presParOf" srcId="{C4C42467-B2CF-46ED-8393-CE3B3FE7F70E}" destId="{66D13B58-27CA-4B1E-B6AD-82B1BAA9F98E}" srcOrd="2" destOrd="0" presId="urn:microsoft.com/office/officeart/2005/8/layout/vList6"/>
    <dgm:cxn modelId="{68B66983-453D-444F-956A-279D2DC319F9}" type="presParOf" srcId="{66D13B58-27CA-4B1E-B6AD-82B1BAA9F98E}" destId="{C5E85D2A-A02A-411B-8E3D-BF729628F627}" srcOrd="0" destOrd="0" presId="urn:microsoft.com/office/officeart/2005/8/layout/vList6"/>
    <dgm:cxn modelId="{1BD5DEB1-C80E-4BE1-9A09-3659510085AB}" type="presParOf" srcId="{66D13B58-27CA-4B1E-B6AD-82B1BAA9F98E}" destId="{233ED2BE-27E1-46E1-88D5-CDA239C39148}"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751342D-7ADC-4BC7-90F8-1A85AA0A4AD3}"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en-GB"/>
        </a:p>
      </dgm:t>
    </dgm:pt>
    <dgm:pt modelId="{F4BBEB16-7EB3-4154-A690-C9B92F2B5518}">
      <dgm:prSet phldrT="[Text]"/>
      <dgm:spPr/>
      <dgm:t>
        <a:bodyPr/>
        <a:lstStyle/>
        <a:p>
          <a:endParaRPr lang="en-GB" dirty="0"/>
        </a:p>
      </dgm:t>
    </dgm:pt>
    <dgm:pt modelId="{DBB63C66-CE29-4C0D-86B1-24774EC29D9E}" type="parTrans" cxnId="{3124F58C-C246-4252-AA60-5335F4A54F8A}">
      <dgm:prSet/>
      <dgm:spPr/>
      <dgm:t>
        <a:bodyPr/>
        <a:lstStyle/>
        <a:p>
          <a:endParaRPr lang="en-GB"/>
        </a:p>
      </dgm:t>
    </dgm:pt>
    <dgm:pt modelId="{ED835058-A034-4817-AA4A-01B971D92A9B}" type="sibTrans" cxnId="{3124F58C-C246-4252-AA60-5335F4A54F8A}">
      <dgm:prSet/>
      <dgm:spPr/>
      <dgm:t>
        <a:bodyPr/>
        <a:lstStyle/>
        <a:p>
          <a:endParaRPr lang="en-GB"/>
        </a:p>
      </dgm:t>
    </dgm:pt>
    <dgm:pt modelId="{EB545EC8-8B6B-4F6F-AC7C-26A69BD16D4C}">
      <dgm:prSet phldrT="[Text]"/>
      <dgm:spPr/>
      <dgm:t>
        <a:bodyPr/>
        <a:lstStyle/>
        <a:p>
          <a:endParaRPr lang="en-GB" dirty="0"/>
        </a:p>
      </dgm:t>
    </dgm:pt>
    <dgm:pt modelId="{195FED3E-407A-45EC-88D2-9E206AB83588}" type="parTrans" cxnId="{80F4F8C5-3F16-4384-BDB3-5F1E2080F5B7}">
      <dgm:prSet/>
      <dgm:spPr/>
      <dgm:t>
        <a:bodyPr/>
        <a:lstStyle/>
        <a:p>
          <a:endParaRPr lang="en-GB"/>
        </a:p>
      </dgm:t>
    </dgm:pt>
    <dgm:pt modelId="{98DA3EBE-CE4E-451C-8CCD-4A0ADF6ADC55}" type="sibTrans" cxnId="{80F4F8C5-3F16-4384-BDB3-5F1E2080F5B7}">
      <dgm:prSet/>
      <dgm:spPr/>
      <dgm:t>
        <a:bodyPr/>
        <a:lstStyle/>
        <a:p>
          <a:endParaRPr lang="en-GB"/>
        </a:p>
      </dgm:t>
    </dgm:pt>
    <dgm:pt modelId="{2E57A0DF-006A-467E-B934-CA7427F66756}">
      <dgm:prSet phldrT="[Text]"/>
      <dgm:spPr/>
      <dgm:t>
        <a:bodyPr/>
        <a:lstStyle/>
        <a:p>
          <a:endParaRPr lang="en-GB" dirty="0"/>
        </a:p>
      </dgm:t>
    </dgm:pt>
    <dgm:pt modelId="{C4DACE83-1864-40B4-B5E5-724D101045E2}" type="parTrans" cxnId="{7033A91C-22A9-4FB5-937F-A04C67775318}">
      <dgm:prSet/>
      <dgm:spPr/>
      <dgm:t>
        <a:bodyPr/>
        <a:lstStyle/>
        <a:p>
          <a:endParaRPr lang="en-GB"/>
        </a:p>
      </dgm:t>
    </dgm:pt>
    <dgm:pt modelId="{4C431A07-147E-4C04-A959-2971D659AE06}" type="sibTrans" cxnId="{7033A91C-22A9-4FB5-937F-A04C67775318}">
      <dgm:prSet/>
      <dgm:spPr/>
      <dgm:t>
        <a:bodyPr/>
        <a:lstStyle/>
        <a:p>
          <a:endParaRPr lang="en-GB"/>
        </a:p>
      </dgm:t>
    </dgm:pt>
    <dgm:pt modelId="{BBF3FDCE-3812-47F3-A7EC-620CD07B6782}">
      <dgm:prSet phldrT="[Text]"/>
      <dgm:spPr/>
      <dgm:t>
        <a:bodyPr/>
        <a:lstStyle/>
        <a:p>
          <a:endParaRPr lang="en-GB" dirty="0"/>
        </a:p>
      </dgm:t>
    </dgm:pt>
    <dgm:pt modelId="{48399DB2-7180-45E8-BE86-7B9C91E23E60}" type="parTrans" cxnId="{8085F225-9B8E-44A3-977D-7159CA2A6BFE}">
      <dgm:prSet/>
      <dgm:spPr/>
      <dgm:t>
        <a:bodyPr/>
        <a:lstStyle/>
        <a:p>
          <a:endParaRPr lang="en-GB"/>
        </a:p>
      </dgm:t>
    </dgm:pt>
    <dgm:pt modelId="{BA05674E-8DF0-4FFF-81CD-A45B162669F7}" type="sibTrans" cxnId="{8085F225-9B8E-44A3-977D-7159CA2A6BFE}">
      <dgm:prSet/>
      <dgm:spPr/>
      <dgm:t>
        <a:bodyPr/>
        <a:lstStyle/>
        <a:p>
          <a:endParaRPr lang="en-GB"/>
        </a:p>
      </dgm:t>
    </dgm:pt>
    <dgm:pt modelId="{2B5EB290-2EF0-4674-AE1B-AAC7D6E0188E}">
      <dgm:prSet phldrT="[Text]"/>
      <dgm:spPr/>
      <dgm:t>
        <a:bodyPr/>
        <a:lstStyle/>
        <a:p>
          <a:endParaRPr lang="en-GB" dirty="0"/>
        </a:p>
      </dgm:t>
    </dgm:pt>
    <dgm:pt modelId="{6A70C524-DFDC-40F3-B9DA-591328FE2D18}" type="parTrans" cxnId="{630E9969-92D8-49AD-B4D9-14797FA83136}">
      <dgm:prSet/>
      <dgm:spPr/>
      <dgm:t>
        <a:bodyPr/>
        <a:lstStyle/>
        <a:p>
          <a:endParaRPr lang="en-GB"/>
        </a:p>
      </dgm:t>
    </dgm:pt>
    <dgm:pt modelId="{5C0EA357-6F31-4675-8D23-DDDA0C6BAE74}" type="sibTrans" cxnId="{630E9969-92D8-49AD-B4D9-14797FA83136}">
      <dgm:prSet/>
      <dgm:spPr/>
      <dgm:t>
        <a:bodyPr/>
        <a:lstStyle/>
        <a:p>
          <a:endParaRPr lang="en-GB"/>
        </a:p>
      </dgm:t>
    </dgm:pt>
    <dgm:pt modelId="{02F88E20-8434-4BC0-BDC8-90AAA45D691C}">
      <dgm:prSet phldrT="[Text]"/>
      <dgm:spPr/>
      <dgm:t>
        <a:bodyPr/>
        <a:lstStyle/>
        <a:p>
          <a:endParaRPr lang="en-GB" dirty="0"/>
        </a:p>
      </dgm:t>
    </dgm:pt>
    <dgm:pt modelId="{9F8D3595-0AD4-43D5-ADFA-E7144219BC59}" type="parTrans" cxnId="{081F6DAA-4396-4F38-A393-B75C0AE1A60B}">
      <dgm:prSet/>
      <dgm:spPr/>
      <dgm:t>
        <a:bodyPr/>
        <a:lstStyle/>
        <a:p>
          <a:endParaRPr lang="en-GB"/>
        </a:p>
      </dgm:t>
    </dgm:pt>
    <dgm:pt modelId="{EF91FCEA-0581-4730-9323-E02D76CC526F}" type="sibTrans" cxnId="{081F6DAA-4396-4F38-A393-B75C0AE1A60B}">
      <dgm:prSet/>
      <dgm:spPr/>
      <dgm:t>
        <a:bodyPr/>
        <a:lstStyle/>
        <a:p>
          <a:endParaRPr lang="en-GB"/>
        </a:p>
      </dgm:t>
    </dgm:pt>
    <dgm:pt modelId="{283B636A-D142-45E3-B3FB-B3B461971928}" type="pres">
      <dgm:prSet presAssocID="{8751342D-7ADC-4BC7-90F8-1A85AA0A4AD3}" presName="Name0" presStyleCnt="0">
        <dgm:presLayoutVars>
          <dgm:chMax/>
          <dgm:chPref/>
          <dgm:dir/>
          <dgm:animLvl val="lvl"/>
        </dgm:presLayoutVars>
      </dgm:prSet>
      <dgm:spPr/>
      <dgm:t>
        <a:bodyPr/>
        <a:lstStyle/>
        <a:p>
          <a:endParaRPr lang="en-GB"/>
        </a:p>
      </dgm:t>
    </dgm:pt>
    <dgm:pt modelId="{3951DC44-5A95-4CB9-8D4C-270A0519D268}" type="pres">
      <dgm:prSet presAssocID="{F4BBEB16-7EB3-4154-A690-C9B92F2B5518}" presName="composite" presStyleCnt="0"/>
      <dgm:spPr/>
    </dgm:pt>
    <dgm:pt modelId="{D8D50F12-FA1B-451E-B7E8-5AE76CF2D63D}" type="pres">
      <dgm:prSet presAssocID="{F4BBEB16-7EB3-4154-A690-C9B92F2B5518}" presName="Parent1" presStyleLbl="node1" presStyleIdx="0" presStyleCnt="6">
        <dgm:presLayoutVars>
          <dgm:chMax val="1"/>
          <dgm:chPref val="1"/>
          <dgm:bulletEnabled val="1"/>
        </dgm:presLayoutVars>
      </dgm:prSet>
      <dgm:spPr/>
      <dgm:t>
        <a:bodyPr/>
        <a:lstStyle/>
        <a:p>
          <a:endParaRPr lang="en-GB"/>
        </a:p>
      </dgm:t>
    </dgm:pt>
    <dgm:pt modelId="{130E775E-ABF2-4ED1-A8C4-9D2A64EBF19E}" type="pres">
      <dgm:prSet presAssocID="{F4BBEB16-7EB3-4154-A690-C9B92F2B5518}" presName="Childtext1" presStyleLbl="revTx" presStyleIdx="0" presStyleCnt="3">
        <dgm:presLayoutVars>
          <dgm:chMax val="0"/>
          <dgm:chPref val="0"/>
          <dgm:bulletEnabled val="1"/>
        </dgm:presLayoutVars>
      </dgm:prSet>
      <dgm:spPr/>
      <dgm:t>
        <a:bodyPr/>
        <a:lstStyle/>
        <a:p>
          <a:endParaRPr lang="en-GB"/>
        </a:p>
      </dgm:t>
    </dgm:pt>
    <dgm:pt modelId="{A219DBBE-6F4B-46FB-BCE5-AFCC65E28D36}" type="pres">
      <dgm:prSet presAssocID="{F4BBEB16-7EB3-4154-A690-C9B92F2B5518}" presName="BalanceSpacing" presStyleCnt="0"/>
      <dgm:spPr/>
    </dgm:pt>
    <dgm:pt modelId="{3EA19D21-0582-4ECF-9448-EB111AA8039A}" type="pres">
      <dgm:prSet presAssocID="{F4BBEB16-7EB3-4154-A690-C9B92F2B5518}" presName="BalanceSpacing1" presStyleCnt="0"/>
      <dgm:spPr/>
    </dgm:pt>
    <dgm:pt modelId="{484A3043-EB2C-4DC2-8EE1-5A36F409DE5E}" type="pres">
      <dgm:prSet presAssocID="{ED835058-A034-4817-AA4A-01B971D92A9B}" presName="Accent1Text" presStyleLbl="node1" presStyleIdx="1" presStyleCnt="6"/>
      <dgm:spPr/>
      <dgm:t>
        <a:bodyPr/>
        <a:lstStyle/>
        <a:p>
          <a:endParaRPr lang="en-GB"/>
        </a:p>
      </dgm:t>
    </dgm:pt>
    <dgm:pt modelId="{2D31A999-796F-4860-AF63-C34A04EC954F}" type="pres">
      <dgm:prSet presAssocID="{ED835058-A034-4817-AA4A-01B971D92A9B}" presName="spaceBetweenRectangles" presStyleCnt="0"/>
      <dgm:spPr/>
    </dgm:pt>
    <dgm:pt modelId="{6C48B992-9FD0-4B4C-9864-1460A096A3F2}" type="pres">
      <dgm:prSet presAssocID="{2E57A0DF-006A-467E-B934-CA7427F66756}" presName="composite" presStyleCnt="0"/>
      <dgm:spPr/>
    </dgm:pt>
    <dgm:pt modelId="{AB85326A-258F-4024-8402-166D5A3D2077}" type="pres">
      <dgm:prSet presAssocID="{2E57A0DF-006A-467E-B934-CA7427F66756}" presName="Parent1" presStyleLbl="node1" presStyleIdx="2" presStyleCnt="6">
        <dgm:presLayoutVars>
          <dgm:chMax val="1"/>
          <dgm:chPref val="1"/>
          <dgm:bulletEnabled val="1"/>
        </dgm:presLayoutVars>
      </dgm:prSet>
      <dgm:spPr/>
      <dgm:t>
        <a:bodyPr/>
        <a:lstStyle/>
        <a:p>
          <a:endParaRPr lang="en-GB"/>
        </a:p>
      </dgm:t>
    </dgm:pt>
    <dgm:pt modelId="{A6B26E3C-DA18-49D3-B13D-8ECF1E426B2D}" type="pres">
      <dgm:prSet presAssocID="{2E57A0DF-006A-467E-B934-CA7427F66756}" presName="Childtext1" presStyleLbl="revTx" presStyleIdx="1" presStyleCnt="3">
        <dgm:presLayoutVars>
          <dgm:chMax val="0"/>
          <dgm:chPref val="0"/>
          <dgm:bulletEnabled val="1"/>
        </dgm:presLayoutVars>
      </dgm:prSet>
      <dgm:spPr/>
      <dgm:t>
        <a:bodyPr/>
        <a:lstStyle/>
        <a:p>
          <a:endParaRPr lang="en-GB"/>
        </a:p>
      </dgm:t>
    </dgm:pt>
    <dgm:pt modelId="{55C1F7CA-2158-4F53-AB6A-C2F2F4E369C4}" type="pres">
      <dgm:prSet presAssocID="{2E57A0DF-006A-467E-B934-CA7427F66756}" presName="BalanceSpacing" presStyleCnt="0"/>
      <dgm:spPr/>
    </dgm:pt>
    <dgm:pt modelId="{A91DB323-E867-4A87-A16D-2AAEC0A46E35}" type="pres">
      <dgm:prSet presAssocID="{2E57A0DF-006A-467E-B934-CA7427F66756}" presName="BalanceSpacing1" presStyleCnt="0"/>
      <dgm:spPr/>
    </dgm:pt>
    <dgm:pt modelId="{58A6A8A0-F5CE-4A49-95D0-3683AE5D8341}" type="pres">
      <dgm:prSet presAssocID="{4C431A07-147E-4C04-A959-2971D659AE06}" presName="Accent1Text" presStyleLbl="node1" presStyleIdx="3" presStyleCnt="6"/>
      <dgm:spPr/>
      <dgm:t>
        <a:bodyPr/>
        <a:lstStyle/>
        <a:p>
          <a:endParaRPr lang="en-GB"/>
        </a:p>
      </dgm:t>
    </dgm:pt>
    <dgm:pt modelId="{91359614-8942-49CE-8C21-3C0D561C5B07}" type="pres">
      <dgm:prSet presAssocID="{4C431A07-147E-4C04-A959-2971D659AE06}" presName="spaceBetweenRectangles" presStyleCnt="0"/>
      <dgm:spPr/>
    </dgm:pt>
    <dgm:pt modelId="{C4E8B8AD-9FC9-4FA8-B5C8-688B89A6C741}" type="pres">
      <dgm:prSet presAssocID="{2B5EB290-2EF0-4674-AE1B-AAC7D6E0188E}" presName="composite" presStyleCnt="0"/>
      <dgm:spPr/>
    </dgm:pt>
    <dgm:pt modelId="{3EAFDB4D-3C06-41B3-A64B-A9BFC9AB5CAE}" type="pres">
      <dgm:prSet presAssocID="{2B5EB290-2EF0-4674-AE1B-AAC7D6E0188E}" presName="Parent1" presStyleLbl="node1" presStyleIdx="4" presStyleCnt="6">
        <dgm:presLayoutVars>
          <dgm:chMax val="1"/>
          <dgm:chPref val="1"/>
          <dgm:bulletEnabled val="1"/>
        </dgm:presLayoutVars>
      </dgm:prSet>
      <dgm:spPr/>
      <dgm:t>
        <a:bodyPr/>
        <a:lstStyle/>
        <a:p>
          <a:endParaRPr lang="en-GB"/>
        </a:p>
      </dgm:t>
    </dgm:pt>
    <dgm:pt modelId="{530BD508-5446-4B61-A1D9-B84DB222880E}" type="pres">
      <dgm:prSet presAssocID="{2B5EB290-2EF0-4674-AE1B-AAC7D6E0188E}" presName="Childtext1" presStyleLbl="revTx" presStyleIdx="2" presStyleCnt="3">
        <dgm:presLayoutVars>
          <dgm:chMax val="0"/>
          <dgm:chPref val="0"/>
          <dgm:bulletEnabled val="1"/>
        </dgm:presLayoutVars>
      </dgm:prSet>
      <dgm:spPr/>
      <dgm:t>
        <a:bodyPr/>
        <a:lstStyle/>
        <a:p>
          <a:endParaRPr lang="en-GB"/>
        </a:p>
      </dgm:t>
    </dgm:pt>
    <dgm:pt modelId="{547AEB36-941E-45CE-A902-A91234C3ABB8}" type="pres">
      <dgm:prSet presAssocID="{2B5EB290-2EF0-4674-AE1B-AAC7D6E0188E}" presName="BalanceSpacing" presStyleCnt="0"/>
      <dgm:spPr/>
    </dgm:pt>
    <dgm:pt modelId="{6ECC9FB6-61F2-4BA4-A964-D941BFAE2B09}" type="pres">
      <dgm:prSet presAssocID="{2B5EB290-2EF0-4674-AE1B-AAC7D6E0188E}" presName="BalanceSpacing1" presStyleCnt="0"/>
      <dgm:spPr/>
    </dgm:pt>
    <dgm:pt modelId="{EEC3C6E4-863B-4655-A7A8-371FF35F7C0E}" type="pres">
      <dgm:prSet presAssocID="{5C0EA357-6F31-4675-8D23-DDDA0C6BAE74}" presName="Accent1Text" presStyleLbl="node1" presStyleIdx="5" presStyleCnt="6"/>
      <dgm:spPr/>
      <dgm:t>
        <a:bodyPr/>
        <a:lstStyle/>
        <a:p>
          <a:endParaRPr lang="en-GB"/>
        </a:p>
      </dgm:t>
    </dgm:pt>
  </dgm:ptLst>
  <dgm:cxnLst>
    <dgm:cxn modelId="{99DEC124-445D-476D-9E11-8CE983B501F2}" type="presOf" srcId="{4C431A07-147E-4C04-A959-2971D659AE06}" destId="{58A6A8A0-F5CE-4A49-95D0-3683AE5D8341}" srcOrd="0" destOrd="0" presId="urn:microsoft.com/office/officeart/2008/layout/AlternatingHexagons"/>
    <dgm:cxn modelId="{3124F58C-C246-4252-AA60-5335F4A54F8A}" srcId="{8751342D-7ADC-4BC7-90F8-1A85AA0A4AD3}" destId="{F4BBEB16-7EB3-4154-A690-C9B92F2B5518}" srcOrd="0" destOrd="0" parTransId="{DBB63C66-CE29-4C0D-86B1-24774EC29D9E}" sibTransId="{ED835058-A034-4817-AA4A-01B971D92A9B}"/>
    <dgm:cxn modelId="{53C858DB-6740-4E18-9360-56A2AC4EDD4B}" type="presOf" srcId="{EB545EC8-8B6B-4F6F-AC7C-26A69BD16D4C}" destId="{130E775E-ABF2-4ED1-A8C4-9D2A64EBF19E}" srcOrd="0" destOrd="0" presId="urn:microsoft.com/office/officeart/2008/layout/AlternatingHexagons"/>
    <dgm:cxn modelId="{8085F225-9B8E-44A3-977D-7159CA2A6BFE}" srcId="{2E57A0DF-006A-467E-B934-CA7427F66756}" destId="{BBF3FDCE-3812-47F3-A7EC-620CD07B6782}" srcOrd="0" destOrd="0" parTransId="{48399DB2-7180-45E8-BE86-7B9C91E23E60}" sibTransId="{BA05674E-8DF0-4FFF-81CD-A45B162669F7}"/>
    <dgm:cxn modelId="{A40B9A7A-8518-4819-B547-9DBDD947BFE0}" type="presOf" srcId="{2B5EB290-2EF0-4674-AE1B-AAC7D6E0188E}" destId="{3EAFDB4D-3C06-41B3-A64B-A9BFC9AB5CAE}" srcOrd="0" destOrd="0" presId="urn:microsoft.com/office/officeart/2008/layout/AlternatingHexagons"/>
    <dgm:cxn modelId="{B077C0A3-8AA0-4380-A278-B56676D6A477}" type="presOf" srcId="{02F88E20-8434-4BC0-BDC8-90AAA45D691C}" destId="{530BD508-5446-4B61-A1D9-B84DB222880E}" srcOrd="0" destOrd="0" presId="urn:microsoft.com/office/officeart/2008/layout/AlternatingHexagons"/>
    <dgm:cxn modelId="{630E9969-92D8-49AD-B4D9-14797FA83136}" srcId="{8751342D-7ADC-4BC7-90F8-1A85AA0A4AD3}" destId="{2B5EB290-2EF0-4674-AE1B-AAC7D6E0188E}" srcOrd="2" destOrd="0" parTransId="{6A70C524-DFDC-40F3-B9DA-591328FE2D18}" sibTransId="{5C0EA357-6F31-4675-8D23-DDDA0C6BAE74}"/>
    <dgm:cxn modelId="{081F6DAA-4396-4F38-A393-B75C0AE1A60B}" srcId="{2B5EB290-2EF0-4674-AE1B-AAC7D6E0188E}" destId="{02F88E20-8434-4BC0-BDC8-90AAA45D691C}" srcOrd="0" destOrd="0" parTransId="{9F8D3595-0AD4-43D5-ADFA-E7144219BC59}" sibTransId="{EF91FCEA-0581-4730-9323-E02D76CC526F}"/>
    <dgm:cxn modelId="{958246B4-E0B4-41ED-BBC3-EE943E0025D9}" type="presOf" srcId="{8751342D-7ADC-4BC7-90F8-1A85AA0A4AD3}" destId="{283B636A-D142-45E3-B3FB-B3B461971928}" srcOrd="0" destOrd="0" presId="urn:microsoft.com/office/officeart/2008/layout/AlternatingHexagons"/>
    <dgm:cxn modelId="{9015FDD6-B956-4519-A207-1E47AEEB3A62}" type="presOf" srcId="{5C0EA357-6F31-4675-8D23-DDDA0C6BAE74}" destId="{EEC3C6E4-863B-4655-A7A8-371FF35F7C0E}" srcOrd="0" destOrd="0" presId="urn:microsoft.com/office/officeart/2008/layout/AlternatingHexagons"/>
    <dgm:cxn modelId="{E94DCE5F-B5DA-426C-8A34-D7F27C85F418}" type="presOf" srcId="{2E57A0DF-006A-467E-B934-CA7427F66756}" destId="{AB85326A-258F-4024-8402-166D5A3D2077}" srcOrd="0" destOrd="0" presId="urn:microsoft.com/office/officeart/2008/layout/AlternatingHexagons"/>
    <dgm:cxn modelId="{3BA9A6E9-A3C0-4AE5-AB6D-732CEBA84451}" type="presOf" srcId="{BBF3FDCE-3812-47F3-A7EC-620CD07B6782}" destId="{A6B26E3C-DA18-49D3-B13D-8ECF1E426B2D}" srcOrd="0" destOrd="0" presId="urn:microsoft.com/office/officeart/2008/layout/AlternatingHexagons"/>
    <dgm:cxn modelId="{83B0A35D-E083-443F-B315-17879FC6938C}" type="presOf" srcId="{F4BBEB16-7EB3-4154-A690-C9B92F2B5518}" destId="{D8D50F12-FA1B-451E-B7E8-5AE76CF2D63D}" srcOrd="0" destOrd="0" presId="urn:microsoft.com/office/officeart/2008/layout/AlternatingHexagons"/>
    <dgm:cxn modelId="{7033A91C-22A9-4FB5-937F-A04C67775318}" srcId="{8751342D-7ADC-4BC7-90F8-1A85AA0A4AD3}" destId="{2E57A0DF-006A-467E-B934-CA7427F66756}" srcOrd="1" destOrd="0" parTransId="{C4DACE83-1864-40B4-B5E5-724D101045E2}" sibTransId="{4C431A07-147E-4C04-A959-2971D659AE06}"/>
    <dgm:cxn modelId="{AB9A540C-5ED6-43A8-9FA5-75235409D76C}" type="presOf" srcId="{ED835058-A034-4817-AA4A-01B971D92A9B}" destId="{484A3043-EB2C-4DC2-8EE1-5A36F409DE5E}" srcOrd="0" destOrd="0" presId="urn:microsoft.com/office/officeart/2008/layout/AlternatingHexagons"/>
    <dgm:cxn modelId="{80F4F8C5-3F16-4384-BDB3-5F1E2080F5B7}" srcId="{F4BBEB16-7EB3-4154-A690-C9B92F2B5518}" destId="{EB545EC8-8B6B-4F6F-AC7C-26A69BD16D4C}" srcOrd="0" destOrd="0" parTransId="{195FED3E-407A-45EC-88D2-9E206AB83588}" sibTransId="{98DA3EBE-CE4E-451C-8CCD-4A0ADF6ADC55}"/>
    <dgm:cxn modelId="{1C771AB6-851F-496B-8922-929CFA752640}" type="presParOf" srcId="{283B636A-D142-45E3-B3FB-B3B461971928}" destId="{3951DC44-5A95-4CB9-8D4C-270A0519D268}" srcOrd="0" destOrd="0" presId="urn:microsoft.com/office/officeart/2008/layout/AlternatingHexagons"/>
    <dgm:cxn modelId="{6E10BE36-4B3F-4492-AD98-EEDA0CCC0741}" type="presParOf" srcId="{3951DC44-5A95-4CB9-8D4C-270A0519D268}" destId="{D8D50F12-FA1B-451E-B7E8-5AE76CF2D63D}" srcOrd="0" destOrd="0" presId="urn:microsoft.com/office/officeart/2008/layout/AlternatingHexagons"/>
    <dgm:cxn modelId="{C285D42D-DB5E-436A-9254-61170BF8DC8B}" type="presParOf" srcId="{3951DC44-5A95-4CB9-8D4C-270A0519D268}" destId="{130E775E-ABF2-4ED1-A8C4-9D2A64EBF19E}" srcOrd="1" destOrd="0" presId="urn:microsoft.com/office/officeart/2008/layout/AlternatingHexagons"/>
    <dgm:cxn modelId="{761A03F8-3964-48BB-A94B-7C560A5F765D}" type="presParOf" srcId="{3951DC44-5A95-4CB9-8D4C-270A0519D268}" destId="{A219DBBE-6F4B-46FB-BCE5-AFCC65E28D36}" srcOrd="2" destOrd="0" presId="urn:microsoft.com/office/officeart/2008/layout/AlternatingHexagons"/>
    <dgm:cxn modelId="{A0CA08B9-5F8F-4791-A136-FE032AED1B90}" type="presParOf" srcId="{3951DC44-5A95-4CB9-8D4C-270A0519D268}" destId="{3EA19D21-0582-4ECF-9448-EB111AA8039A}" srcOrd="3" destOrd="0" presId="urn:microsoft.com/office/officeart/2008/layout/AlternatingHexagons"/>
    <dgm:cxn modelId="{D323B6DC-1291-47F2-9AC5-25C498D72922}" type="presParOf" srcId="{3951DC44-5A95-4CB9-8D4C-270A0519D268}" destId="{484A3043-EB2C-4DC2-8EE1-5A36F409DE5E}" srcOrd="4" destOrd="0" presId="urn:microsoft.com/office/officeart/2008/layout/AlternatingHexagons"/>
    <dgm:cxn modelId="{AC1B5E4A-6A52-4858-84D7-B301BF71B7CA}" type="presParOf" srcId="{283B636A-D142-45E3-B3FB-B3B461971928}" destId="{2D31A999-796F-4860-AF63-C34A04EC954F}" srcOrd="1" destOrd="0" presId="urn:microsoft.com/office/officeart/2008/layout/AlternatingHexagons"/>
    <dgm:cxn modelId="{3779FD4E-2E18-4857-B2F0-C50EA37CABAC}" type="presParOf" srcId="{283B636A-D142-45E3-B3FB-B3B461971928}" destId="{6C48B992-9FD0-4B4C-9864-1460A096A3F2}" srcOrd="2" destOrd="0" presId="urn:microsoft.com/office/officeart/2008/layout/AlternatingHexagons"/>
    <dgm:cxn modelId="{F7998550-5732-4310-9D93-8C90F8C3F947}" type="presParOf" srcId="{6C48B992-9FD0-4B4C-9864-1460A096A3F2}" destId="{AB85326A-258F-4024-8402-166D5A3D2077}" srcOrd="0" destOrd="0" presId="urn:microsoft.com/office/officeart/2008/layout/AlternatingHexagons"/>
    <dgm:cxn modelId="{BDAA7785-C808-4B25-9EBF-5A1F2CD7B995}" type="presParOf" srcId="{6C48B992-9FD0-4B4C-9864-1460A096A3F2}" destId="{A6B26E3C-DA18-49D3-B13D-8ECF1E426B2D}" srcOrd="1" destOrd="0" presId="urn:microsoft.com/office/officeart/2008/layout/AlternatingHexagons"/>
    <dgm:cxn modelId="{0DF6374D-A126-4D5F-B3E9-90FF5DB8D484}" type="presParOf" srcId="{6C48B992-9FD0-4B4C-9864-1460A096A3F2}" destId="{55C1F7CA-2158-4F53-AB6A-C2F2F4E369C4}" srcOrd="2" destOrd="0" presId="urn:microsoft.com/office/officeart/2008/layout/AlternatingHexagons"/>
    <dgm:cxn modelId="{5F52C251-FBFC-421C-A31C-4F3A0E612974}" type="presParOf" srcId="{6C48B992-9FD0-4B4C-9864-1460A096A3F2}" destId="{A91DB323-E867-4A87-A16D-2AAEC0A46E35}" srcOrd="3" destOrd="0" presId="urn:microsoft.com/office/officeart/2008/layout/AlternatingHexagons"/>
    <dgm:cxn modelId="{16BC2CD4-EF77-4BF0-9BC6-8F92DCDA6FC8}" type="presParOf" srcId="{6C48B992-9FD0-4B4C-9864-1460A096A3F2}" destId="{58A6A8A0-F5CE-4A49-95D0-3683AE5D8341}" srcOrd="4" destOrd="0" presId="urn:microsoft.com/office/officeart/2008/layout/AlternatingHexagons"/>
    <dgm:cxn modelId="{282E2FA6-B1A7-4141-8884-D7907065C956}" type="presParOf" srcId="{283B636A-D142-45E3-B3FB-B3B461971928}" destId="{91359614-8942-49CE-8C21-3C0D561C5B07}" srcOrd="3" destOrd="0" presId="urn:microsoft.com/office/officeart/2008/layout/AlternatingHexagons"/>
    <dgm:cxn modelId="{DE9A2192-F54B-4831-ABC8-82414E3BF5D6}" type="presParOf" srcId="{283B636A-D142-45E3-B3FB-B3B461971928}" destId="{C4E8B8AD-9FC9-4FA8-B5C8-688B89A6C741}" srcOrd="4" destOrd="0" presId="urn:microsoft.com/office/officeart/2008/layout/AlternatingHexagons"/>
    <dgm:cxn modelId="{4A3A2EA9-2B73-40B1-B333-3A87F197C8B9}" type="presParOf" srcId="{C4E8B8AD-9FC9-4FA8-B5C8-688B89A6C741}" destId="{3EAFDB4D-3C06-41B3-A64B-A9BFC9AB5CAE}" srcOrd="0" destOrd="0" presId="urn:microsoft.com/office/officeart/2008/layout/AlternatingHexagons"/>
    <dgm:cxn modelId="{BAD0A117-853B-4CA3-A71C-A41DEBB690B0}" type="presParOf" srcId="{C4E8B8AD-9FC9-4FA8-B5C8-688B89A6C741}" destId="{530BD508-5446-4B61-A1D9-B84DB222880E}" srcOrd="1" destOrd="0" presId="urn:microsoft.com/office/officeart/2008/layout/AlternatingHexagons"/>
    <dgm:cxn modelId="{1B7EECA6-68D2-4273-AF80-34017CD8F61E}" type="presParOf" srcId="{C4E8B8AD-9FC9-4FA8-B5C8-688B89A6C741}" destId="{547AEB36-941E-45CE-A902-A91234C3ABB8}" srcOrd="2" destOrd="0" presId="urn:microsoft.com/office/officeart/2008/layout/AlternatingHexagons"/>
    <dgm:cxn modelId="{C7780ABF-894B-4519-B735-8F3E520335BA}" type="presParOf" srcId="{C4E8B8AD-9FC9-4FA8-B5C8-688B89A6C741}" destId="{6ECC9FB6-61F2-4BA4-A964-D941BFAE2B09}" srcOrd="3" destOrd="0" presId="urn:microsoft.com/office/officeart/2008/layout/AlternatingHexagons"/>
    <dgm:cxn modelId="{8BE127BB-1741-4B35-B145-4E01E3121526}" type="presParOf" srcId="{C4E8B8AD-9FC9-4FA8-B5C8-688B89A6C741}" destId="{EEC3C6E4-863B-4655-A7A8-371FF35F7C0E}"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336378B-D9F4-466F-B819-D371A89DBCE7}"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n-GB"/>
        </a:p>
      </dgm:t>
    </dgm:pt>
    <dgm:pt modelId="{3728A9E4-8507-4A58-8907-09B0F07A779C}">
      <dgm:prSet phldrT="[Text]"/>
      <dgm:spPr/>
      <dgm:t>
        <a:bodyPr/>
        <a:lstStyle/>
        <a:p>
          <a:r>
            <a:rPr lang="en-GB" dirty="0" smtClean="0"/>
            <a:t>Think</a:t>
          </a:r>
          <a:endParaRPr lang="en-GB" dirty="0"/>
        </a:p>
      </dgm:t>
    </dgm:pt>
    <dgm:pt modelId="{8A142493-B422-4EE0-9E11-4E5E0794D0D5}" type="parTrans" cxnId="{E9C05078-E991-4CEA-B92A-17D472AFE0BF}">
      <dgm:prSet/>
      <dgm:spPr/>
      <dgm:t>
        <a:bodyPr/>
        <a:lstStyle/>
        <a:p>
          <a:endParaRPr lang="en-GB"/>
        </a:p>
      </dgm:t>
    </dgm:pt>
    <dgm:pt modelId="{A3AC4BE3-3ACD-4841-90E3-C632AA6DD070}" type="sibTrans" cxnId="{E9C05078-E991-4CEA-B92A-17D472AFE0BF}">
      <dgm:prSet/>
      <dgm:spPr/>
      <dgm:t>
        <a:bodyPr/>
        <a:lstStyle/>
        <a:p>
          <a:endParaRPr lang="en-GB"/>
        </a:p>
      </dgm:t>
    </dgm:pt>
    <dgm:pt modelId="{A2560C93-9F9D-404F-A2A2-18DEE29D3E30}">
      <dgm:prSet phldrT="[Text]"/>
      <dgm:spPr/>
      <dgm:t>
        <a:bodyPr/>
        <a:lstStyle/>
        <a:p>
          <a:endParaRPr lang="en-GB" dirty="0"/>
        </a:p>
      </dgm:t>
    </dgm:pt>
    <dgm:pt modelId="{64E849F3-13E7-4386-9EA1-1D17E38E3468}" type="parTrans" cxnId="{A1F3E96D-F211-4FF2-9C9B-BEFF381C8DC1}">
      <dgm:prSet/>
      <dgm:spPr/>
      <dgm:t>
        <a:bodyPr/>
        <a:lstStyle/>
        <a:p>
          <a:endParaRPr lang="en-GB"/>
        </a:p>
      </dgm:t>
    </dgm:pt>
    <dgm:pt modelId="{C0E2E3EE-1751-41E6-BF00-F51C816FB481}" type="sibTrans" cxnId="{A1F3E96D-F211-4FF2-9C9B-BEFF381C8DC1}">
      <dgm:prSet/>
      <dgm:spPr/>
      <dgm:t>
        <a:bodyPr/>
        <a:lstStyle/>
        <a:p>
          <a:endParaRPr lang="en-GB"/>
        </a:p>
      </dgm:t>
    </dgm:pt>
    <dgm:pt modelId="{A7115DAD-4161-4DC2-A2FC-37A55005ADF9}">
      <dgm:prSet phldrT="[Text]"/>
      <dgm:spPr/>
      <dgm:t>
        <a:bodyPr/>
        <a:lstStyle/>
        <a:p>
          <a:r>
            <a:rPr lang="en-GB" dirty="0" smtClean="0"/>
            <a:t>Plan in First Language</a:t>
          </a:r>
          <a:endParaRPr lang="en-GB" dirty="0"/>
        </a:p>
      </dgm:t>
    </dgm:pt>
    <dgm:pt modelId="{40A7279C-9397-489D-8787-F8BB2576F72A}" type="parTrans" cxnId="{808F4262-EB47-4D58-B88B-53BA8E18C41A}">
      <dgm:prSet/>
      <dgm:spPr/>
      <dgm:t>
        <a:bodyPr/>
        <a:lstStyle/>
        <a:p>
          <a:endParaRPr lang="en-GB"/>
        </a:p>
      </dgm:t>
    </dgm:pt>
    <dgm:pt modelId="{9D11F061-A841-4189-B036-F2FE97A9DF2C}" type="sibTrans" cxnId="{808F4262-EB47-4D58-B88B-53BA8E18C41A}">
      <dgm:prSet/>
      <dgm:spPr/>
      <dgm:t>
        <a:bodyPr/>
        <a:lstStyle/>
        <a:p>
          <a:endParaRPr lang="en-GB"/>
        </a:p>
      </dgm:t>
    </dgm:pt>
    <dgm:pt modelId="{709E9472-586C-473A-9051-CAF6B423A36F}">
      <dgm:prSet phldrT="[Text]"/>
      <dgm:spPr/>
      <dgm:t>
        <a:bodyPr/>
        <a:lstStyle/>
        <a:p>
          <a:endParaRPr lang="en-GB" dirty="0"/>
        </a:p>
      </dgm:t>
    </dgm:pt>
    <dgm:pt modelId="{5BD7ACC5-8358-47F1-B015-51D74FBF7830}" type="parTrans" cxnId="{44BE3E14-E6A8-4206-BCC8-4BC076EA3086}">
      <dgm:prSet/>
      <dgm:spPr/>
      <dgm:t>
        <a:bodyPr/>
        <a:lstStyle/>
        <a:p>
          <a:endParaRPr lang="en-GB"/>
        </a:p>
      </dgm:t>
    </dgm:pt>
    <dgm:pt modelId="{6750EED2-E0E8-4367-A9E3-0837C93871EA}" type="sibTrans" cxnId="{44BE3E14-E6A8-4206-BCC8-4BC076EA3086}">
      <dgm:prSet/>
      <dgm:spPr/>
      <dgm:t>
        <a:bodyPr/>
        <a:lstStyle/>
        <a:p>
          <a:endParaRPr lang="en-GB"/>
        </a:p>
      </dgm:t>
    </dgm:pt>
    <dgm:pt modelId="{AFDBE61E-2594-45E4-B8A0-43C4CF1FDFBC}">
      <dgm:prSet phldrT="[Text]"/>
      <dgm:spPr/>
      <dgm:t>
        <a:bodyPr/>
        <a:lstStyle/>
        <a:p>
          <a:r>
            <a:rPr lang="en-GB" dirty="0" smtClean="0"/>
            <a:t>Attempt in English</a:t>
          </a:r>
          <a:endParaRPr lang="en-GB" dirty="0"/>
        </a:p>
      </dgm:t>
    </dgm:pt>
    <dgm:pt modelId="{2E5D904E-EB65-48D9-A54C-E2E954838E16}" type="parTrans" cxnId="{47A1C784-AE1C-425F-872C-0410FE65FC12}">
      <dgm:prSet/>
      <dgm:spPr/>
      <dgm:t>
        <a:bodyPr/>
        <a:lstStyle/>
        <a:p>
          <a:endParaRPr lang="en-GB"/>
        </a:p>
      </dgm:t>
    </dgm:pt>
    <dgm:pt modelId="{AFD06E7F-793D-451B-8EA3-3DC82732179E}" type="sibTrans" cxnId="{47A1C784-AE1C-425F-872C-0410FE65FC12}">
      <dgm:prSet/>
      <dgm:spPr/>
      <dgm:t>
        <a:bodyPr/>
        <a:lstStyle/>
        <a:p>
          <a:endParaRPr lang="en-GB"/>
        </a:p>
      </dgm:t>
    </dgm:pt>
    <dgm:pt modelId="{ECF912AD-2DFC-4F03-BF77-97E8D22327D5}">
      <dgm:prSet phldrT="[Text]"/>
      <dgm:spPr/>
      <dgm:t>
        <a:bodyPr/>
        <a:lstStyle/>
        <a:p>
          <a:endParaRPr lang="en-GB" dirty="0"/>
        </a:p>
      </dgm:t>
    </dgm:pt>
    <dgm:pt modelId="{B51BC044-8DD6-485E-902D-E9AAD8284085}" type="parTrans" cxnId="{2ACAF730-C8A2-4925-A8C6-0C3FD2263CEE}">
      <dgm:prSet/>
      <dgm:spPr/>
      <dgm:t>
        <a:bodyPr/>
        <a:lstStyle/>
        <a:p>
          <a:endParaRPr lang="en-GB"/>
        </a:p>
      </dgm:t>
    </dgm:pt>
    <dgm:pt modelId="{E1DB52B1-170A-41D0-A0CC-853637A9FD94}" type="sibTrans" cxnId="{2ACAF730-C8A2-4925-A8C6-0C3FD2263CEE}">
      <dgm:prSet/>
      <dgm:spPr/>
      <dgm:t>
        <a:bodyPr/>
        <a:lstStyle/>
        <a:p>
          <a:endParaRPr lang="en-GB"/>
        </a:p>
      </dgm:t>
    </dgm:pt>
    <dgm:pt modelId="{ABACC8A3-FF0B-43CE-BE3B-828B1618ECCD}" type="pres">
      <dgm:prSet presAssocID="{B336378B-D9F4-466F-B819-D371A89DBCE7}" presName="rootnode" presStyleCnt="0">
        <dgm:presLayoutVars>
          <dgm:chMax/>
          <dgm:chPref/>
          <dgm:dir/>
          <dgm:animLvl val="lvl"/>
        </dgm:presLayoutVars>
      </dgm:prSet>
      <dgm:spPr/>
      <dgm:t>
        <a:bodyPr/>
        <a:lstStyle/>
        <a:p>
          <a:endParaRPr lang="en-GB"/>
        </a:p>
      </dgm:t>
    </dgm:pt>
    <dgm:pt modelId="{E75A0A47-180A-4F0B-9B2B-0AB8AE86E458}" type="pres">
      <dgm:prSet presAssocID="{3728A9E4-8507-4A58-8907-09B0F07A779C}" presName="composite" presStyleCnt="0"/>
      <dgm:spPr/>
    </dgm:pt>
    <dgm:pt modelId="{9EEC44A4-5A9E-49D5-B3FB-A7167A64613D}" type="pres">
      <dgm:prSet presAssocID="{3728A9E4-8507-4A58-8907-09B0F07A779C}" presName="bentUpArrow1" presStyleLbl="alignImgPlace1" presStyleIdx="0" presStyleCnt="2"/>
      <dgm:spPr/>
    </dgm:pt>
    <dgm:pt modelId="{191E33B0-CB2B-4754-ADD2-5C1A66B49622}" type="pres">
      <dgm:prSet presAssocID="{3728A9E4-8507-4A58-8907-09B0F07A779C}" presName="ParentText" presStyleLbl="node1" presStyleIdx="0" presStyleCnt="3">
        <dgm:presLayoutVars>
          <dgm:chMax val="1"/>
          <dgm:chPref val="1"/>
          <dgm:bulletEnabled val="1"/>
        </dgm:presLayoutVars>
      </dgm:prSet>
      <dgm:spPr/>
      <dgm:t>
        <a:bodyPr/>
        <a:lstStyle/>
        <a:p>
          <a:endParaRPr lang="en-GB"/>
        </a:p>
      </dgm:t>
    </dgm:pt>
    <dgm:pt modelId="{20DAA5FF-CBF2-4065-A612-AF3DD537E344}" type="pres">
      <dgm:prSet presAssocID="{3728A9E4-8507-4A58-8907-09B0F07A779C}" presName="ChildText" presStyleLbl="revTx" presStyleIdx="0" presStyleCnt="3">
        <dgm:presLayoutVars>
          <dgm:chMax val="0"/>
          <dgm:chPref val="0"/>
          <dgm:bulletEnabled val="1"/>
        </dgm:presLayoutVars>
      </dgm:prSet>
      <dgm:spPr/>
      <dgm:t>
        <a:bodyPr/>
        <a:lstStyle/>
        <a:p>
          <a:endParaRPr lang="en-GB"/>
        </a:p>
      </dgm:t>
    </dgm:pt>
    <dgm:pt modelId="{A88E05BC-CABC-478B-987D-7F5196AE7E8E}" type="pres">
      <dgm:prSet presAssocID="{A3AC4BE3-3ACD-4841-90E3-C632AA6DD070}" presName="sibTrans" presStyleCnt="0"/>
      <dgm:spPr/>
    </dgm:pt>
    <dgm:pt modelId="{F719A7D1-7AC4-4714-ADD3-AE53034FCC3F}" type="pres">
      <dgm:prSet presAssocID="{A7115DAD-4161-4DC2-A2FC-37A55005ADF9}" presName="composite" presStyleCnt="0"/>
      <dgm:spPr/>
    </dgm:pt>
    <dgm:pt modelId="{0E74D6CF-AA98-4CCE-B732-D5CAB4587EE7}" type="pres">
      <dgm:prSet presAssocID="{A7115DAD-4161-4DC2-A2FC-37A55005ADF9}" presName="bentUpArrow1" presStyleLbl="alignImgPlace1" presStyleIdx="1" presStyleCnt="2"/>
      <dgm:spPr/>
    </dgm:pt>
    <dgm:pt modelId="{43BA84EB-675A-4875-B0F4-1CC10425BC90}" type="pres">
      <dgm:prSet presAssocID="{A7115DAD-4161-4DC2-A2FC-37A55005ADF9}" presName="ParentText" presStyleLbl="node1" presStyleIdx="1" presStyleCnt="3">
        <dgm:presLayoutVars>
          <dgm:chMax val="1"/>
          <dgm:chPref val="1"/>
          <dgm:bulletEnabled val="1"/>
        </dgm:presLayoutVars>
      </dgm:prSet>
      <dgm:spPr/>
      <dgm:t>
        <a:bodyPr/>
        <a:lstStyle/>
        <a:p>
          <a:endParaRPr lang="en-GB"/>
        </a:p>
      </dgm:t>
    </dgm:pt>
    <dgm:pt modelId="{604C51C6-652A-4237-B848-49FFF5615FDE}" type="pres">
      <dgm:prSet presAssocID="{A7115DAD-4161-4DC2-A2FC-37A55005ADF9}" presName="ChildText" presStyleLbl="revTx" presStyleIdx="1" presStyleCnt="3">
        <dgm:presLayoutVars>
          <dgm:chMax val="0"/>
          <dgm:chPref val="0"/>
          <dgm:bulletEnabled val="1"/>
        </dgm:presLayoutVars>
      </dgm:prSet>
      <dgm:spPr/>
      <dgm:t>
        <a:bodyPr/>
        <a:lstStyle/>
        <a:p>
          <a:endParaRPr lang="en-GB"/>
        </a:p>
      </dgm:t>
    </dgm:pt>
    <dgm:pt modelId="{9BA6F2FA-C472-408F-8225-1131F267AB75}" type="pres">
      <dgm:prSet presAssocID="{9D11F061-A841-4189-B036-F2FE97A9DF2C}" presName="sibTrans" presStyleCnt="0"/>
      <dgm:spPr/>
    </dgm:pt>
    <dgm:pt modelId="{B13CF208-3C99-4D94-A7E0-EB3B0F8E59B2}" type="pres">
      <dgm:prSet presAssocID="{AFDBE61E-2594-45E4-B8A0-43C4CF1FDFBC}" presName="composite" presStyleCnt="0"/>
      <dgm:spPr/>
    </dgm:pt>
    <dgm:pt modelId="{19EA998C-12F2-4440-9B48-B83B7FAE0F7B}" type="pres">
      <dgm:prSet presAssocID="{AFDBE61E-2594-45E4-B8A0-43C4CF1FDFBC}" presName="ParentText" presStyleLbl="node1" presStyleIdx="2" presStyleCnt="3">
        <dgm:presLayoutVars>
          <dgm:chMax val="1"/>
          <dgm:chPref val="1"/>
          <dgm:bulletEnabled val="1"/>
        </dgm:presLayoutVars>
      </dgm:prSet>
      <dgm:spPr/>
      <dgm:t>
        <a:bodyPr/>
        <a:lstStyle/>
        <a:p>
          <a:endParaRPr lang="en-GB"/>
        </a:p>
      </dgm:t>
    </dgm:pt>
    <dgm:pt modelId="{BDF9611D-9ADC-49B3-BD4A-66AC45750EBB}" type="pres">
      <dgm:prSet presAssocID="{AFDBE61E-2594-45E4-B8A0-43C4CF1FDFBC}" presName="FinalChildText" presStyleLbl="revTx" presStyleIdx="2" presStyleCnt="3">
        <dgm:presLayoutVars>
          <dgm:chMax val="0"/>
          <dgm:chPref val="0"/>
          <dgm:bulletEnabled val="1"/>
        </dgm:presLayoutVars>
      </dgm:prSet>
      <dgm:spPr/>
      <dgm:t>
        <a:bodyPr/>
        <a:lstStyle/>
        <a:p>
          <a:endParaRPr lang="en-GB"/>
        </a:p>
      </dgm:t>
    </dgm:pt>
  </dgm:ptLst>
  <dgm:cxnLst>
    <dgm:cxn modelId="{34354F3E-802D-4053-839B-D40614A03E8A}" type="presOf" srcId="{B336378B-D9F4-466F-B819-D371A89DBCE7}" destId="{ABACC8A3-FF0B-43CE-BE3B-828B1618ECCD}" srcOrd="0" destOrd="0" presId="urn:microsoft.com/office/officeart/2005/8/layout/StepDownProcess"/>
    <dgm:cxn modelId="{D8A82A98-375D-4BA5-8640-08B89E15EA70}" type="presOf" srcId="{A2560C93-9F9D-404F-A2A2-18DEE29D3E30}" destId="{20DAA5FF-CBF2-4065-A612-AF3DD537E344}" srcOrd="0" destOrd="0" presId="urn:microsoft.com/office/officeart/2005/8/layout/StepDownProcess"/>
    <dgm:cxn modelId="{CC3A9044-B480-47CB-93E8-14FFA4670B86}" type="presOf" srcId="{A7115DAD-4161-4DC2-A2FC-37A55005ADF9}" destId="{43BA84EB-675A-4875-B0F4-1CC10425BC90}" srcOrd="0" destOrd="0" presId="urn:microsoft.com/office/officeart/2005/8/layout/StepDownProcess"/>
    <dgm:cxn modelId="{A1F3E96D-F211-4FF2-9C9B-BEFF381C8DC1}" srcId="{3728A9E4-8507-4A58-8907-09B0F07A779C}" destId="{A2560C93-9F9D-404F-A2A2-18DEE29D3E30}" srcOrd="0" destOrd="0" parTransId="{64E849F3-13E7-4386-9EA1-1D17E38E3468}" sibTransId="{C0E2E3EE-1751-41E6-BF00-F51C816FB481}"/>
    <dgm:cxn modelId="{BDB9C20E-24F5-48B2-957E-23120B423494}" type="presOf" srcId="{ECF912AD-2DFC-4F03-BF77-97E8D22327D5}" destId="{BDF9611D-9ADC-49B3-BD4A-66AC45750EBB}" srcOrd="0" destOrd="0" presId="urn:microsoft.com/office/officeart/2005/8/layout/StepDownProcess"/>
    <dgm:cxn modelId="{47A1C784-AE1C-425F-872C-0410FE65FC12}" srcId="{B336378B-D9F4-466F-B819-D371A89DBCE7}" destId="{AFDBE61E-2594-45E4-B8A0-43C4CF1FDFBC}" srcOrd="2" destOrd="0" parTransId="{2E5D904E-EB65-48D9-A54C-E2E954838E16}" sibTransId="{AFD06E7F-793D-451B-8EA3-3DC82732179E}"/>
    <dgm:cxn modelId="{E9C05078-E991-4CEA-B92A-17D472AFE0BF}" srcId="{B336378B-D9F4-466F-B819-D371A89DBCE7}" destId="{3728A9E4-8507-4A58-8907-09B0F07A779C}" srcOrd="0" destOrd="0" parTransId="{8A142493-B422-4EE0-9E11-4E5E0794D0D5}" sibTransId="{A3AC4BE3-3ACD-4841-90E3-C632AA6DD070}"/>
    <dgm:cxn modelId="{839E21A3-554A-4491-97B3-D0F98A68B6A6}" type="presOf" srcId="{AFDBE61E-2594-45E4-B8A0-43C4CF1FDFBC}" destId="{19EA998C-12F2-4440-9B48-B83B7FAE0F7B}" srcOrd="0" destOrd="0" presId="urn:microsoft.com/office/officeart/2005/8/layout/StepDownProcess"/>
    <dgm:cxn modelId="{2ACAF730-C8A2-4925-A8C6-0C3FD2263CEE}" srcId="{AFDBE61E-2594-45E4-B8A0-43C4CF1FDFBC}" destId="{ECF912AD-2DFC-4F03-BF77-97E8D22327D5}" srcOrd="0" destOrd="0" parTransId="{B51BC044-8DD6-485E-902D-E9AAD8284085}" sibTransId="{E1DB52B1-170A-41D0-A0CC-853637A9FD94}"/>
    <dgm:cxn modelId="{44BE3E14-E6A8-4206-BCC8-4BC076EA3086}" srcId="{A7115DAD-4161-4DC2-A2FC-37A55005ADF9}" destId="{709E9472-586C-473A-9051-CAF6B423A36F}" srcOrd="0" destOrd="0" parTransId="{5BD7ACC5-8358-47F1-B015-51D74FBF7830}" sibTransId="{6750EED2-E0E8-4367-A9E3-0837C93871EA}"/>
    <dgm:cxn modelId="{808F4262-EB47-4D58-B88B-53BA8E18C41A}" srcId="{B336378B-D9F4-466F-B819-D371A89DBCE7}" destId="{A7115DAD-4161-4DC2-A2FC-37A55005ADF9}" srcOrd="1" destOrd="0" parTransId="{40A7279C-9397-489D-8787-F8BB2576F72A}" sibTransId="{9D11F061-A841-4189-B036-F2FE97A9DF2C}"/>
    <dgm:cxn modelId="{96A05E30-D64D-4C84-8DAA-6D72E7EE7A74}" type="presOf" srcId="{709E9472-586C-473A-9051-CAF6B423A36F}" destId="{604C51C6-652A-4237-B848-49FFF5615FDE}" srcOrd="0" destOrd="0" presId="urn:microsoft.com/office/officeart/2005/8/layout/StepDownProcess"/>
    <dgm:cxn modelId="{85186F93-1546-4A9A-97FF-3849FE7FCA9E}" type="presOf" srcId="{3728A9E4-8507-4A58-8907-09B0F07A779C}" destId="{191E33B0-CB2B-4754-ADD2-5C1A66B49622}" srcOrd="0" destOrd="0" presId="urn:microsoft.com/office/officeart/2005/8/layout/StepDownProcess"/>
    <dgm:cxn modelId="{AC434154-DB44-4F55-A10A-B8377574DE3C}" type="presParOf" srcId="{ABACC8A3-FF0B-43CE-BE3B-828B1618ECCD}" destId="{E75A0A47-180A-4F0B-9B2B-0AB8AE86E458}" srcOrd="0" destOrd="0" presId="urn:microsoft.com/office/officeart/2005/8/layout/StepDownProcess"/>
    <dgm:cxn modelId="{296C7CCC-466F-468F-8F84-561DB7280302}" type="presParOf" srcId="{E75A0A47-180A-4F0B-9B2B-0AB8AE86E458}" destId="{9EEC44A4-5A9E-49D5-B3FB-A7167A64613D}" srcOrd="0" destOrd="0" presId="urn:microsoft.com/office/officeart/2005/8/layout/StepDownProcess"/>
    <dgm:cxn modelId="{D47D3078-9F8C-4C25-89DE-E966416F5B05}" type="presParOf" srcId="{E75A0A47-180A-4F0B-9B2B-0AB8AE86E458}" destId="{191E33B0-CB2B-4754-ADD2-5C1A66B49622}" srcOrd="1" destOrd="0" presId="urn:microsoft.com/office/officeart/2005/8/layout/StepDownProcess"/>
    <dgm:cxn modelId="{37C3FDBA-153B-4136-927B-3A07BD53B5B7}" type="presParOf" srcId="{E75A0A47-180A-4F0B-9B2B-0AB8AE86E458}" destId="{20DAA5FF-CBF2-4065-A612-AF3DD537E344}" srcOrd="2" destOrd="0" presId="urn:microsoft.com/office/officeart/2005/8/layout/StepDownProcess"/>
    <dgm:cxn modelId="{94B23BF0-FE4D-49B1-878C-321E30FB85D5}" type="presParOf" srcId="{ABACC8A3-FF0B-43CE-BE3B-828B1618ECCD}" destId="{A88E05BC-CABC-478B-987D-7F5196AE7E8E}" srcOrd="1" destOrd="0" presId="urn:microsoft.com/office/officeart/2005/8/layout/StepDownProcess"/>
    <dgm:cxn modelId="{66A7F0B0-1E07-4B48-B3C8-FA6F9FE2477A}" type="presParOf" srcId="{ABACC8A3-FF0B-43CE-BE3B-828B1618ECCD}" destId="{F719A7D1-7AC4-4714-ADD3-AE53034FCC3F}" srcOrd="2" destOrd="0" presId="urn:microsoft.com/office/officeart/2005/8/layout/StepDownProcess"/>
    <dgm:cxn modelId="{54AE9E29-4B43-4BE4-8337-7E26774ADA3B}" type="presParOf" srcId="{F719A7D1-7AC4-4714-ADD3-AE53034FCC3F}" destId="{0E74D6CF-AA98-4CCE-B732-D5CAB4587EE7}" srcOrd="0" destOrd="0" presId="urn:microsoft.com/office/officeart/2005/8/layout/StepDownProcess"/>
    <dgm:cxn modelId="{3CF0CC87-8CE3-4A31-BDA0-3DFBB52A6EC4}" type="presParOf" srcId="{F719A7D1-7AC4-4714-ADD3-AE53034FCC3F}" destId="{43BA84EB-675A-4875-B0F4-1CC10425BC90}" srcOrd="1" destOrd="0" presId="urn:microsoft.com/office/officeart/2005/8/layout/StepDownProcess"/>
    <dgm:cxn modelId="{3E3C921E-563E-4158-BD48-ABAD7A877CD7}" type="presParOf" srcId="{F719A7D1-7AC4-4714-ADD3-AE53034FCC3F}" destId="{604C51C6-652A-4237-B848-49FFF5615FDE}" srcOrd="2" destOrd="0" presId="urn:microsoft.com/office/officeart/2005/8/layout/StepDownProcess"/>
    <dgm:cxn modelId="{2A565A02-7114-4C64-922B-793C70CD195F}" type="presParOf" srcId="{ABACC8A3-FF0B-43CE-BE3B-828B1618ECCD}" destId="{9BA6F2FA-C472-408F-8225-1131F267AB75}" srcOrd="3" destOrd="0" presId="urn:microsoft.com/office/officeart/2005/8/layout/StepDownProcess"/>
    <dgm:cxn modelId="{A01C8F76-0318-43EC-9FD4-2DF1AB3926DF}" type="presParOf" srcId="{ABACC8A3-FF0B-43CE-BE3B-828B1618ECCD}" destId="{B13CF208-3C99-4D94-A7E0-EB3B0F8E59B2}" srcOrd="4" destOrd="0" presId="urn:microsoft.com/office/officeart/2005/8/layout/StepDownProcess"/>
    <dgm:cxn modelId="{0B7FED87-8754-49E9-89C3-EA03A2236D30}" type="presParOf" srcId="{B13CF208-3C99-4D94-A7E0-EB3B0F8E59B2}" destId="{19EA998C-12F2-4440-9B48-B83B7FAE0F7B}" srcOrd="0" destOrd="0" presId="urn:microsoft.com/office/officeart/2005/8/layout/StepDownProcess"/>
    <dgm:cxn modelId="{DD19C0B2-0818-48B3-A97A-048847F24E7F}" type="presParOf" srcId="{B13CF208-3C99-4D94-A7E0-EB3B0F8E59B2}" destId="{BDF9611D-9ADC-49B3-BD4A-66AC45750EBB}"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77E767C-7B74-486C-A010-9B3F4AD0AD3B}" type="doc">
      <dgm:prSet loTypeId="urn:microsoft.com/office/officeart/2005/8/layout/lProcess1" loCatId="process" qsTypeId="urn:microsoft.com/office/officeart/2005/8/quickstyle/simple1" qsCatId="simple" csTypeId="urn:microsoft.com/office/officeart/2005/8/colors/colorful3" csCatId="colorful" phldr="1"/>
      <dgm:spPr/>
      <dgm:t>
        <a:bodyPr/>
        <a:lstStyle/>
        <a:p>
          <a:endParaRPr lang="en-GB"/>
        </a:p>
      </dgm:t>
    </dgm:pt>
    <dgm:pt modelId="{99BC6440-582E-47AC-813A-8286B9310DF4}">
      <dgm:prSet phldrT="[Text]"/>
      <dgm:spPr/>
      <dgm:t>
        <a:bodyPr/>
        <a:lstStyle/>
        <a:p>
          <a:endParaRPr lang="en-GB" dirty="0"/>
        </a:p>
      </dgm:t>
    </dgm:pt>
    <dgm:pt modelId="{9871E261-B2E9-4581-986F-0FF83EF5F399}" type="parTrans" cxnId="{190FB85D-D41E-42DA-A51C-2620D6746B14}">
      <dgm:prSet/>
      <dgm:spPr/>
      <dgm:t>
        <a:bodyPr/>
        <a:lstStyle/>
        <a:p>
          <a:endParaRPr lang="en-GB"/>
        </a:p>
      </dgm:t>
    </dgm:pt>
    <dgm:pt modelId="{CCD9C2EC-3A7D-4D62-A4EE-0E5AB656C2C5}" type="sibTrans" cxnId="{190FB85D-D41E-42DA-A51C-2620D6746B14}">
      <dgm:prSet/>
      <dgm:spPr/>
      <dgm:t>
        <a:bodyPr/>
        <a:lstStyle/>
        <a:p>
          <a:endParaRPr lang="en-GB"/>
        </a:p>
      </dgm:t>
    </dgm:pt>
    <dgm:pt modelId="{DF77DDC6-CAF9-40C3-9B6A-A9B1E8CF9B1B}">
      <dgm:prSet phldrT="[Text]"/>
      <dgm:spPr/>
      <dgm:t>
        <a:bodyPr/>
        <a:lstStyle/>
        <a:p>
          <a:endParaRPr lang="en-GB" dirty="0"/>
        </a:p>
      </dgm:t>
    </dgm:pt>
    <dgm:pt modelId="{2B8AD4E7-9444-4114-A08F-5641E9007BFF}" type="parTrans" cxnId="{5D161CF0-7F56-4927-9D14-D5467E0C0D25}">
      <dgm:prSet/>
      <dgm:spPr/>
      <dgm:t>
        <a:bodyPr/>
        <a:lstStyle/>
        <a:p>
          <a:endParaRPr lang="en-GB"/>
        </a:p>
      </dgm:t>
    </dgm:pt>
    <dgm:pt modelId="{12A3CB7C-B756-4ADA-B08A-1AD0286B2C73}" type="sibTrans" cxnId="{5D161CF0-7F56-4927-9D14-D5467E0C0D25}">
      <dgm:prSet/>
      <dgm:spPr/>
      <dgm:t>
        <a:bodyPr/>
        <a:lstStyle/>
        <a:p>
          <a:endParaRPr lang="en-GB"/>
        </a:p>
      </dgm:t>
    </dgm:pt>
    <dgm:pt modelId="{4C01C87D-6DDE-4BA8-8AB9-BE4886A88449}">
      <dgm:prSet phldrT="[Text]"/>
      <dgm:spPr/>
      <dgm:t>
        <a:bodyPr/>
        <a:lstStyle/>
        <a:p>
          <a:endParaRPr lang="en-GB" dirty="0"/>
        </a:p>
      </dgm:t>
    </dgm:pt>
    <dgm:pt modelId="{E4B7CEAD-7F79-4A1D-9FB9-8CE6D5BC1DF8}" type="parTrans" cxnId="{80BDC439-3C77-4E5B-8DD3-617BEF0322C4}">
      <dgm:prSet/>
      <dgm:spPr/>
      <dgm:t>
        <a:bodyPr/>
        <a:lstStyle/>
        <a:p>
          <a:endParaRPr lang="en-GB"/>
        </a:p>
      </dgm:t>
    </dgm:pt>
    <dgm:pt modelId="{1942317A-F17B-4C62-968E-BE8FD949534A}" type="sibTrans" cxnId="{80BDC439-3C77-4E5B-8DD3-617BEF0322C4}">
      <dgm:prSet/>
      <dgm:spPr/>
      <dgm:t>
        <a:bodyPr/>
        <a:lstStyle/>
        <a:p>
          <a:endParaRPr lang="en-GB"/>
        </a:p>
      </dgm:t>
    </dgm:pt>
    <dgm:pt modelId="{B77A6837-7E11-476E-83A9-486021582EDB}">
      <dgm:prSet phldrT="[Text]"/>
      <dgm:spPr/>
      <dgm:t>
        <a:bodyPr/>
        <a:lstStyle/>
        <a:p>
          <a:endParaRPr lang="en-GB" dirty="0"/>
        </a:p>
      </dgm:t>
    </dgm:pt>
    <dgm:pt modelId="{CFEC5427-9A7D-406E-BF1D-527A7CAC0FB5}" type="parTrans" cxnId="{BA3798B9-03E4-4388-98E1-DB8AD5765260}">
      <dgm:prSet/>
      <dgm:spPr/>
      <dgm:t>
        <a:bodyPr/>
        <a:lstStyle/>
        <a:p>
          <a:endParaRPr lang="en-GB"/>
        </a:p>
      </dgm:t>
    </dgm:pt>
    <dgm:pt modelId="{362663D5-DA3C-47CC-99DD-B443148D3513}" type="sibTrans" cxnId="{BA3798B9-03E4-4388-98E1-DB8AD5765260}">
      <dgm:prSet/>
      <dgm:spPr/>
      <dgm:t>
        <a:bodyPr/>
        <a:lstStyle/>
        <a:p>
          <a:endParaRPr lang="en-GB"/>
        </a:p>
      </dgm:t>
    </dgm:pt>
    <dgm:pt modelId="{C3887A49-35FB-4535-93E8-2971C00EB695}">
      <dgm:prSet phldrT="[Text]"/>
      <dgm:spPr/>
      <dgm:t>
        <a:bodyPr/>
        <a:lstStyle/>
        <a:p>
          <a:endParaRPr lang="en-GB" dirty="0"/>
        </a:p>
      </dgm:t>
    </dgm:pt>
    <dgm:pt modelId="{F97C1D72-3384-4484-A75C-B154BFBDCD45}" type="parTrans" cxnId="{C8FD0524-AB17-4A8A-B7C3-2B5C809428F0}">
      <dgm:prSet/>
      <dgm:spPr/>
      <dgm:t>
        <a:bodyPr/>
        <a:lstStyle/>
        <a:p>
          <a:endParaRPr lang="en-GB"/>
        </a:p>
      </dgm:t>
    </dgm:pt>
    <dgm:pt modelId="{59BB342A-2757-4A05-A39B-A5FA8B1C4E0F}" type="sibTrans" cxnId="{C8FD0524-AB17-4A8A-B7C3-2B5C809428F0}">
      <dgm:prSet/>
      <dgm:spPr/>
      <dgm:t>
        <a:bodyPr/>
        <a:lstStyle/>
        <a:p>
          <a:endParaRPr lang="en-GB"/>
        </a:p>
      </dgm:t>
    </dgm:pt>
    <dgm:pt modelId="{2AC3D456-7B32-4C22-B794-91C9F969BE29}">
      <dgm:prSet phldrT="[Text]"/>
      <dgm:spPr/>
      <dgm:t>
        <a:bodyPr/>
        <a:lstStyle/>
        <a:p>
          <a:endParaRPr lang="en-GB" dirty="0"/>
        </a:p>
      </dgm:t>
    </dgm:pt>
    <dgm:pt modelId="{8C4E6FC3-8348-4346-A0A4-5BF660FE0104}" type="parTrans" cxnId="{AF747E72-84E5-4932-AB49-482A9AC46ED7}">
      <dgm:prSet/>
      <dgm:spPr/>
      <dgm:t>
        <a:bodyPr/>
        <a:lstStyle/>
        <a:p>
          <a:endParaRPr lang="en-GB"/>
        </a:p>
      </dgm:t>
    </dgm:pt>
    <dgm:pt modelId="{2D215E38-FF26-4DDF-8A0D-C9DF2D97762D}" type="sibTrans" cxnId="{AF747E72-84E5-4932-AB49-482A9AC46ED7}">
      <dgm:prSet/>
      <dgm:spPr/>
      <dgm:t>
        <a:bodyPr/>
        <a:lstStyle/>
        <a:p>
          <a:endParaRPr lang="en-GB"/>
        </a:p>
      </dgm:t>
    </dgm:pt>
    <dgm:pt modelId="{004D3D76-86FB-4AA5-9967-888BADE29F06}" type="pres">
      <dgm:prSet presAssocID="{A77E767C-7B74-486C-A010-9B3F4AD0AD3B}" presName="Name0" presStyleCnt="0">
        <dgm:presLayoutVars>
          <dgm:dir/>
          <dgm:animLvl val="lvl"/>
          <dgm:resizeHandles val="exact"/>
        </dgm:presLayoutVars>
      </dgm:prSet>
      <dgm:spPr/>
      <dgm:t>
        <a:bodyPr/>
        <a:lstStyle/>
        <a:p>
          <a:endParaRPr lang="en-GB"/>
        </a:p>
      </dgm:t>
    </dgm:pt>
    <dgm:pt modelId="{7FC7C86E-A85A-4960-ADC3-F3BBCC0820C1}" type="pres">
      <dgm:prSet presAssocID="{99BC6440-582E-47AC-813A-8286B9310DF4}" presName="vertFlow" presStyleCnt="0"/>
      <dgm:spPr/>
    </dgm:pt>
    <dgm:pt modelId="{23824ABB-382F-4CE5-9769-80FD8916E90D}" type="pres">
      <dgm:prSet presAssocID="{99BC6440-582E-47AC-813A-8286B9310DF4}" presName="header" presStyleLbl="node1" presStyleIdx="0" presStyleCnt="2"/>
      <dgm:spPr/>
      <dgm:t>
        <a:bodyPr/>
        <a:lstStyle/>
        <a:p>
          <a:endParaRPr lang="en-GB"/>
        </a:p>
      </dgm:t>
    </dgm:pt>
    <dgm:pt modelId="{873ADA4E-3BBC-4EC9-A1EA-FAEA82DC6879}" type="pres">
      <dgm:prSet presAssocID="{2B8AD4E7-9444-4114-A08F-5641E9007BFF}" presName="parTrans" presStyleLbl="sibTrans2D1" presStyleIdx="0" presStyleCnt="4"/>
      <dgm:spPr/>
      <dgm:t>
        <a:bodyPr/>
        <a:lstStyle/>
        <a:p>
          <a:endParaRPr lang="en-GB"/>
        </a:p>
      </dgm:t>
    </dgm:pt>
    <dgm:pt modelId="{2B9BE9A6-5274-4EC0-ABA1-2B974B6EEC6C}" type="pres">
      <dgm:prSet presAssocID="{DF77DDC6-CAF9-40C3-9B6A-A9B1E8CF9B1B}" presName="child" presStyleLbl="alignAccFollowNode1" presStyleIdx="0" presStyleCnt="4">
        <dgm:presLayoutVars>
          <dgm:chMax val="0"/>
          <dgm:bulletEnabled val="1"/>
        </dgm:presLayoutVars>
      </dgm:prSet>
      <dgm:spPr/>
      <dgm:t>
        <a:bodyPr/>
        <a:lstStyle/>
        <a:p>
          <a:endParaRPr lang="en-GB"/>
        </a:p>
      </dgm:t>
    </dgm:pt>
    <dgm:pt modelId="{910EEB36-2969-4AE1-8AA6-E64AE30C14F6}" type="pres">
      <dgm:prSet presAssocID="{12A3CB7C-B756-4ADA-B08A-1AD0286B2C73}" presName="sibTrans" presStyleLbl="sibTrans2D1" presStyleIdx="1" presStyleCnt="4"/>
      <dgm:spPr/>
      <dgm:t>
        <a:bodyPr/>
        <a:lstStyle/>
        <a:p>
          <a:endParaRPr lang="en-GB"/>
        </a:p>
      </dgm:t>
    </dgm:pt>
    <dgm:pt modelId="{A3E73446-2AF0-4A2C-A465-A3CB2D95D44C}" type="pres">
      <dgm:prSet presAssocID="{4C01C87D-6DDE-4BA8-8AB9-BE4886A88449}" presName="child" presStyleLbl="alignAccFollowNode1" presStyleIdx="1" presStyleCnt="4">
        <dgm:presLayoutVars>
          <dgm:chMax val="0"/>
          <dgm:bulletEnabled val="1"/>
        </dgm:presLayoutVars>
      </dgm:prSet>
      <dgm:spPr/>
      <dgm:t>
        <a:bodyPr/>
        <a:lstStyle/>
        <a:p>
          <a:endParaRPr lang="en-GB"/>
        </a:p>
      </dgm:t>
    </dgm:pt>
    <dgm:pt modelId="{228BAFB6-29BA-4A3F-AE38-DA0713A9E5BD}" type="pres">
      <dgm:prSet presAssocID="{99BC6440-582E-47AC-813A-8286B9310DF4}" presName="hSp" presStyleCnt="0"/>
      <dgm:spPr/>
    </dgm:pt>
    <dgm:pt modelId="{7D1B340F-F381-4A57-BD2C-D4853B3E54FB}" type="pres">
      <dgm:prSet presAssocID="{B77A6837-7E11-476E-83A9-486021582EDB}" presName="vertFlow" presStyleCnt="0"/>
      <dgm:spPr/>
    </dgm:pt>
    <dgm:pt modelId="{9F5F4A1E-48AF-4B93-B93C-C08CA291AFDE}" type="pres">
      <dgm:prSet presAssocID="{B77A6837-7E11-476E-83A9-486021582EDB}" presName="header" presStyleLbl="node1" presStyleIdx="1" presStyleCnt="2"/>
      <dgm:spPr/>
      <dgm:t>
        <a:bodyPr/>
        <a:lstStyle/>
        <a:p>
          <a:endParaRPr lang="en-GB"/>
        </a:p>
      </dgm:t>
    </dgm:pt>
    <dgm:pt modelId="{4304E66A-019A-444C-B954-0AD4EC768CE2}" type="pres">
      <dgm:prSet presAssocID="{F97C1D72-3384-4484-A75C-B154BFBDCD45}" presName="parTrans" presStyleLbl="sibTrans2D1" presStyleIdx="2" presStyleCnt="4"/>
      <dgm:spPr/>
      <dgm:t>
        <a:bodyPr/>
        <a:lstStyle/>
        <a:p>
          <a:endParaRPr lang="en-GB"/>
        </a:p>
      </dgm:t>
    </dgm:pt>
    <dgm:pt modelId="{39B734F9-6B7E-4BEF-A05E-DF0B7C8951A3}" type="pres">
      <dgm:prSet presAssocID="{C3887A49-35FB-4535-93E8-2971C00EB695}" presName="child" presStyleLbl="alignAccFollowNode1" presStyleIdx="2" presStyleCnt="4">
        <dgm:presLayoutVars>
          <dgm:chMax val="0"/>
          <dgm:bulletEnabled val="1"/>
        </dgm:presLayoutVars>
      </dgm:prSet>
      <dgm:spPr/>
      <dgm:t>
        <a:bodyPr/>
        <a:lstStyle/>
        <a:p>
          <a:endParaRPr lang="en-GB"/>
        </a:p>
      </dgm:t>
    </dgm:pt>
    <dgm:pt modelId="{CAC4082F-DCEC-44B7-94DC-2DC97970E9D2}" type="pres">
      <dgm:prSet presAssocID="{59BB342A-2757-4A05-A39B-A5FA8B1C4E0F}" presName="sibTrans" presStyleLbl="sibTrans2D1" presStyleIdx="3" presStyleCnt="4"/>
      <dgm:spPr/>
      <dgm:t>
        <a:bodyPr/>
        <a:lstStyle/>
        <a:p>
          <a:endParaRPr lang="en-GB"/>
        </a:p>
      </dgm:t>
    </dgm:pt>
    <dgm:pt modelId="{0D4861EB-849E-4C60-B8BD-36BF48218E34}" type="pres">
      <dgm:prSet presAssocID="{2AC3D456-7B32-4C22-B794-91C9F969BE29}" presName="child" presStyleLbl="alignAccFollowNode1" presStyleIdx="3" presStyleCnt="4">
        <dgm:presLayoutVars>
          <dgm:chMax val="0"/>
          <dgm:bulletEnabled val="1"/>
        </dgm:presLayoutVars>
      </dgm:prSet>
      <dgm:spPr/>
      <dgm:t>
        <a:bodyPr/>
        <a:lstStyle/>
        <a:p>
          <a:endParaRPr lang="en-GB"/>
        </a:p>
      </dgm:t>
    </dgm:pt>
  </dgm:ptLst>
  <dgm:cxnLst>
    <dgm:cxn modelId="{5D161CF0-7F56-4927-9D14-D5467E0C0D25}" srcId="{99BC6440-582E-47AC-813A-8286B9310DF4}" destId="{DF77DDC6-CAF9-40C3-9B6A-A9B1E8CF9B1B}" srcOrd="0" destOrd="0" parTransId="{2B8AD4E7-9444-4114-A08F-5641E9007BFF}" sibTransId="{12A3CB7C-B756-4ADA-B08A-1AD0286B2C73}"/>
    <dgm:cxn modelId="{AF747E72-84E5-4932-AB49-482A9AC46ED7}" srcId="{B77A6837-7E11-476E-83A9-486021582EDB}" destId="{2AC3D456-7B32-4C22-B794-91C9F969BE29}" srcOrd="1" destOrd="0" parTransId="{8C4E6FC3-8348-4346-A0A4-5BF660FE0104}" sibTransId="{2D215E38-FF26-4DDF-8A0D-C9DF2D97762D}"/>
    <dgm:cxn modelId="{9CD8B160-56C3-44E4-B2E2-3C508FED2737}" type="presOf" srcId="{F97C1D72-3384-4484-A75C-B154BFBDCD45}" destId="{4304E66A-019A-444C-B954-0AD4EC768CE2}" srcOrd="0" destOrd="0" presId="urn:microsoft.com/office/officeart/2005/8/layout/lProcess1"/>
    <dgm:cxn modelId="{424E9711-546E-47F1-89D1-AB600C012727}" type="presOf" srcId="{4C01C87D-6DDE-4BA8-8AB9-BE4886A88449}" destId="{A3E73446-2AF0-4A2C-A465-A3CB2D95D44C}" srcOrd="0" destOrd="0" presId="urn:microsoft.com/office/officeart/2005/8/layout/lProcess1"/>
    <dgm:cxn modelId="{190FB85D-D41E-42DA-A51C-2620D6746B14}" srcId="{A77E767C-7B74-486C-A010-9B3F4AD0AD3B}" destId="{99BC6440-582E-47AC-813A-8286B9310DF4}" srcOrd="0" destOrd="0" parTransId="{9871E261-B2E9-4581-986F-0FF83EF5F399}" sibTransId="{CCD9C2EC-3A7D-4D62-A4EE-0E5AB656C2C5}"/>
    <dgm:cxn modelId="{DEC6988F-9278-448F-B6FB-12676FBFC341}" type="presOf" srcId="{2AC3D456-7B32-4C22-B794-91C9F969BE29}" destId="{0D4861EB-849E-4C60-B8BD-36BF48218E34}" srcOrd="0" destOrd="0" presId="urn:microsoft.com/office/officeart/2005/8/layout/lProcess1"/>
    <dgm:cxn modelId="{7D5C825D-4323-42D3-8086-D29B55F7907F}" type="presOf" srcId="{A77E767C-7B74-486C-A010-9B3F4AD0AD3B}" destId="{004D3D76-86FB-4AA5-9967-888BADE29F06}" srcOrd="0" destOrd="0" presId="urn:microsoft.com/office/officeart/2005/8/layout/lProcess1"/>
    <dgm:cxn modelId="{90AB1691-FDDC-41AC-981E-8C77BF6388DD}" type="presOf" srcId="{12A3CB7C-B756-4ADA-B08A-1AD0286B2C73}" destId="{910EEB36-2969-4AE1-8AA6-E64AE30C14F6}" srcOrd="0" destOrd="0" presId="urn:microsoft.com/office/officeart/2005/8/layout/lProcess1"/>
    <dgm:cxn modelId="{64947E0C-EECF-41D4-BF24-FC6E019FE887}" type="presOf" srcId="{2B8AD4E7-9444-4114-A08F-5641E9007BFF}" destId="{873ADA4E-3BBC-4EC9-A1EA-FAEA82DC6879}" srcOrd="0" destOrd="0" presId="urn:microsoft.com/office/officeart/2005/8/layout/lProcess1"/>
    <dgm:cxn modelId="{29ADDE6D-333E-424D-B0FB-292D52680FCE}" type="presOf" srcId="{DF77DDC6-CAF9-40C3-9B6A-A9B1E8CF9B1B}" destId="{2B9BE9A6-5274-4EC0-ABA1-2B974B6EEC6C}" srcOrd="0" destOrd="0" presId="urn:microsoft.com/office/officeart/2005/8/layout/lProcess1"/>
    <dgm:cxn modelId="{4D5051BD-5996-40F5-921C-53BD39E46986}" type="presOf" srcId="{59BB342A-2757-4A05-A39B-A5FA8B1C4E0F}" destId="{CAC4082F-DCEC-44B7-94DC-2DC97970E9D2}" srcOrd="0" destOrd="0" presId="urn:microsoft.com/office/officeart/2005/8/layout/lProcess1"/>
    <dgm:cxn modelId="{BA3798B9-03E4-4388-98E1-DB8AD5765260}" srcId="{A77E767C-7B74-486C-A010-9B3F4AD0AD3B}" destId="{B77A6837-7E11-476E-83A9-486021582EDB}" srcOrd="1" destOrd="0" parTransId="{CFEC5427-9A7D-406E-BF1D-527A7CAC0FB5}" sibTransId="{362663D5-DA3C-47CC-99DD-B443148D3513}"/>
    <dgm:cxn modelId="{A870A30A-B89D-43DD-9E96-E3EA866E215F}" type="presOf" srcId="{99BC6440-582E-47AC-813A-8286B9310DF4}" destId="{23824ABB-382F-4CE5-9769-80FD8916E90D}" srcOrd="0" destOrd="0" presId="urn:microsoft.com/office/officeart/2005/8/layout/lProcess1"/>
    <dgm:cxn modelId="{DA4231EE-F22E-422B-81B3-DE426F6EA82F}" type="presOf" srcId="{B77A6837-7E11-476E-83A9-486021582EDB}" destId="{9F5F4A1E-48AF-4B93-B93C-C08CA291AFDE}" srcOrd="0" destOrd="0" presId="urn:microsoft.com/office/officeart/2005/8/layout/lProcess1"/>
    <dgm:cxn modelId="{C8FD0524-AB17-4A8A-B7C3-2B5C809428F0}" srcId="{B77A6837-7E11-476E-83A9-486021582EDB}" destId="{C3887A49-35FB-4535-93E8-2971C00EB695}" srcOrd="0" destOrd="0" parTransId="{F97C1D72-3384-4484-A75C-B154BFBDCD45}" sibTransId="{59BB342A-2757-4A05-A39B-A5FA8B1C4E0F}"/>
    <dgm:cxn modelId="{80BDC439-3C77-4E5B-8DD3-617BEF0322C4}" srcId="{99BC6440-582E-47AC-813A-8286B9310DF4}" destId="{4C01C87D-6DDE-4BA8-8AB9-BE4886A88449}" srcOrd="1" destOrd="0" parTransId="{E4B7CEAD-7F79-4A1D-9FB9-8CE6D5BC1DF8}" sibTransId="{1942317A-F17B-4C62-968E-BE8FD949534A}"/>
    <dgm:cxn modelId="{DCB19E4D-7FF1-4816-9304-2DC571A2CB50}" type="presOf" srcId="{C3887A49-35FB-4535-93E8-2971C00EB695}" destId="{39B734F9-6B7E-4BEF-A05E-DF0B7C8951A3}" srcOrd="0" destOrd="0" presId="urn:microsoft.com/office/officeart/2005/8/layout/lProcess1"/>
    <dgm:cxn modelId="{843B5B20-5DF4-4870-A9DB-B19B6D6AE5FD}" type="presParOf" srcId="{004D3D76-86FB-4AA5-9967-888BADE29F06}" destId="{7FC7C86E-A85A-4960-ADC3-F3BBCC0820C1}" srcOrd="0" destOrd="0" presId="urn:microsoft.com/office/officeart/2005/8/layout/lProcess1"/>
    <dgm:cxn modelId="{69078675-6230-4A26-BBFF-0C10379EB48D}" type="presParOf" srcId="{7FC7C86E-A85A-4960-ADC3-F3BBCC0820C1}" destId="{23824ABB-382F-4CE5-9769-80FD8916E90D}" srcOrd="0" destOrd="0" presId="urn:microsoft.com/office/officeart/2005/8/layout/lProcess1"/>
    <dgm:cxn modelId="{D243BCA9-2A7D-4768-9987-194DE15D369B}" type="presParOf" srcId="{7FC7C86E-A85A-4960-ADC3-F3BBCC0820C1}" destId="{873ADA4E-3BBC-4EC9-A1EA-FAEA82DC6879}" srcOrd="1" destOrd="0" presId="urn:microsoft.com/office/officeart/2005/8/layout/lProcess1"/>
    <dgm:cxn modelId="{3E7E42F8-9104-455B-9BAF-53825EDAF647}" type="presParOf" srcId="{7FC7C86E-A85A-4960-ADC3-F3BBCC0820C1}" destId="{2B9BE9A6-5274-4EC0-ABA1-2B974B6EEC6C}" srcOrd="2" destOrd="0" presId="urn:microsoft.com/office/officeart/2005/8/layout/lProcess1"/>
    <dgm:cxn modelId="{36974371-B8D1-44B0-92A5-35C07E017160}" type="presParOf" srcId="{7FC7C86E-A85A-4960-ADC3-F3BBCC0820C1}" destId="{910EEB36-2969-4AE1-8AA6-E64AE30C14F6}" srcOrd="3" destOrd="0" presId="urn:microsoft.com/office/officeart/2005/8/layout/lProcess1"/>
    <dgm:cxn modelId="{2578CF19-9C66-41E9-BCEB-34E2F55BBB3D}" type="presParOf" srcId="{7FC7C86E-A85A-4960-ADC3-F3BBCC0820C1}" destId="{A3E73446-2AF0-4A2C-A465-A3CB2D95D44C}" srcOrd="4" destOrd="0" presId="urn:microsoft.com/office/officeart/2005/8/layout/lProcess1"/>
    <dgm:cxn modelId="{ACB2AC6F-9522-4BD6-9A9C-61629C0F053E}" type="presParOf" srcId="{004D3D76-86FB-4AA5-9967-888BADE29F06}" destId="{228BAFB6-29BA-4A3F-AE38-DA0713A9E5BD}" srcOrd="1" destOrd="0" presId="urn:microsoft.com/office/officeart/2005/8/layout/lProcess1"/>
    <dgm:cxn modelId="{6CF3314D-CE08-4438-8FA0-F6D1724596C4}" type="presParOf" srcId="{004D3D76-86FB-4AA5-9967-888BADE29F06}" destId="{7D1B340F-F381-4A57-BD2C-D4853B3E54FB}" srcOrd="2" destOrd="0" presId="urn:microsoft.com/office/officeart/2005/8/layout/lProcess1"/>
    <dgm:cxn modelId="{4E7B41B6-E4BC-475F-B1E8-C3BDCF28E68D}" type="presParOf" srcId="{7D1B340F-F381-4A57-BD2C-D4853B3E54FB}" destId="{9F5F4A1E-48AF-4B93-B93C-C08CA291AFDE}" srcOrd="0" destOrd="0" presId="urn:microsoft.com/office/officeart/2005/8/layout/lProcess1"/>
    <dgm:cxn modelId="{FD2D5680-EECD-45A8-AEE9-6D797458B472}" type="presParOf" srcId="{7D1B340F-F381-4A57-BD2C-D4853B3E54FB}" destId="{4304E66A-019A-444C-B954-0AD4EC768CE2}" srcOrd="1" destOrd="0" presId="urn:microsoft.com/office/officeart/2005/8/layout/lProcess1"/>
    <dgm:cxn modelId="{1CA9D908-ED9C-427C-B209-3474E79A2545}" type="presParOf" srcId="{7D1B340F-F381-4A57-BD2C-D4853B3E54FB}" destId="{39B734F9-6B7E-4BEF-A05E-DF0B7C8951A3}" srcOrd="2" destOrd="0" presId="urn:microsoft.com/office/officeart/2005/8/layout/lProcess1"/>
    <dgm:cxn modelId="{7C4F645C-20ED-45AD-A6F1-746870AAD236}" type="presParOf" srcId="{7D1B340F-F381-4A57-BD2C-D4853B3E54FB}" destId="{CAC4082F-DCEC-44B7-94DC-2DC97970E9D2}" srcOrd="3" destOrd="0" presId="urn:microsoft.com/office/officeart/2005/8/layout/lProcess1"/>
    <dgm:cxn modelId="{9F22DD84-B056-4E34-9D5E-A06033804A0E}" type="presParOf" srcId="{7D1B340F-F381-4A57-BD2C-D4853B3E54FB}" destId="{0D4861EB-849E-4C60-B8BD-36BF48218E34}" srcOrd="4"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A14A517-0979-4938-A170-0205FC144A07}" type="doc">
      <dgm:prSet loTypeId="urn:diagrams.loki3.com/VaryingWidthList" loCatId="list" qsTypeId="urn:microsoft.com/office/officeart/2005/8/quickstyle/simple1" qsCatId="simple" csTypeId="urn:microsoft.com/office/officeart/2005/8/colors/colorful4" csCatId="colorful" phldr="1"/>
      <dgm:spPr/>
    </dgm:pt>
    <dgm:pt modelId="{8612FF7D-5569-49DE-AEF3-7D7D8D5482F7}">
      <dgm:prSet phldrT="[Text]" custT="1"/>
      <dgm:spPr/>
      <dgm:t>
        <a:bodyPr/>
        <a:lstStyle/>
        <a:p>
          <a:r>
            <a:rPr lang="en-GB" sz="3600" dirty="0" smtClean="0"/>
            <a:t>Starting Words</a:t>
          </a:r>
          <a:endParaRPr lang="en-GB" sz="3600" dirty="0"/>
        </a:p>
      </dgm:t>
    </dgm:pt>
    <dgm:pt modelId="{DCF4B083-4855-40BF-97C3-AB7D08890157}" type="parTrans" cxnId="{FEDE9B2A-C6BA-4A05-A9AB-3DFB91620650}">
      <dgm:prSet/>
      <dgm:spPr/>
      <dgm:t>
        <a:bodyPr/>
        <a:lstStyle/>
        <a:p>
          <a:endParaRPr lang="en-GB"/>
        </a:p>
      </dgm:t>
    </dgm:pt>
    <dgm:pt modelId="{B45716B4-2B71-4B76-B662-429B825B4057}" type="sibTrans" cxnId="{FEDE9B2A-C6BA-4A05-A9AB-3DFB91620650}">
      <dgm:prSet/>
      <dgm:spPr/>
      <dgm:t>
        <a:bodyPr/>
        <a:lstStyle/>
        <a:p>
          <a:endParaRPr lang="en-GB"/>
        </a:p>
      </dgm:t>
    </dgm:pt>
    <dgm:pt modelId="{A691716E-DD27-4282-9EF9-2B39A167E22D}">
      <dgm:prSet phldrT="[Text]" custT="1"/>
      <dgm:spPr/>
      <dgm:t>
        <a:bodyPr/>
        <a:lstStyle/>
        <a:p>
          <a:r>
            <a:rPr lang="en-GB" sz="3600" dirty="0" smtClean="0"/>
            <a:t>Descriptive Words</a:t>
          </a:r>
          <a:endParaRPr lang="en-GB" sz="3600" dirty="0"/>
        </a:p>
      </dgm:t>
    </dgm:pt>
    <dgm:pt modelId="{6D4A05FF-12FC-45A1-85E2-DD157B69F888}" type="parTrans" cxnId="{D752E8D1-43D6-47A3-877B-C01D488A48C7}">
      <dgm:prSet/>
      <dgm:spPr/>
      <dgm:t>
        <a:bodyPr/>
        <a:lstStyle/>
        <a:p>
          <a:endParaRPr lang="en-GB"/>
        </a:p>
      </dgm:t>
    </dgm:pt>
    <dgm:pt modelId="{6942F98C-F5B2-4F70-89AA-F052EEFB64E1}" type="sibTrans" cxnId="{D752E8D1-43D6-47A3-877B-C01D488A48C7}">
      <dgm:prSet/>
      <dgm:spPr/>
      <dgm:t>
        <a:bodyPr/>
        <a:lstStyle/>
        <a:p>
          <a:endParaRPr lang="en-GB"/>
        </a:p>
      </dgm:t>
    </dgm:pt>
    <dgm:pt modelId="{1F0945F8-BEF9-4AB2-BB70-94A3947E498D}">
      <dgm:prSet phldrT="[Text]" custT="1"/>
      <dgm:spPr/>
      <dgm:t>
        <a:bodyPr/>
        <a:lstStyle/>
        <a:p>
          <a:r>
            <a:rPr lang="en-GB" sz="3600" dirty="0" smtClean="0"/>
            <a:t>Key Terminology</a:t>
          </a:r>
          <a:endParaRPr lang="en-GB" sz="3600" dirty="0"/>
        </a:p>
      </dgm:t>
    </dgm:pt>
    <dgm:pt modelId="{2A413C92-62E7-4E1F-AD8A-5E8A2DB6C4A1}" type="parTrans" cxnId="{B3DDA43D-D56C-4CEB-9BDE-CFEA5F48931E}">
      <dgm:prSet/>
      <dgm:spPr/>
      <dgm:t>
        <a:bodyPr/>
        <a:lstStyle/>
        <a:p>
          <a:endParaRPr lang="en-GB"/>
        </a:p>
      </dgm:t>
    </dgm:pt>
    <dgm:pt modelId="{D71047DD-B9DC-4242-B3AF-DD5018CA0C52}" type="sibTrans" cxnId="{B3DDA43D-D56C-4CEB-9BDE-CFEA5F48931E}">
      <dgm:prSet/>
      <dgm:spPr/>
      <dgm:t>
        <a:bodyPr/>
        <a:lstStyle/>
        <a:p>
          <a:endParaRPr lang="en-GB"/>
        </a:p>
      </dgm:t>
    </dgm:pt>
    <dgm:pt modelId="{8A78204C-9819-4CD0-BC16-D4005EB526AE}" type="pres">
      <dgm:prSet presAssocID="{EA14A517-0979-4938-A170-0205FC144A07}" presName="Name0" presStyleCnt="0">
        <dgm:presLayoutVars>
          <dgm:resizeHandles/>
        </dgm:presLayoutVars>
      </dgm:prSet>
      <dgm:spPr/>
    </dgm:pt>
    <dgm:pt modelId="{226B07F0-816A-4FDB-BA1C-111D32ED5B05}" type="pres">
      <dgm:prSet presAssocID="{8612FF7D-5569-49DE-AEF3-7D7D8D5482F7}" presName="text" presStyleLbl="node1" presStyleIdx="0" presStyleCnt="3">
        <dgm:presLayoutVars>
          <dgm:bulletEnabled val="1"/>
        </dgm:presLayoutVars>
      </dgm:prSet>
      <dgm:spPr/>
      <dgm:t>
        <a:bodyPr/>
        <a:lstStyle/>
        <a:p>
          <a:endParaRPr lang="en-GB"/>
        </a:p>
      </dgm:t>
    </dgm:pt>
    <dgm:pt modelId="{3DB47CBD-E8F3-423E-A019-37C5528AC4F6}" type="pres">
      <dgm:prSet presAssocID="{B45716B4-2B71-4B76-B662-429B825B4057}" presName="space" presStyleCnt="0"/>
      <dgm:spPr/>
    </dgm:pt>
    <dgm:pt modelId="{C204F162-5DE1-41AC-BBAA-AAFEB3F9255F}" type="pres">
      <dgm:prSet presAssocID="{A691716E-DD27-4282-9EF9-2B39A167E22D}" presName="text" presStyleLbl="node1" presStyleIdx="1" presStyleCnt="3">
        <dgm:presLayoutVars>
          <dgm:bulletEnabled val="1"/>
        </dgm:presLayoutVars>
      </dgm:prSet>
      <dgm:spPr/>
      <dgm:t>
        <a:bodyPr/>
        <a:lstStyle/>
        <a:p>
          <a:endParaRPr lang="en-GB"/>
        </a:p>
      </dgm:t>
    </dgm:pt>
    <dgm:pt modelId="{E461D49E-566B-4B8B-A47C-B196D1944DE9}" type="pres">
      <dgm:prSet presAssocID="{6942F98C-F5B2-4F70-89AA-F052EEFB64E1}" presName="space" presStyleCnt="0"/>
      <dgm:spPr/>
    </dgm:pt>
    <dgm:pt modelId="{6B884EFA-6544-4700-B253-B20F2F58A37A}" type="pres">
      <dgm:prSet presAssocID="{1F0945F8-BEF9-4AB2-BB70-94A3947E498D}" presName="text" presStyleLbl="node1" presStyleIdx="2" presStyleCnt="3">
        <dgm:presLayoutVars>
          <dgm:bulletEnabled val="1"/>
        </dgm:presLayoutVars>
      </dgm:prSet>
      <dgm:spPr/>
      <dgm:t>
        <a:bodyPr/>
        <a:lstStyle/>
        <a:p>
          <a:endParaRPr lang="en-GB"/>
        </a:p>
      </dgm:t>
    </dgm:pt>
  </dgm:ptLst>
  <dgm:cxnLst>
    <dgm:cxn modelId="{D752E8D1-43D6-47A3-877B-C01D488A48C7}" srcId="{EA14A517-0979-4938-A170-0205FC144A07}" destId="{A691716E-DD27-4282-9EF9-2B39A167E22D}" srcOrd="1" destOrd="0" parTransId="{6D4A05FF-12FC-45A1-85E2-DD157B69F888}" sibTransId="{6942F98C-F5B2-4F70-89AA-F052EEFB64E1}"/>
    <dgm:cxn modelId="{FEDE9B2A-C6BA-4A05-A9AB-3DFB91620650}" srcId="{EA14A517-0979-4938-A170-0205FC144A07}" destId="{8612FF7D-5569-49DE-AEF3-7D7D8D5482F7}" srcOrd="0" destOrd="0" parTransId="{DCF4B083-4855-40BF-97C3-AB7D08890157}" sibTransId="{B45716B4-2B71-4B76-B662-429B825B4057}"/>
    <dgm:cxn modelId="{2A5C4129-42E3-42B0-BE56-6CAD3BEC7A7C}" type="presOf" srcId="{8612FF7D-5569-49DE-AEF3-7D7D8D5482F7}" destId="{226B07F0-816A-4FDB-BA1C-111D32ED5B05}" srcOrd="0" destOrd="0" presId="urn:diagrams.loki3.com/VaryingWidthList"/>
    <dgm:cxn modelId="{29BBEE95-3CD9-4673-8C84-088B63C0C56B}" type="presOf" srcId="{EA14A517-0979-4938-A170-0205FC144A07}" destId="{8A78204C-9819-4CD0-BC16-D4005EB526AE}" srcOrd="0" destOrd="0" presId="urn:diagrams.loki3.com/VaryingWidthList"/>
    <dgm:cxn modelId="{4038419F-534E-4E1E-9B0E-DF96D3EAA680}" type="presOf" srcId="{A691716E-DD27-4282-9EF9-2B39A167E22D}" destId="{C204F162-5DE1-41AC-BBAA-AAFEB3F9255F}" srcOrd="0" destOrd="0" presId="urn:diagrams.loki3.com/VaryingWidthList"/>
    <dgm:cxn modelId="{B3DDA43D-D56C-4CEB-9BDE-CFEA5F48931E}" srcId="{EA14A517-0979-4938-A170-0205FC144A07}" destId="{1F0945F8-BEF9-4AB2-BB70-94A3947E498D}" srcOrd="2" destOrd="0" parTransId="{2A413C92-62E7-4E1F-AD8A-5E8A2DB6C4A1}" sibTransId="{D71047DD-B9DC-4242-B3AF-DD5018CA0C52}"/>
    <dgm:cxn modelId="{CA4AB694-25B1-4AA7-B4F8-901EAA2A9166}" type="presOf" srcId="{1F0945F8-BEF9-4AB2-BB70-94A3947E498D}" destId="{6B884EFA-6544-4700-B253-B20F2F58A37A}" srcOrd="0" destOrd="0" presId="urn:diagrams.loki3.com/VaryingWidthList"/>
    <dgm:cxn modelId="{9DE739D9-0BBF-4452-9F91-3AB3F0DCEA96}" type="presParOf" srcId="{8A78204C-9819-4CD0-BC16-D4005EB526AE}" destId="{226B07F0-816A-4FDB-BA1C-111D32ED5B05}" srcOrd="0" destOrd="0" presId="urn:diagrams.loki3.com/VaryingWidthList"/>
    <dgm:cxn modelId="{5ED2F54E-ECFA-48D9-B8DE-5ABB21C0C5B7}" type="presParOf" srcId="{8A78204C-9819-4CD0-BC16-D4005EB526AE}" destId="{3DB47CBD-E8F3-423E-A019-37C5528AC4F6}" srcOrd="1" destOrd="0" presId="urn:diagrams.loki3.com/VaryingWidthList"/>
    <dgm:cxn modelId="{0CB77BFD-3A49-4C6F-BB18-7DCF4B1350F8}" type="presParOf" srcId="{8A78204C-9819-4CD0-BC16-D4005EB526AE}" destId="{C204F162-5DE1-41AC-BBAA-AAFEB3F9255F}" srcOrd="2" destOrd="0" presId="urn:diagrams.loki3.com/VaryingWidthList"/>
    <dgm:cxn modelId="{40227A75-38CD-4CAC-85D3-932AAB4ED963}" type="presParOf" srcId="{8A78204C-9819-4CD0-BC16-D4005EB526AE}" destId="{E461D49E-566B-4B8B-A47C-B196D1944DE9}" srcOrd="3" destOrd="0" presId="urn:diagrams.loki3.com/VaryingWidthList"/>
    <dgm:cxn modelId="{823275B2-D037-46ED-A3ED-E2FACF9D8F38}" type="presParOf" srcId="{8A78204C-9819-4CD0-BC16-D4005EB526AE}" destId="{6B884EFA-6544-4700-B253-B20F2F58A37A}" srcOrd="4" destOrd="0" presId="urn:diagrams.loki3.com/VaryingWidth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1E23BC-3ABD-44E0-8587-F3679A365D56}" type="doc">
      <dgm:prSet loTypeId="urn:microsoft.com/office/officeart/2005/8/layout/pyramid2" loCatId="list" qsTypeId="urn:microsoft.com/office/officeart/2005/8/quickstyle/simple1" qsCatId="simple" csTypeId="urn:microsoft.com/office/officeart/2005/8/colors/colorful5" csCatId="colorful" phldr="1"/>
      <dgm:spPr/>
    </dgm:pt>
    <dgm:pt modelId="{E69FCB62-9E58-4425-A8E9-A9C45F39ADA7}">
      <dgm:prSet phldrT="[Text]"/>
      <dgm:spPr/>
      <dgm:t>
        <a:bodyPr/>
        <a:lstStyle/>
        <a:p>
          <a:r>
            <a:rPr lang="en-GB" dirty="0" smtClean="0"/>
            <a:t>Plenary</a:t>
          </a:r>
          <a:endParaRPr lang="en-GB" dirty="0"/>
        </a:p>
      </dgm:t>
    </dgm:pt>
    <dgm:pt modelId="{6986D489-C92C-4736-9700-9933456F2C66}" type="parTrans" cxnId="{8FDE2D71-406A-4986-B5AB-ABF5795B5694}">
      <dgm:prSet/>
      <dgm:spPr/>
      <dgm:t>
        <a:bodyPr/>
        <a:lstStyle/>
        <a:p>
          <a:endParaRPr lang="en-GB"/>
        </a:p>
      </dgm:t>
    </dgm:pt>
    <dgm:pt modelId="{0CC102AF-FD97-4FD9-9307-C7D917D0C13D}" type="sibTrans" cxnId="{8FDE2D71-406A-4986-B5AB-ABF5795B5694}">
      <dgm:prSet/>
      <dgm:spPr/>
      <dgm:t>
        <a:bodyPr/>
        <a:lstStyle/>
        <a:p>
          <a:endParaRPr lang="en-GB"/>
        </a:p>
      </dgm:t>
    </dgm:pt>
    <dgm:pt modelId="{AB7E3C69-4FB0-4EFC-AC5B-8D182C15CD32}">
      <dgm:prSet phldrT="[Text]"/>
      <dgm:spPr/>
      <dgm:t>
        <a:bodyPr/>
        <a:lstStyle/>
        <a:p>
          <a:r>
            <a:rPr lang="en-GB" dirty="0" smtClean="0"/>
            <a:t>Lesson</a:t>
          </a:r>
          <a:endParaRPr lang="en-GB" dirty="0"/>
        </a:p>
      </dgm:t>
    </dgm:pt>
    <dgm:pt modelId="{E95910EA-F764-4C28-9CF6-79B87C35B04B}" type="parTrans" cxnId="{0912719B-7DE1-4DC1-AE4D-5ADB3EBF0F2B}">
      <dgm:prSet/>
      <dgm:spPr/>
      <dgm:t>
        <a:bodyPr/>
        <a:lstStyle/>
        <a:p>
          <a:endParaRPr lang="en-GB"/>
        </a:p>
      </dgm:t>
    </dgm:pt>
    <dgm:pt modelId="{8DF643F9-728B-49B9-9326-E021D5B7A682}" type="sibTrans" cxnId="{0912719B-7DE1-4DC1-AE4D-5ADB3EBF0F2B}">
      <dgm:prSet/>
      <dgm:spPr/>
      <dgm:t>
        <a:bodyPr/>
        <a:lstStyle/>
        <a:p>
          <a:endParaRPr lang="en-GB"/>
        </a:p>
      </dgm:t>
    </dgm:pt>
    <dgm:pt modelId="{A708B33E-4356-4D28-B168-2EBD8C60E8D6}">
      <dgm:prSet phldrT="[Text]"/>
      <dgm:spPr/>
      <dgm:t>
        <a:bodyPr/>
        <a:lstStyle/>
        <a:p>
          <a:r>
            <a:rPr lang="en-GB" dirty="0" smtClean="0"/>
            <a:t>Prime</a:t>
          </a:r>
          <a:endParaRPr lang="en-GB" dirty="0"/>
        </a:p>
      </dgm:t>
    </dgm:pt>
    <dgm:pt modelId="{27025FE4-DC94-4A1B-A36F-28F1E8E14564}" type="parTrans" cxnId="{A62CCE9A-DB66-4836-B5D4-309C4DA5DC48}">
      <dgm:prSet/>
      <dgm:spPr/>
      <dgm:t>
        <a:bodyPr/>
        <a:lstStyle/>
        <a:p>
          <a:endParaRPr lang="en-GB"/>
        </a:p>
      </dgm:t>
    </dgm:pt>
    <dgm:pt modelId="{A4A3C4F9-891A-4BC8-993A-5E3360D3B7A4}" type="sibTrans" cxnId="{A62CCE9A-DB66-4836-B5D4-309C4DA5DC48}">
      <dgm:prSet/>
      <dgm:spPr/>
      <dgm:t>
        <a:bodyPr/>
        <a:lstStyle/>
        <a:p>
          <a:endParaRPr lang="en-GB"/>
        </a:p>
      </dgm:t>
    </dgm:pt>
    <dgm:pt modelId="{58333124-B345-460E-828A-92917BF5558D}" type="pres">
      <dgm:prSet presAssocID="{0E1E23BC-3ABD-44E0-8587-F3679A365D56}" presName="compositeShape" presStyleCnt="0">
        <dgm:presLayoutVars>
          <dgm:dir/>
          <dgm:resizeHandles/>
        </dgm:presLayoutVars>
      </dgm:prSet>
      <dgm:spPr/>
    </dgm:pt>
    <dgm:pt modelId="{432CB522-CCCE-49A8-9455-4F19C813FA15}" type="pres">
      <dgm:prSet presAssocID="{0E1E23BC-3ABD-44E0-8587-F3679A365D56}" presName="pyramid" presStyleLbl="node1" presStyleIdx="0" presStyleCnt="1"/>
      <dgm:spPr/>
    </dgm:pt>
    <dgm:pt modelId="{A6F4FFD5-F3EF-4878-9F48-4FFD97CF80D2}" type="pres">
      <dgm:prSet presAssocID="{0E1E23BC-3ABD-44E0-8587-F3679A365D56}" presName="theList" presStyleCnt="0"/>
      <dgm:spPr/>
    </dgm:pt>
    <dgm:pt modelId="{FE34A107-48FC-4983-A19F-BA5FD24D1D93}" type="pres">
      <dgm:prSet presAssocID="{E69FCB62-9E58-4425-A8E9-A9C45F39ADA7}" presName="aNode" presStyleLbl="fgAcc1" presStyleIdx="0" presStyleCnt="3">
        <dgm:presLayoutVars>
          <dgm:bulletEnabled val="1"/>
        </dgm:presLayoutVars>
      </dgm:prSet>
      <dgm:spPr/>
      <dgm:t>
        <a:bodyPr/>
        <a:lstStyle/>
        <a:p>
          <a:endParaRPr lang="en-GB"/>
        </a:p>
      </dgm:t>
    </dgm:pt>
    <dgm:pt modelId="{E9FFDA17-8D02-4BA3-848C-0116506A6981}" type="pres">
      <dgm:prSet presAssocID="{E69FCB62-9E58-4425-A8E9-A9C45F39ADA7}" presName="aSpace" presStyleCnt="0"/>
      <dgm:spPr/>
    </dgm:pt>
    <dgm:pt modelId="{4E925236-6FA9-49E8-920F-5DFA98AA14B1}" type="pres">
      <dgm:prSet presAssocID="{AB7E3C69-4FB0-4EFC-AC5B-8D182C15CD32}" presName="aNode" presStyleLbl="fgAcc1" presStyleIdx="1" presStyleCnt="3">
        <dgm:presLayoutVars>
          <dgm:bulletEnabled val="1"/>
        </dgm:presLayoutVars>
      </dgm:prSet>
      <dgm:spPr/>
      <dgm:t>
        <a:bodyPr/>
        <a:lstStyle/>
        <a:p>
          <a:endParaRPr lang="en-GB"/>
        </a:p>
      </dgm:t>
    </dgm:pt>
    <dgm:pt modelId="{A775E706-2EF6-48E7-A5F2-34C0359DC638}" type="pres">
      <dgm:prSet presAssocID="{AB7E3C69-4FB0-4EFC-AC5B-8D182C15CD32}" presName="aSpace" presStyleCnt="0"/>
      <dgm:spPr/>
    </dgm:pt>
    <dgm:pt modelId="{B546133F-DA90-4609-A303-2619B84DC3CE}" type="pres">
      <dgm:prSet presAssocID="{A708B33E-4356-4D28-B168-2EBD8C60E8D6}" presName="aNode" presStyleLbl="fgAcc1" presStyleIdx="2" presStyleCnt="3">
        <dgm:presLayoutVars>
          <dgm:bulletEnabled val="1"/>
        </dgm:presLayoutVars>
      </dgm:prSet>
      <dgm:spPr/>
      <dgm:t>
        <a:bodyPr/>
        <a:lstStyle/>
        <a:p>
          <a:endParaRPr lang="en-GB"/>
        </a:p>
      </dgm:t>
    </dgm:pt>
    <dgm:pt modelId="{BF9AFCC3-5778-42E8-B6E0-F62C5BF60F3F}" type="pres">
      <dgm:prSet presAssocID="{A708B33E-4356-4D28-B168-2EBD8C60E8D6}" presName="aSpace" presStyleCnt="0"/>
      <dgm:spPr/>
    </dgm:pt>
  </dgm:ptLst>
  <dgm:cxnLst>
    <dgm:cxn modelId="{1451BDEA-8AA5-49E6-97AB-8BF6AE5A8838}" type="presOf" srcId="{E69FCB62-9E58-4425-A8E9-A9C45F39ADA7}" destId="{FE34A107-48FC-4983-A19F-BA5FD24D1D93}" srcOrd="0" destOrd="0" presId="urn:microsoft.com/office/officeart/2005/8/layout/pyramid2"/>
    <dgm:cxn modelId="{F75405B5-8E39-4D31-9730-6D8B28A13F93}" type="presOf" srcId="{A708B33E-4356-4D28-B168-2EBD8C60E8D6}" destId="{B546133F-DA90-4609-A303-2619B84DC3CE}" srcOrd="0" destOrd="0" presId="urn:microsoft.com/office/officeart/2005/8/layout/pyramid2"/>
    <dgm:cxn modelId="{8FDE2D71-406A-4986-B5AB-ABF5795B5694}" srcId="{0E1E23BC-3ABD-44E0-8587-F3679A365D56}" destId="{E69FCB62-9E58-4425-A8E9-A9C45F39ADA7}" srcOrd="0" destOrd="0" parTransId="{6986D489-C92C-4736-9700-9933456F2C66}" sibTransId="{0CC102AF-FD97-4FD9-9307-C7D917D0C13D}"/>
    <dgm:cxn modelId="{AC1F91C5-46C7-4060-8DBF-9BE0152E8FFE}" type="presOf" srcId="{AB7E3C69-4FB0-4EFC-AC5B-8D182C15CD32}" destId="{4E925236-6FA9-49E8-920F-5DFA98AA14B1}" srcOrd="0" destOrd="0" presId="urn:microsoft.com/office/officeart/2005/8/layout/pyramid2"/>
    <dgm:cxn modelId="{A62CCE9A-DB66-4836-B5D4-309C4DA5DC48}" srcId="{0E1E23BC-3ABD-44E0-8587-F3679A365D56}" destId="{A708B33E-4356-4D28-B168-2EBD8C60E8D6}" srcOrd="2" destOrd="0" parTransId="{27025FE4-DC94-4A1B-A36F-28F1E8E14564}" sibTransId="{A4A3C4F9-891A-4BC8-993A-5E3360D3B7A4}"/>
    <dgm:cxn modelId="{0912719B-7DE1-4DC1-AE4D-5ADB3EBF0F2B}" srcId="{0E1E23BC-3ABD-44E0-8587-F3679A365D56}" destId="{AB7E3C69-4FB0-4EFC-AC5B-8D182C15CD32}" srcOrd="1" destOrd="0" parTransId="{E95910EA-F764-4C28-9CF6-79B87C35B04B}" sibTransId="{8DF643F9-728B-49B9-9326-E021D5B7A682}"/>
    <dgm:cxn modelId="{4A434A19-F76C-4236-8C8E-DAD3BF59D59F}" type="presOf" srcId="{0E1E23BC-3ABD-44E0-8587-F3679A365D56}" destId="{58333124-B345-460E-828A-92917BF5558D}" srcOrd="0" destOrd="0" presId="urn:microsoft.com/office/officeart/2005/8/layout/pyramid2"/>
    <dgm:cxn modelId="{0A3D781D-4C52-4D6D-B208-5057BB7CD231}" type="presParOf" srcId="{58333124-B345-460E-828A-92917BF5558D}" destId="{432CB522-CCCE-49A8-9455-4F19C813FA15}" srcOrd="0" destOrd="0" presId="urn:microsoft.com/office/officeart/2005/8/layout/pyramid2"/>
    <dgm:cxn modelId="{8AE5A3C6-A1F9-4E30-BC06-851428BC6CAA}" type="presParOf" srcId="{58333124-B345-460E-828A-92917BF5558D}" destId="{A6F4FFD5-F3EF-4878-9F48-4FFD97CF80D2}" srcOrd="1" destOrd="0" presId="urn:microsoft.com/office/officeart/2005/8/layout/pyramid2"/>
    <dgm:cxn modelId="{7E746212-3150-4719-95D8-9480159158A7}" type="presParOf" srcId="{A6F4FFD5-F3EF-4878-9F48-4FFD97CF80D2}" destId="{FE34A107-48FC-4983-A19F-BA5FD24D1D93}" srcOrd="0" destOrd="0" presId="urn:microsoft.com/office/officeart/2005/8/layout/pyramid2"/>
    <dgm:cxn modelId="{57E37172-6ED0-4E98-97AB-715977C37E56}" type="presParOf" srcId="{A6F4FFD5-F3EF-4878-9F48-4FFD97CF80D2}" destId="{E9FFDA17-8D02-4BA3-848C-0116506A6981}" srcOrd="1" destOrd="0" presId="urn:microsoft.com/office/officeart/2005/8/layout/pyramid2"/>
    <dgm:cxn modelId="{477131B5-9515-41B7-8911-1198EFD337A5}" type="presParOf" srcId="{A6F4FFD5-F3EF-4878-9F48-4FFD97CF80D2}" destId="{4E925236-6FA9-49E8-920F-5DFA98AA14B1}" srcOrd="2" destOrd="0" presId="urn:microsoft.com/office/officeart/2005/8/layout/pyramid2"/>
    <dgm:cxn modelId="{71298C36-9EA1-428A-9753-9D3798B169D8}" type="presParOf" srcId="{A6F4FFD5-F3EF-4878-9F48-4FFD97CF80D2}" destId="{A775E706-2EF6-48E7-A5F2-34C0359DC638}" srcOrd="3" destOrd="0" presId="urn:microsoft.com/office/officeart/2005/8/layout/pyramid2"/>
    <dgm:cxn modelId="{D9FD3686-3FB3-4721-9B70-D573C531939A}" type="presParOf" srcId="{A6F4FFD5-F3EF-4878-9F48-4FFD97CF80D2}" destId="{B546133F-DA90-4609-A303-2619B84DC3CE}" srcOrd="4" destOrd="0" presId="urn:microsoft.com/office/officeart/2005/8/layout/pyramid2"/>
    <dgm:cxn modelId="{3095DB68-D32A-4E73-9166-30D7EFA2463F}" type="presParOf" srcId="{A6F4FFD5-F3EF-4878-9F48-4FFD97CF80D2}" destId="{BF9AFCC3-5778-42E8-B6E0-F62C5BF60F3F}"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E67F3-C2A5-4682-830C-6531E0CE7BDF}" type="doc">
      <dgm:prSet loTypeId="urn:microsoft.com/office/officeart/2005/8/layout/cycle6" loCatId="relationship" qsTypeId="urn:microsoft.com/office/officeart/2005/8/quickstyle/simple1" qsCatId="simple" csTypeId="urn:microsoft.com/office/officeart/2005/8/colors/colorful1" csCatId="colorful" phldr="1"/>
      <dgm:spPr/>
      <dgm:t>
        <a:bodyPr/>
        <a:lstStyle/>
        <a:p>
          <a:endParaRPr lang="en-GB"/>
        </a:p>
      </dgm:t>
    </dgm:pt>
    <dgm:pt modelId="{D5020AF3-171A-4D30-9BD2-A9E94E85DABD}">
      <dgm:prSet phldrT="[Text]"/>
      <dgm:spPr/>
      <dgm:t>
        <a:bodyPr/>
        <a:lstStyle/>
        <a:p>
          <a:r>
            <a:rPr lang="en-GB" dirty="0" smtClean="0"/>
            <a:t>Picture 1</a:t>
          </a:r>
          <a:endParaRPr lang="en-GB" dirty="0"/>
        </a:p>
      </dgm:t>
    </dgm:pt>
    <dgm:pt modelId="{0223D4B7-D30F-4901-99D7-57111B3F870A}" type="parTrans" cxnId="{F9C01BB9-F1AC-421C-9803-802D948EB7EC}">
      <dgm:prSet/>
      <dgm:spPr/>
      <dgm:t>
        <a:bodyPr/>
        <a:lstStyle/>
        <a:p>
          <a:endParaRPr lang="en-GB"/>
        </a:p>
      </dgm:t>
    </dgm:pt>
    <dgm:pt modelId="{694CEA0B-8C60-4096-A741-2644CAA9D798}" type="sibTrans" cxnId="{F9C01BB9-F1AC-421C-9803-802D948EB7EC}">
      <dgm:prSet/>
      <dgm:spPr/>
      <dgm:t>
        <a:bodyPr/>
        <a:lstStyle/>
        <a:p>
          <a:endParaRPr lang="en-GB"/>
        </a:p>
      </dgm:t>
    </dgm:pt>
    <dgm:pt modelId="{2159D670-5EEC-483E-B3C0-1F48638E7811}">
      <dgm:prSet phldrT="[Text]"/>
      <dgm:spPr/>
      <dgm:t>
        <a:bodyPr/>
        <a:lstStyle/>
        <a:p>
          <a:r>
            <a:rPr lang="en-GB" dirty="0" smtClean="0"/>
            <a:t>Picture 2</a:t>
          </a:r>
          <a:endParaRPr lang="en-GB" dirty="0"/>
        </a:p>
      </dgm:t>
    </dgm:pt>
    <dgm:pt modelId="{A4D5AC07-95A8-4FF6-95A3-D33CBDDE6F12}" type="parTrans" cxnId="{09B416D2-9EDA-430E-B348-30AD1D2A815B}">
      <dgm:prSet/>
      <dgm:spPr/>
      <dgm:t>
        <a:bodyPr/>
        <a:lstStyle/>
        <a:p>
          <a:endParaRPr lang="en-GB"/>
        </a:p>
      </dgm:t>
    </dgm:pt>
    <dgm:pt modelId="{5A41805B-19BD-4844-BA6E-6DAA9AA3761B}" type="sibTrans" cxnId="{09B416D2-9EDA-430E-B348-30AD1D2A815B}">
      <dgm:prSet/>
      <dgm:spPr/>
      <dgm:t>
        <a:bodyPr/>
        <a:lstStyle/>
        <a:p>
          <a:endParaRPr lang="en-GB"/>
        </a:p>
      </dgm:t>
    </dgm:pt>
    <dgm:pt modelId="{5131A57A-AB87-4807-B309-0B56C1AC1A24}">
      <dgm:prSet phldrT="[Text]"/>
      <dgm:spPr/>
      <dgm:t>
        <a:bodyPr/>
        <a:lstStyle/>
        <a:p>
          <a:r>
            <a:rPr lang="en-GB" dirty="0" smtClean="0"/>
            <a:t>Picture 3</a:t>
          </a:r>
          <a:endParaRPr lang="en-GB" dirty="0"/>
        </a:p>
      </dgm:t>
    </dgm:pt>
    <dgm:pt modelId="{F4B63512-F3E9-47C3-BB72-ADBB795F4882}" type="parTrans" cxnId="{89702ED0-0198-4AD1-BA08-6553D55B9916}">
      <dgm:prSet/>
      <dgm:spPr/>
      <dgm:t>
        <a:bodyPr/>
        <a:lstStyle/>
        <a:p>
          <a:endParaRPr lang="en-GB"/>
        </a:p>
      </dgm:t>
    </dgm:pt>
    <dgm:pt modelId="{4FA832BD-1273-409A-B9EB-47C89D9229F8}" type="sibTrans" cxnId="{89702ED0-0198-4AD1-BA08-6553D55B9916}">
      <dgm:prSet/>
      <dgm:spPr/>
      <dgm:t>
        <a:bodyPr/>
        <a:lstStyle/>
        <a:p>
          <a:endParaRPr lang="en-GB"/>
        </a:p>
      </dgm:t>
    </dgm:pt>
    <dgm:pt modelId="{F4E0A17E-120F-4F78-8028-B51B84B117E0}">
      <dgm:prSet phldrT="[Text]"/>
      <dgm:spPr/>
      <dgm:t>
        <a:bodyPr/>
        <a:lstStyle/>
        <a:p>
          <a:r>
            <a:rPr lang="en-GB" dirty="0" smtClean="0"/>
            <a:t>Picture 4</a:t>
          </a:r>
          <a:endParaRPr lang="en-GB" dirty="0"/>
        </a:p>
      </dgm:t>
    </dgm:pt>
    <dgm:pt modelId="{917DD502-152D-46E7-90A4-8A1BB8596445}" type="parTrans" cxnId="{E1A5E0C6-9D83-4A85-9705-C73B0D5D2DC2}">
      <dgm:prSet/>
      <dgm:spPr/>
      <dgm:t>
        <a:bodyPr/>
        <a:lstStyle/>
        <a:p>
          <a:endParaRPr lang="en-GB"/>
        </a:p>
      </dgm:t>
    </dgm:pt>
    <dgm:pt modelId="{8FD4613A-82E1-4A69-A591-447B4DF18B19}" type="sibTrans" cxnId="{E1A5E0C6-9D83-4A85-9705-C73B0D5D2DC2}">
      <dgm:prSet/>
      <dgm:spPr/>
      <dgm:t>
        <a:bodyPr/>
        <a:lstStyle/>
        <a:p>
          <a:endParaRPr lang="en-GB"/>
        </a:p>
      </dgm:t>
    </dgm:pt>
    <dgm:pt modelId="{DF20E204-2806-4D1E-B78E-74FA4451D698}">
      <dgm:prSet phldrT="[Text]"/>
      <dgm:spPr/>
      <dgm:t>
        <a:bodyPr/>
        <a:lstStyle/>
        <a:p>
          <a:r>
            <a:rPr lang="en-GB" dirty="0" smtClean="0"/>
            <a:t>Picture 5</a:t>
          </a:r>
          <a:endParaRPr lang="en-GB" dirty="0"/>
        </a:p>
      </dgm:t>
    </dgm:pt>
    <dgm:pt modelId="{C786A0FB-0000-47DF-942A-DBEA37D745A0}" type="parTrans" cxnId="{33BBD117-DA83-4FF1-AECB-CCF1415F7477}">
      <dgm:prSet/>
      <dgm:spPr/>
      <dgm:t>
        <a:bodyPr/>
        <a:lstStyle/>
        <a:p>
          <a:endParaRPr lang="en-GB"/>
        </a:p>
      </dgm:t>
    </dgm:pt>
    <dgm:pt modelId="{B3B22983-11AA-47E7-9090-C6C4B94A2CD4}" type="sibTrans" cxnId="{33BBD117-DA83-4FF1-AECB-CCF1415F7477}">
      <dgm:prSet/>
      <dgm:spPr/>
      <dgm:t>
        <a:bodyPr/>
        <a:lstStyle/>
        <a:p>
          <a:endParaRPr lang="en-GB"/>
        </a:p>
      </dgm:t>
    </dgm:pt>
    <dgm:pt modelId="{180FD12A-5B5F-47ED-A83F-C472E3E50B3E}" type="pres">
      <dgm:prSet presAssocID="{3F1E67F3-C2A5-4682-830C-6531E0CE7BDF}" presName="cycle" presStyleCnt="0">
        <dgm:presLayoutVars>
          <dgm:dir/>
          <dgm:resizeHandles val="exact"/>
        </dgm:presLayoutVars>
      </dgm:prSet>
      <dgm:spPr/>
      <dgm:t>
        <a:bodyPr/>
        <a:lstStyle/>
        <a:p>
          <a:endParaRPr lang="en-GB"/>
        </a:p>
      </dgm:t>
    </dgm:pt>
    <dgm:pt modelId="{82E30414-28C5-4AEB-809B-22D1FF8A2E2B}" type="pres">
      <dgm:prSet presAssocID="{D5020AF3-171A-4D30-9BD2-A9E94E85DABD}" presName="node" presStyleLbl="node1" presStyleIdx="0" presStyleCnt="5">
        <dgm:presLayoutVars>
          <dgm:bulletEnabled val="1"/>
        </dgm:presLayoutVars>
      </dgm:prSet>
      <dgm:spPr/>
      <dgm:t>
        <a:bodyPr/>
        <a:lstStyle/>
        <a:p>
          <a:endParaRPr lang="en-GB"/>
        </a:p>
      </dgm:t>
    </dgm:pt>
    <dgm:pt modelId="{BABD3C5A-565B-4B9C-8119-190ED182A238}" type="pres">
      <dgm:prSet presAssocID="{D5020AF3-171A-4D30-9BD2-A9E94E85DABD}" presName="spNode" presStyleCnt="0"/>
      <dgm:spPr/>
    </dgm:pt>
    <dgm:pt modelId="{71B0E8A0-5399-4A0E-B4F5-BEC76430EF4A}" type="pres">
      <dgm:prSet presAssocID="{694CEA0B-8C60-4096-A741-2644CAA9D798}" presName="sibTrans" presStyleLbl="sibTrans1D1" presStyleIdx="0" presStyleCnt="5"/>
      <dgm:spPr/>
      <dgm:t>
        <a:bodyPr/>
        <a:lstStyle/>
        <a:p>
          <a:endParaRPr lang="en-GB"/>
        </a:p>
      </dgm:t>
    </dgm:pt>
    <dgm:pt modelId="{8304459A-BF49-4293-AC68-83B7FCC99E48}" type="pres">
      <dgm:prSet presAssocID="{2159D670-5EEC-483E-B3C0-1F48638E7811}" presName="node" presStyleLbl="node1" presStyleIdx="1" presStyleCnt="5">
        <dgm:presLayoutVars>
          <dgm:bulletEnabled val="1"/>
        </dgm:presLayoutVars>
      </dgm:prSet>
      <dgm:spPr/>
      <dgm:t>
        <a:bodyPr/>
        <a:lstStyle/>
        <a:p>
          <a:endParaRPr lang="en-GB"/>
        </a:p>
      </dgm:t>
    </dgm:pt>
    <dgm:pt modelId="{01F2E7EC-F07F-4219-9D0D-0685046F81C9}" type="pres">
      <dgm:prSet presAssocID="{2159D670-5EEC-483E-B3C0-1F48638E7811}" presName="spNode" presStyleCnt="0"/>
      <dgm:spPr/>
    </dgm:pt>
    <dgm:pt modelId="{7DE5F5C2-1686-4DED-A128-559935DA6BB5}" type="pres">
      <dgm:prSet presAssocID="{5A41805B-19BD-4844-BA6E-6DAA9AA3761B}" presName="sibTrans" presStyleLbl="sibTrans1D1" presStyleIdx="1" presStyleCnt="5"/>
      <dgm:spPr/>
      <dgm:t>
        <a:bodyPr/>
        <a:lstStyle/>
        <a:p>
          <a:endParaRPr lang="en-GB"/>
        </a:p>
      </dgm:t>
    </dgm:pt>
    <dgm:pt modelId="{53316924-68AD-46E4-B122-9CAEEF79525E}" type="pres">
      <dgm:prSet presAssocID="{5131A57A-AB87-4807-B309-0B56C1AC1A24}" presName="node" presStyleLbl="node1" presStyleIdx="2" presStyleCnt="5">
        <dgm:presLayoutVars>
          <dgm:bulletEnabled val="1"/>
        </dgm:presLayoutVars>
      </dgm:prSet>
      <dgm:spPr/>
      <dgm:t>
        <a:bodyPr/>
        <a:lstStyle/>
        <a:p>
          <a:endParaRPr lang="en-GB"/>
        </a:p>
      </dgm:t>
    </dgm:pt>
    <dgm:pt modelId="{C10FB2F3-DEA7-434B-9428-CC4A49C5C249}" type="pres">
      <dgm:prSet presAssocID="{5131A57A-AB87-4807-B309-0B56C1AC1A24}" presName="spNode" presStyleCnt="0"/>
      <dgm:spPr/>
    </dgm:pt>
    <dgm:pt modelId="{E38C7452-AB6D-43C7-AE61-A7152965EECE}" type="pres">
      <dgm:prSet presAssocID="{4FA832BD-1273-409A-B9EB-47C89D9229F8}" presName="sibTrans" presStyleLbl="sibTrans1D1" presStyleIdx="2" presStyleCnt="5"/>
      <dgm:spPr/>
      <dgm:t>
        <a:bodyPr/>
        <a:lstStyle/>
        <a:p>
          <a:endParaRPr lang="en-GB"/>
        </a:p>
      </dgm:t>
    </dgm:pt>
    <dgm:pt modelId="{78BD88DE-52DE-4405-90D7-1A17C7763A89}" type="pres">
      <dgm:prSet presAssocID="{F4E0A17E-120F-4F78-8028-B51B84B117E0}" presName="node" presStyleLbl="node1" presStyleIdx="3" presStyleCnt="5">
        <dgm:presLayoutVars>
          <dgm:bulletEnabled val="1"/>
        </dgm:presLayoutVars>
      </dgm:prSet>
      <dgm:spPr/>
      <dgm:t>
        <a:bodyPr/>
        <a:lstStyle/>
        <a:p>
          <a:endParaRPr lang="en-GB"/>
        </a:p>
      </dgm:t>
    </dgm:pt>
    <dgm:pt modelId="{D4B14E03-7261-4870-8B45-AD3C402E81AF}" type="pres">
      <dgm:prSet presAssocID="{F4E0A17E-120F-4F78-8028-B51B84B117E0}" presName="spNode" presStyleCnt="0"/>
      <dgm:spPr/>
    </dgm:pt>
    <dgm:pt modelId="{86F83C03-7808-425B-AF30-8499AA9C4EAF}" type="pres">
      <dgm:prSet presAssocID="{8FD4613A-82E1-4A69-A591-447B4DF18B19}" presName="sibTrans" presStyleLbl="sibTrans1D1" presStyleIdx="3" presStyleCnt="5"/>
      <dgm:spPr/>
      <dgm:t>
        <a:bodyPr/>
        <a:lstStyle/>
        <a:p>
          <a:endParaRPr lang="en-GB"/>
        </a:p>
      </dgm:t>
    </dgm:pt>
    <dgm:pt modelId="{8F6AB87D-E89D-4515-9245-80A04BF6D079}" type="pres">
      <dgm:prSet presAssocID="{DF20E204-2806-4D1E-B78E-74FA4451D698}" presName="node" presStyleLbl="node1" presStyleIdx="4" presStyleCnt="5">
        <dgm:presLayoutVars>
          <dgm:bulletEnabled val="1"/>
        </dgm:presLayoutVars>
      </dgm:prSet>
      <dgm:spPr/>
      <dgm:t>
        <a:bodyPr/>
        <a:lstStyle/>
        <a:p>
          <a:endParaRPr lang="en-GB"/>
        </a:p>
      </dgm:t>
    </dgm:pt>
    <dgm:pt modelId="{0714E85E-FFB6-471D-84A0-91F62EB82D99}" type="pres">
      <dgm:prSet presAssocID="{DF20E204-2806-4D1E-B78E-74FA4451D698}" presName="spNode" presStyleCnt="0"/>
      <dgm:spPr/>
    </dgm:pt>
    <dgm:pt modelId="{7137D068-B69A-49F2-A3B2-78FC6CE80874}" type="pres">
      <dgm:prSet presAssocID="{B3B22983-11AA-47E7-9090-C6C4B94A2CD4}" presName="sibTrans" presStyleLbl="sibTrans1D1" presStyleIdx="4" presStyleCnt="5"/>
      <dgm:spPr/>
      <dgm:t>
        <a:bodyPr/>
        <a:lstStyle/>
        <a:p>
          <a:endParaRPr lang="en-GB"/>
        </a:p>
      </dgm:t>
    </dgm:pt>
  </dgm:ptLst>
  <dgm:cxnLst>
    <dgm:cxn modelId="{4ECD3E3A-94AF-4BF3-A96F-B5272E19ECE3}" type="presOf" srcId="{4FA832BD-1273-409A-B9EB-47C89D9229F8}" destId="{E38C7452-AB6D-43C7-AE61-A7152965EECE}" srcOrd="0" destOrd="0" presId="urn:microsoft.com/office/officeart/2005/8/layout/cycle6"/>
    <dgm:cxn modelId="{833CAC81-DC3F-4B71-9B26-1440B21F070E}" type="presOf" srcId="{2159D670-5EEC-483E-B3C0-1F48638E7811}" destId="{8304459A-BF49-4293-AC68-83B7FCC99E48}" srcOrd="0" destOrd="0" presId="urn:microsoft.com/office/officeart/2005/8/layout/cycle6"/>
    <dgm:cxn modelId="{04BFC108-77BF-445B-8AC0-378DB39711E5}" type="presOf" srcId="{5A41805B-19BD-4844-BA6E-6DAA9AA3761B}" destId="{7DE5F5C2-1686-4DED-A128-559935DA6BB5}" srcOrd="0" destOrd="0" presId="urn:microsoft.com/office/officeart/2005/8/layout/cycle6"/>
    <dgm:cxn modelId="{F5FDA933-AA73-4761-BE0B-2070CAFCAFF7}" type="presOf" srcId="{D5020AF3-171A-4D30-9BD2-A9E94E85DABD}" destId="{82E30414-28C5-4AEB-809B-22D1FF8A2E2B}" srcOrd="0" destOrd="0" presId="urn:microsoft.com/office/officeart/2005/8/layout/cycle6"/>
    <dgm:cxn modelId="{3303999B-5C27-44CC-B898-8467C9F34AEA}" type="presOf" srcId="{5131A57A-AB87-4807-B309-0B56C1AC1A24}" destId="{53316924-68AD-46E4-B122-9CAEEF79525E}" srcOrd="0" destOrd="0" presId="urn:microsoft.com/office/officeart/2005/8/layout/cycle6"/>
    <dgm:cxn modelId="{F9C01BB9-F1AC-421C-9803-802D948EB7EC}" srcId="{3F1E67F3-C2A5-4682-830C-6531E0CE7BDF}" destId="{D5020AF3-171A-4D30-9BD2-A9E94E85DABD}" srcOrd="0" destOrd="0" parTransId="{0223D4B7-D30F-4901-99D7-57111B3F870A}" sibTransId="{694CEA0B-8C60-4096-A741-2644CAA9D798}"/>
    <dgm:cxn modelId="{C50BDE6E-9FA0-4276-A7F7-E40DDBF6FFFE}" type="presOf" srcId="{3F1E67F3-C2A5-4682-830C-6531E0CE7BDF}" destId="{180FD12A-5B5F-47ED-A83F-C472E3E50B3E}" srcOrd="0" destOrd="0" presId="urn:microsoft.com/office/officeart/2005/8/layout/cycle6"/>
    <dgm:cxn modelId="{89702ED0-0198-4AD1-BA08-6553D55B9916}" srcId="{3F1E67F3-C2A5-4682-830C-6531E0CE7BDF}" destId="{5131A57A-AB87-4807-B309-0B56C1AC1A24}" srcOrd="2" destOrd="0" parTransId="{F4B63512-F3E9-47C3-BB72-ADBB795F4882}" sibTransId="{4FA832BD-1273-409A-B9EB-47C89D9229F8}"/>
    <dgm:cxn modelId="{F7378F86-54F8-455D-B204-F8F368A241F7}" type="presOf" srcId="{8FD4613A-82E1-4A69-A591-447B4DF18B19}" destId="{86F83C03-7808-425B-AF30-8499AA9C4EAF}" srcOrd="0" destOrd="0" presId="urn:microsoft.com/office/officeart/2005/8/layout/cycle6"/>
    <dgm:cxn modelId="{07837E46-C3D3-4638-873D-0D0C7B51547C}" type="presOf" srcId="{F4E0A17E-120F-4F78-8028-B51B84B117E0}" destId="{78BD88DE-52DE-4405-90D7-1A17C7763A89}" srcOrd="0" destOrd="0" presId="urn:microsoft.com/office/officeart/2005/8/layout/cycle6"/>
    <dgm:cxn modelId="{E1A5E0C6-9D83-4A85-9705-C73B0D5D2DC2}" srcId="{3F1E67F3-C2A5-4682-830C-6531E0CE7BDF}" destId="{F4E0A17E-120F-4F78-8028-B51B84B117E0}" srcOrd="3" destOrd="0" parTransId="{917DD502-152D-46E7-90A4-8A1BB8596445}" sibTransId="{8FD4613A-82E1-4A69-A591-447B4DF18B19}"/>
    <dgm:cxn modelId="{33BBD117-DA83-4FF1-AECB-CCF1415F7477}" srcId="{3F1E67F3-C2A5-4682-830C-6531E0CE7BDF}" destId="{DF20E204-2806-4D1E-B78E-74FA4451D698}" srcOrd="4" destOrd="0" parTransId="{C786A0FB-0000-47DF-942A-DBEA37D745A0}" sibTransId="{B3B22983-11AA-47E7-9090-C6C4B94A2CD4}"/>
    <dgm:cxn modelId="{13BBBAF3-D197-48FC-9960-67EB1F258C9E}" type="presOf" srcId="{B3B22983-11AA-47E7-9090-C6C4B94A2CD4}" destId="{7137D068-B69A-49F2-A3B2-78FC6CE80874}" srcOrd="0" destOrd="0" presId="urn:microsoft.com/office/officeart/2005/8/layout/cycle6"/>
    <dgm:cxn modelId="{93BA0C6D-5AE5-40F7-9220-AD5054E48BFF}" type="presOf" srcId="{694CEA0B-8C60-4096-A741-2644CAA9D798}" destId="{71B0E8A0-5399-4A0E-B4F5-BEC76430EF4A}" srcOrd="0" destOrd="0" presId="urn:microsoft.com/office/officeart/2005/8/layout/cycle6"/>
    <dgm:cxn modelId="{09B416D2-9EDA-430E-B348-30AD1D2A815B}" srcId="{3F1E67F3-C2A5-4682-830C-6531E0CE7BDF}" destId="{2159D670-5EEC-483E-B3C0-1F48638E7811}" srcOrd="1" destOrd="0" parTransId="{A4D5AC07-95A8-4FF6-95A3-D33CBDDE6F12}" sibTransId="{5A41805B-19BD-4844-BA6E-6DAA9AA3761B}"/>
    <dgm:cxn modelId="{579173D6-9DFB-481E-9377-D629AC61CAB6}" type="presOf" srcId="{DF20E204-2806-4D1E-B78E-74FA4451D698}" destId="{8F6AB87D-E89D-4515-9245-80A04BF6D079}" srcOrd="0" destOrd="0" presId="urn:microsoft.com/office/officeart/2005/8/layout/cycle6"/>
    <dgm:cxn modelId="{790634AA-402E-4B66-9C4A-72F4CC5E583E}" type="presParOf" srcId="{180FD12A-5B5F-47ED-A83F-C472E3E50B3E}" destId="{82E30414-28C5-4AEB-809B-22D1FF8A2E2B}" srcOrd="0" destOrd="0" presId="urn:microsoft.com/office/officeart/2005/8/layout/cycle6"/>
    <dgm:cxn modelId="{9D4D23A1-CA38-4367-966F-CEEEEF2F8466}" type="presParOf" srcId="{180FD12A-5B5F-47ED-A83F-C472E3E50B3E}" destId="{BABD3C5A-565B-4B9C-8119-190ED182A238}" srcOrd="1" destOrd="0" presId="urn:microsoft.com/office/officeart/2005/8/layout/cycle6"/>
    <dgm:cxn modelId="{7564034B-0C0D-4D55-BA96-ACCBC7C4F162}" type="presParOf" srcId="{180FD12A-5B5F-47ED-A83F-C472E3E50B3E}" destId="{71B0E8A0-5399-4A0E-B4F5-BEC76430EF4A}" srcOrd="2" destOrd="0" presId="urn:microsoft.com/office/officeart/2005/8/layout/cycle6"/>
    <dgm:cxn modelId="{95DB2A55-AEA4-46EE-AFB2-0CEFF59D433B}" type="presParOf" srcId="{180FD12A-5B5F-47ED-A83F-C472E3E50B3E}" destId="{8304459A-BF49-4293-AC68-83B7FCC99E48}" srcOrd="3" destOrd="0" presId="urn:microsoft.com/office/officeart/2005/8/layout/cycle6"/>
    <dgm:cxn modelId="{D76D7DBA-2A26-435C-9CC4-BA49EC408C37}" type="presParOf" srcId="{180FD12A-5B5F-47ED-A83F-C472E3E50B3E}" destId="{01F2E7EC-F07F-4219-9D0D-0685046F81C9}" srcOrd="4" destOrd="0" presId="urn:microsoft.com/office/officeart/2005/8/layout/cycle6"/>
    <dgm:cxn modelId="{F90207F7-C284-4999-AF9E-BEB87D8312BC}" type="presParOf" srcId="{180FD12A-5B5F-47ED-A83F-C472E3E50B3E}" destId="{7DE5F5C2-1686-4DED-A128-559935DA6BB5}" srcOrd="5" destOrd="0" presId="urn:microsoft.com/office/officeart/2005/8/layout/cycle6"/>
    <dgm:cxn modelId="{15AAD5FB-1926-4A11-AF1C-5113946609F5}" type="presParOf" srcId="{180FD12A-5B5F-47ED-A83F-C472E3E50B3E}" destId="{53316924-68AD-46E4-B122-9CAEEF79525E}" srcOrd="6" destOrd="0" presId="urn:microsoft.com/office/officeart/2005/8/layout/cycle6"/>
    <dgm:cxn modelId="{4EE19826-96D2-4C9D-8900-9FA6EBF67E7D}" type="presParOf" srcId="{180FD12A-5B5F-47ED-A83F-C472E3E50B3E}" destId="{C10FB2F3-DEA7-434B-9428-CC4A49C5C249}" srcOrd="7" destOrd="0" presId="urn:microsoft.com/office/officeart/2005/8/layout/cycle6"/>
    <dgm:cxn modelId="{0F881153-E478-4C22-A3D0-B78E3259A3B8}" type="presParOf" srcId="{180FD12A-5B5F-47ED-A83F-C472E3E50B3E}" destId="{E38C7452-AB6D-43C7-AE61-A7152965EECE}" srcOrd="8" destOrd="0" presId="urn:microsoft.com/office/officeart/2005/8/layout/cycle6"/>
    <dgm:cxn modelId="{6C4DD364-2462-41F6-9986-17396EB1261D}" type="presParOf" srcId="{180FD12A-5B5F-47ED-A83F-C472E3E50B3E}" destId="{78BD88DE-52DE-4405-90D7-1A17C7763A89}" srcOrd="9" destOrd="0" presId="urn:microsoft.com/office/officeart/2005/8/layout/cycle6"/>
    <dgm:cxn modelId="{2B1B7B73-AEF4-4772-A96C-6B90D8E25267}" type="presParOf" srcId="{180FD12A-5B5F-47ED-A83F-C472E3E50B3E}" destId="{D4B14E03-7261-4870-8B45-AD3C402E81AF}" srcOrd="10" destOrd="0" presId="urn:microsoft.com/office/officeart/2005/8/layout/cycle6"/>
    <dgm:cxn modelId="{769090FE-16D8-4679-8EB7-EAE0A6B73E24}" type="presParOf" srcId="{180FD12A-5B5F-47ED-A83F-C472E3E50B3E}" destId="{86F83C03-7808-425B-AF30-8499AA9C4EAF}" srcOrd="11" destOrd="0" presId="urn:microsoft.com/office/officeart/2005/8/layout/cycle6"/>
    <dgm:cxn modelId="{67BD2788-D2DE-4690-8C4C-36AC2C21C55E}" type="presParOf" srcId="{180FD12A-5B5F-47ED-A83F-C472E3E50B3E}" destId="{8F6AB87D-E89D-4515-9245-80A04BF6D079}" srcOrd="12" destOrd="0" presId="urn:microsoft.com/office/officeart/2005/8/layout/cycle6"/>
    <dgm:cxn modelId="{DF752FE4-4CBC-430C-97D2-BDBA5DF53EF7}" type="presParOf" srcId="{180FD12A-5B5F-47ED-A83F-C472E3E50B3E}" destId="{0714E85E-FFB6-471D-84A0-91F62EB82D99}" srcOrd="13" destOrd="0" presId="urn:microsoft.com/office/officeart/2005/8/layout/cycle6"/>
    <dgm:cxn modelId="{45A559E9-C5D8-453F-836B-68F76F2C6F81}" type="presParOf" srcId="{180FD12A-5B5F-47ED-A83F-C472E3E50B3E}" destId="{7137D068-B69A-49F2-A3B2-78FC6CE80874}"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A6A467F-09F4-440F-A547-A612E1A94144}" type="doc">
      <dgm:prSet loTypeId="urn:microsoft.com/office/officeart/2005/8/layout/hList7" loCatId="list" qsTypeId="urn:microsoft.com/office/officeart/2005/8/quickstyle/simple1" qsCatId="simple" csTypeId="urn:microsoft.com/office/officeart/2005/8/colors/colorful5" csCatId="colorful" phldr="1"/>
      <dgm:spPr/>
    </dgm:pt>
    <dgm:pt modelId="{9738D70C-D81D-4EDA-8B8E-7EC8615DDB71}">
      <dgm:prSet phldrT="[Text]"/>
      <dgm:spPr/>
      <dgm:t>
        <a:bodyPr/>
        <a:lstStyle/>
        <a:p>
          <a:r>
            <a:rPr lang="en-GB" dirty="0" smtClean="0"/>
            <a:t>Tip 1</a:t>
          </a:r>
          <a:endParaRPr lang="en-GB" dirty="0"/>
        </a:p>
      </dgm:t>
    </dgm:pt>
    <dgm:pt modelId="{4DB502FE-5A10-4527-8467-6BB94080B183}" type="parTrans" cxnId="{630B8FC6-9A1F-40C7-9595-61A05B4267BA}">
      <dgm:prSet/>
      <dgm:spPr/>
      <dgm:t>
        <a:bodyPr/>
        <a:lstStyle/>
        <a:p>
          <a:endParaRPr lang="en-GB"/>
        </a:p>
      </dgm:t>
    </dgm:pt>
    <dgm:pt modelId="{067E64A8-4A53-4C25-8FFC-290EB1D11092}" type="sibTrans" cxnId="{630B8FC6-9A1F-40C7-9595-61A05B4267BA}">
      <dgm:prSet/>
      <dgm:spPr/>
      <dgm:t>
        <a:bodyPr/>
        <a:lstStyle/>
        <a:p>
          <a:endParaRPr lang="en-GB"/>
        </a:p>
      </dgm:t>
    </dgm:pt>
    <dgm:pt modelId="{C23E94FC-4BA9-409D-921C-403C0E9E9F64}">
      <dgm:prSet phldrT="[Text]"/>
      <dgm:spPr/>
      <dgm:t>
        <a:bodyPr/>
        <a:lstStyle/>
        <a:p>
          <a:r>
            <a:rPr lang="en-GB" dirty="0" smtClean="0"/>
            <a:t>Tip 2</a:t>
          </a:r>
          <a:endParaRPr lang="en-GB" dirty="0"/>
        </a:p>
      </dgm:t>
    </dgm:pt>
    <dgm:pt modelId="{05B987A6-A550-491A-8E26-989CC6635709}" type="parTrans" cxnId="{6A6BD35E-5035-4741-942F-C8F7C1875FA5}">
      <dgm:prSet/>
      <dgm:spPr/>
      <dgm:t>
        <a:bodyPr/>
        <a:lstStyle/>
        <a:p>
          <a:endParaRPr lang="en-GB"/>
        </a:p>
      </dgm:t>
    </dgm:pt>
    <dgm:pt modelId="{C9126842-B30C-4025-AC97-AD3E13F906EA}" type="sibTrans" cxnId="{6A6BD35E-5035-4741-942F-C8F7C1875FA5}">
      <dgm:prSet/>
      <dgm:spPr/>
      <dgm:t>
        <a:bodyPr/>
        <a:lstStyle/>
        <a:p>
          <a:endParaRPr lang="en-GB"/>
        </a:p>
      </dgm:t>
    </dgm:pt>
    <dgm:pt modelId="{BC0B1B95-13D5-4AEB-BE58-AA9F22E38D83}">
      <dgm:prSet phldrT="[Text]"/>
      <dgm:spPr/>
      <dgm:t>
        <a:bodyPr/>
        <a:lstStyle/>
        <a:p>
          <a:r>
            <a:rPr lang="en-GB" dirty="0" smtClean="0"/>
            <a:t>Tip 3</a:t>
          </a:r>
          <a:endParaRPr lang="en-GB" dirty="0"/>
        </a:p>
      </dgm:t>
    </dgm:pt>
    <dgm:pt modelId="{56FB96F7-FB08-458A-9F51-A208B03949DC}" type="parTrans" cxnId="{09BD4376-30E4-46F5-9503-E64690D76605}">
      <dgm:prSet/>
      <dgm:spPr/>
      <dgm:t>
        <a:bodyPr/>
        <a:lstStyle/>
        <a:p>
          <a:endParaRPr lang="en-GB"/>
        </a:p>
      </dgm:t>
    </dgm:pt>
    <dgm:pt modelId="{F703154A-FC81-49E4-8F00-B68F9A79A019}" type="sibTrans" cxnId="{09BD4376-30E4-46F5-9503-E64690D76605}">
      <dgm:prSet/>
      <dgm:spPr/>
      <dgm:t>
        <a:bodyPr/>
        <a:lstStyle/>
        <a:p>
          <a:endParaRPr lang="en-GB"/>
        </a:p>
      </dgm:t>
    </dgm:pt>
    <dgm:pt modelId="{292E56F4-1A9F-4BA1-8904-3B6B89267E03}" type="pres">
      <dgm:prSet presAssocID="{5A6A467F-09F4-440F-A547-A612E1A94144}" presName="Name0" presStyleCnt="0">
        <dgm:presLayoutVars>
          <dgm:dir/>
          <dgm:resizeHandles val="exact"/>
        </dgm:presLayoutVars>
      </dgm:prSet>
      <dgm:spPr/>
    </dgm:pt>
    <dgm:pt modelId="{352960AA-98AC-4B81-9AA5-C2EA5115FE9E}" type="pres">
      <dgm:prSet presAssocID="{5A6A467F-09F4-440F-A547-A612E1A94144}" presName="fgShape" presStyleLbl="fgShp" presStyleIdx="0" presStyleCnt="1"/>
      <dgm:spPr/>
    </dgm:pt>
    <dgm:pt modelId="{610C3029-0C8E-42D2-A0D0-D0EB20D7F23B}" type="pres">
      <dgm:prSet presAssocID="{5A6A467F-09F4-440F-A547-A612E1A94144}" presName="linComp" presStyleCnt="0"/>
      <dgm:spPr/>
    </dgm:pt>
    <dgm:pt modelId="{C2818487-2FBC-42E6-BC05-3F7D87161793}" type="pres">
      <dgm:prSet presAssocID="{9738D70C-D81D-4EDA-8B8E-7EC8615DDB71}" presName="compNode" presStyleCnt="0"/>
      <dgm:spPr/>
    </dgm:pt>
    <dgm:pt modelId="{B9A85AC4-36F9-45BA-BE13-23590A679937}" type="pres">
      <dgm:prSet presAssocID="{9738D70C-D81D-4EDA-8B8E-7EC8615DDB71}" presName="bkgdShape" presStyleLbl="node1" presStyleIdx="0" presStyleCnt="3"/>
      <dgm:spPr/>
      <dgm:t>
        <a:bodyPr/>
        <a:lstStyle/>
        <a:p>
          <a:endParaRPr lang="en-GB"/>
        </a:p>
      </dgm:t>
    </dgm:pt>
    <dgm:pt modelId="{217F016A-47FE-428B-8E76-E4E2C032AB08}" type="pres">
      <dgm:prSet presAssocID="{9738D70C-D81D-4EDA-8B8E-7EC8615DDB71}" presName="nodeTx" presStyleLbl="node1" presStyleIdx="0" presStyleCnt="3">
        <dgm:presLayoutVars>
          <dgm:bulletEnabled val="1"/>
        </dgm:presLayoutVars>
      </dgm:prSet>
      <dgm:spPr/>
      <dgm:t>
        <a:bodyPr/>
        <a:lstStyle/>
        <a:p>
          <a:endParaRPr lang="en-GB"/>
        </a:p>
      </dgm:t>
    </dgm:pt>
    <dgm:pt modelId="{CDF5A7E3-B845-4AD1-B0C8-C3F40318A4C1}" type="pres">
      <dgm:prSet presAssocID="{9738D70C-D81D-4EDA-8B8E-7EC8615DDB71}" presName="invisiNode" presStyleLbl="node1" presStyleIdx="0" presStyleCnt="3"/>
      <dgm:spPr/>
    </dgm:pt>
    <dgm:pt modelId="{72C74C8B-F0A7-4FB3-8970-CF0ED074EA6B}" type="pres">
      <dgm:prSet presAssocID="{9738D70C-D81D-4EDA-8B8E-7EC8615DDB71}" presName="imagNode" presStyleLbl="fgImgPlace1" presStyleIdx="0" presStyleCnt="3"/>
      <dgm:spPr>
        <a:solidFill>
          <a:srgbClr val="C1DBE5"/>
        </a:solidFill>
      </dgm:spPr>
    </dgm:pt>
    <dgm:pt modelId="{C8599440-78E1-4E18-A8F4-4E1425B8B8D3}" type="pres">
      <dgm:prSet presAssocID="{067E64A8-4A53-4C25-8FFC-290EB1D11092}" presName="sibTrans" presStyleLbl="sibTrans2D1" presStyleIdx="0" presStyleCnt="0"/>
      <dgm:spPr/>
      <dgm:t>
        <a:bodyPr/>
        <a:lstStyle/>
        <a:p>
          <a:endParaRPr lang="en-GB"/>
        </a:p>
      </dgm:t>
    </dgm:pt>
    <dgm:pt modelId="{6BD3CC79-9D1D-444E-92C0-0C6253DB3BC8}" type="pres">
      <dgm:prSet presAssocID="{C23E94FC-4BA9-409D-921C-403C0E9E9F64}" presName="compNode" presStyleCnt="0"/>
      <dgm:spPr/>
    </dgm:pt>
    <dgm:pt modelId="{DE9B3C04-7D7A-4B5A-9B35-B92DF0323CDF}" type="pres">
      <dgm:prSet presAssocID="{C23E94FC-4BA9-409D-921C-403C0E9E9F64}" presName="bkgdShape" presStyleLbl="node1" presStyleIdx="1" presStyleCnt="3"/>
      <dgm:spPr/>
      <dgm:t>
        <a:bodyPr/>
        <a:lstStyle/>
        <a:p>
          <a:endParaRPr lang="en-GB"/>
        </a:p>
      </dgm:t>
    </dgm:pt>
    <dgm:pt modelId="{5DDA9594-5B00-42CC-9AE0-A962C43C571B}" type="pres">
      <dgm:prSet presAssocID="{C23E94FC-4BA9-409D-921C-403C0E9E9F64}" presName="nodeTx" presStyleLbl="node1" presStyleIdx="1" presStyleCnt="3">
        <dgm:presLayoutVars>
          <dgm:bulletEnabled val="1"/>
        </dgm:presLayoutVars>
      </dgm:prSet>
      <dgm:spPr/>
      <dgm:t>
        <a:bodyPr/>
        <a:lstStyle/>
        <a:p>
          <a:endParaRPr lang="en-GB"/>
        </a:p>
      </dgm:t>
    </dgm:pt>
    <dgm:pt modelId="{A04B5160-FB84-4413-92BC-B038C67FD862}" type="pres">
      <dgm:prSet presAssocID="{C23E94FC-4BA9-409D-921C-403C0E9E9F64}" presName="invisiNode" presStyleLbl="node1" presStyleIdx="1" presStyleCnt="3"/>
      <dgm:spPr/>
    </dgm:pt>
    <dgm:pt modelId="{693CAD4F-83E0-49FE-A1B1-8A9DBB74E636}" type="pres">
      <dgm:prSet presAssocID="{C23E94FC-4BA9-409D-921C-403C0E9E9F64}" presName="imagNode" presStyleLbl="fgImgPlace1" presStyleIdx="1" presStyleCnt="3"/>
      <dgm:spPr>
        <a:solidFill>
          <a:srgbClr val="C9F1C0"/>
        </a:solidFill>
      </dgm:spPr>
    </dgm:pt>
    <dgm:pt modelId="{9199B49E-FC15-4335-9D7D-5589A92B0CB8}" type="pres">
      <dgm:prSet presAssocID="{C9126842-B30C-4025-AC97-AD3E13F906EA}" presName="sibTrans" presStyleLbl="sibTrans2D1" presStyleIdx="0" presStyleCnt="0"/>
      <dgm:spPr/>
      <dgm:t>
        <a:bodyPr/>
        <a:lstStyle/>
        <a:p>
          <a:endParaRPr lang="en-GB"/>
        </a:p>
      </dgm:t>
    </dgm:pt>
    <dgm:pt modelId="{0C0C9774-0EC9-42AE-800B-511F287AB0D3}" type="pres">
      <dgm:prSet presAssocID="{BC0B1B95-13D5-4AEB-BE58-AA9F22E38D83}" presName="compNode" presStyleCnt="0"/>
      <dgm:spPr/>
    </dgm:pt>
    <dgm:pt modelId="{E119E4FE-04A1-4069-B7E9-03E02C78BC61}" type="pres">
      <dgm:prSet presAssocID="{BC0B1B95-13D5-4AEB-BE58-AA9F22E38D83}" presName="bkgdShape" presStyleLbl="node1" presStyleIdx="2" presStyleCnt="3"/>
      <dgm:spPr/>
      <dgm:t>
        <a:bodyPr/>
        <a:lstStyle/>
        <a:p>
          <a:endParaRPr lang="en-GB"/>
        </a:p>
      </dgm:t>
    </dgm:pt>
    <dgm:pt modelId="{BAB97B82-DFE6-4600-80D5-D8E686A73811}" type="pres">
      <dgm:prSet presAssocID="{BC0B1B95-13D5-4AEB-BE58-AA9F22E38D83}" presName="nodeTx" presStyleLbl="node1" presStyleIdx="2" presStyleCnt="3">
        <dgm:presLayoutVars>
          <dgm:bulletEnabled val="1"/>
        </dgm:presLayoutVars>
      </dgm:prSet>
      <dgm:spPr/>
      <dgm:t>
        <a:bodyPr/>
        <a:lstStyle/>
        <a:p>
          <a:endParaRPr lang="en-GB"/>
        </a:p>
      </dgm:t>
    </dgm:pt>
    <dgm:pt modelId="{934E2BF3-68F7-4483-BE2E-5B4E28D6622E}" type="pres">
      <dgm:prSet presAssocID="{BC0B1B95-13D5-4AEB-BE58-AA9F22E38D83}" presName="invisiNode" presStyleLbl="node1" presStyleIdx="2" presStyleCnt="3"/>
      <dgm:spPr/>
    </dgm:pt>
    <dgm:pt modelId="{E2EE7D9B-A6FA-4368-AA99-07BD504AE6F6}" type="pres">
      <dgm:prSet presAssocID="{BC0B1B95-13D5-4AEB-BE58-AA9F22E38D83}" presName="imagNode" presStyleLbl="fgImgPlace1" presStyleIdx="2" presStyleCnt="3"/>
      <dgm:spPr>
        <a:solidFill>
          <a:srgbClr val="FBD3C1"/>
        </a:solidFill>
      </dgm:spPr>
    </dgm:pt>
  </dgm:ptLst>
  <dgm:cxnLst>
    <dgm:cxn modelId="{2D098D05-0141-4B79-8735-46033B501D1B}" type="presOf" srcId="{067E64A8-4A53-4C25-8FFC-290EB1D11092}" destId="{C8599440-78E1-4E18-A8F4-4E1425B8B8D3}" srcOrd="0" destOrd="0" presId="urn:microsoft.com/office/officeart/2005/8/layout/hList7"/>
    <dgm:cxn modelId="{BFAD205A-442E-4C90-9EDD-BCA752DA70DC}" type="presOf" srcId="{C23E94FC-4BA9-409D-921C-403C0E9E9F64}" destId="{5DDA9594-5B00-42CC-9AE0-A962C43C571B}" srcOrd="1" destOrd="0" presId="urn:microsoft.com/office/officeart/2005/8/layout/hList7"/>
    <dgm:cxn modelId="{C0820482-5920-4707-B523-C2C02AA0F3E6}" type="presOf" srcId="{C9126842-B30C-4025-AC97-AD3E13F906EA}" destId="{9199B49E-FC15-4335-9D7D-5589A92B0CB8}" srcOrd="0" destOrd="0" presId="urn:microsoft.com/office/officeart/2005/8/layout/hList7"/>
    <dgm:cxn modelId="{C2D2C47D-7D7E-4A9E-AF63-B019536E19D5}" type="presOf" srcId="{5A6A467F-09F4-440F-A547-A612E1A94144}" destId="{292E56F4-1A9F-4BA1-8904-3B6B89267E03}" srcOrd="0" destOrd="0" presId="urn:microsoft.com/office/officeart/2005/8/layout/hList7"/>
    <dgm:cxn modelId="{A2C7458F-DF5C-4852-80F7-3EDAA2B714EF}" type="presOf" srcId="{9738D70C-D81D-4EDA-8B8E-7EC8615DDB71}" destId="{B9A85AC4-36F9-45BA-BE13-23590A679937}" srcOrd="0" destOrd="0" presId="urn:microsoft.com/office/officeart/2005/8/layout/hList7"/>
    <dgm:cxn modelId="{09BD4376-30E4-46F5-9503-E64690D76605}" srcId="{5A6A467F-09F4-440F-A547-A612E1A94144}" destId="{BC0B1B95-13D5-4AEB-BE58-AA9F22E38D83}" srcOrd="2" destOrd="0" parTransId="{56FB96F7-FB08-458A-9F51-A208B03949DC}" sibTransId="{F703154A-FC81-49E4-8F00-B68F9A79A019}"/>
    <dgm:cxn modelId="{630B8FC6-9A1F-40C7-9595-61A05B4267BA}" srcId="{5A6A467F-09F4-440F-A547-A612E1A94144}" destId="{9738D70C-D81D-4EDA-8B8E-7EC8615DDB71}" srcOrd="0" destOrd="0" parTransId="{4DB502FE-5A10-4527-8467-6BB94080B183}" sibTransId="{067E64A8-4A53-4C25-8FFC-290EB1D11092}"/>
    <dgm:cxn modelId="{6A6BD35E-5035-4741-942F-C8F7C1875FA5}" srcId="{5A6A467F-09F4-440F-A547-A612E1A94144}" destId="{C23E94FC-4BA9-409D-921C-403C0E9E9F64}" srcOrd="1" destOrd="0" parTransId="{05B987A6-A550-491A-8E26-989CC6635709}" sibTransId="{C9126842-B30C-4025-AC97-AD3E13F906EA}"/>
    <dgm:cxn modelId="{3BC1AE2A-D82E-4777-A204-EC6ABD500157}" type="presOf" srcId="{C23E94FC-4BA9-409D-921C-403C0E9E9F64}" destId="{DE9B3C04-7D7A-4B5A-9B35-B92DF0323CDF}" srcOrd="0" destOrd="0" presId="urn:microsoft.com/office/officeart/2005/8/layout/hList7"/>
    <dgm:cxn modelId="{9210AE47-F470-4A0C-8793-F86CC6CBC004}" type="presOf" srcId="{BC0B1B95-13D5-4AEB-BE58-AA9F22E38D83}" destId="{BAB97B82-DFE6-4600-80D5-D8E686A73811}" srcOrd="1" destOrd="0" presId="urn:microsoft.com/office/officeart/2005/8/layout/hList7"/>
    <dgm:cxn modelId="{BC2198FF-F664-4137-A80B-5AB07399BBAE}" type="presOf" srcId="{9738D70C-D81D-4EDA-8B8E-7EC8615DDB71}" destId="{217F016A-47FE-428B-8E76-E4E2C032AB08}" srcOrd="1" destOrd="0" presId="urn:microsoft.com/office/officeart/2005/8/layout/hList7"/>
    <dgm:cxn modelId="{50D53FD6-A4DD-42DB-8F2D-BFFA53F0259B}" type="presOf" srcId="{BC0B1B95-13D5-4AEB-BE58-AA9F22E38D83}" destId="{E119E4FE-04A1-4069-B7E9-03E02C78BC61}" srcOrd="0" destOrd="0" presId="urn:microsoft.com/office/officeart/2005/8/layout/hList7"/>
    <dgm:cxn modelId="{D98B5E7A-3F66-4B63-8A8A-FCC433F39B80}" type="presParOf" srcId="{292E56F4-1A9F-4BA1-8904-3B6B89267E03}" destId="{352960AA-98AC-4B81-9AA5-C2EA5115FE9E}" srcOrd="0" destOrd="0" presId="urn:microsoft.com/office/officeart/2005/8/layout/hList7"/>
    <dgm:cxn modelId="{11FBADF6-8F4C-442E-BE85-E0C4DD7C98B0}" type="presParOf" srcId="{292E56F4-1A9F-4BA1-8904-3B6B89267E03}" destId="{610C3029-0C8E-42D2-A0D0-D0EB20D7F23B}" srcOrd="1" destOrd="0" presId="urn:microsoft.com/office/officeart/2005/8/layout/hList7"/>
    <dgm:cxn modelId="{6504F794-0794-4826-B899-030F481060BC}" type="presParOf" srcId="{610C3029-0C8E-42D2-A0D0-D0EB20D7F23B}" destId="{C2818487-2FBC-42E6-BC05-3F7D87161793}" srcOrd="0" destOrd="0" presId="urn:microsoft.com/office/officeart/2005/8/layout/hList7"/>
    <dgm:cxn modelId="{5233E7C8-4D49-49C5-88BD-10A238AE7273}" type="presParOf" srcId="{C2818487-2FBC-42E6-BC05-3F7D87161793}" destId="{B9A85AC4-36F9-45BA-BE13-23590A679937}" srcOrd="0" destOrd="0" presId="urn:microsoft.com/office/officeart/2005/8/layout/hList7"/>
    <dgm:cxn modelId="{88C34B02-FEF0-4D3A-9026-5E45C3CDB53F}" type="presParOf" srcId="{C2818487-2FBC-42E6-BC05-3F7D87161793}" destId="{217F016A-47FE-428B-8E76-E4E2C032AB08}" srcOrd="1" destOrd="0" presId="urn:microsoft.com/office/officeart/2005/8/layout/hList7"/>
    <dgm:cxn modelId="{678013EE-993F-4CA5-A10D-EAAFCC3D3606}" type="presParOf" srcId="{C2818487-2FBC-42E6-BC05-3F7D87161793}" destId="{CDF5A7E3-B845-4AD1-B0C8-C3F40318A4C1}" srcOrd="2" destOrd="0" presId="urn:microsoft.com/office/officeart/2005/8/layout/hList7"/>
    <dgm:cxn modelId="{CD91F896-CDBA-4C79-9024-2290D666325A}" type="presParOf" srcId="{C2818487-2FBC-42E6-BC05-3F7D87161793}" destId="{72C74C8B-F0A7-4FB3-8970-CF0ED074EA6B}" srcOrd="3" destOrd="0" presId="urn:microsoft.com/office/officeart/2005/8/layout/hList7"/>
    <dgm:cxn modelId="{D866BCCA-74E2-4866-9258-BA5CF9075331}" type="presParOf" srcId="{610C3029-0C8E-42D2-A0D0-D0EB20D7F23B}" destId="{C8599440-78E1-4E18-A8F4-4E1425B8B8D3}" srcOrd="1" destOrd="0" presId="urn:microsoft.com/office/officeart/2005/8/layout/hList7"/>
    <dgm:cxn modelId="{A71B4345-6E95-441E-9198-99EB525E3E95}" type="presParOf" srcId="{610C3029-0C8E-42D2-A0D0-D0EB20D7F23B}" destId="{6BD3CC79-9D1D-444E-92C0-0C6253DB3BC8}" srcOrd="2" destOrd="0" presId="urn:microsoft.com/office/officeart/2005/8/layout/hList7"/>
    <dgm:cxn modelId="{C68E3A31-5E1E-4E26-98AF-B4E34E8695BE}" type="presParOf" srcId="{6BD3CC79-9D1D-444E-92C0-0C6253DB3BC8}" destId="{DE9B3C04-7D7A-4B5A-9B35-B92DF0323CDF}" srcOrd="0" destOrd="0" presId="urn:microsoft.com/office/officeart/2005/8/layout/hList7"/>
    <dgm:cxn modelId="{744220D8-71E6-4F58-AA22-2C97FF40E6DF}" type="presParOf" srcId="{6BD3CC79-9D1D-444E-92C0-0C6253DB3BC8}" destId="{5DDA9594-5B00-42CC-9AE0-A962C43C571B}" srcOrd="1" destOrd="0" presId="urn:microsoft.com/office/officeart/2005/8/layout/hList7"/>
    <dgm:cxn modelId="{DBE1EF3B-FA40-4B4B-99F0-7A3F55770DE3}" type="presParOf" srcId="{6BD3CC79-9D1D-444E-92C0-0C6253DB3BC8}" destId="{A04B5160-FB84-4413-92BC-B038C67FD862}" srcOrd="2" destOrd="0" presId="urn:microsoft.com/office/officeart/2005/8/layout/hList7"/>
    <dgm:cxn modelId="{7712D64A-9A89-4920-9386-5C791B056A81}" type="presParOf" srcId="{6BD3CC79-9D1D-444E-92C0-0C6253DB3BC8}" destId="{693CAD4F-83E0-49FE-A1B1-8A9DBB74E636}" srcOrd="3" destOrd="0" presId="urn:microsoft.com/office/officeart/2005/8/layout/hList7"/>
    <dgm:cxn modelId="{10F3D1E5-A612-4907-80D2-90D9CEF751AF}" type="presParOf" srcId="{610C3029-0C8E-42D2-A0D0-D0EB20D7F23B}" destId="{9199B49E-FC15-4335-9D7D-5589A92B0CB8}" srcOrd="3" destOrd="0" presId="urn:microsoft.com/office/officeart/2005/8/layout/hList7"/>
    <dgm:cxn modelId="{67F06B04-A14E-4651-A1C9-B84407B38289}" type="presParOf" srcId="{610C3029-0C8E-42D2-A0D0-D0EB20D7F23B}" destId="{0C0C9774-0EC9-42AE-800B-511F287AB0D3}" srcOrd="4" destOrd="0" presId="urn:microsoft.com/office/officeart/2005/8/layout/hList7"/>
    <dgm:cxn modelId="{ED542D6D-9E8D-4E38-9A8A-0189D7934CA3}" type="presParOf" srcId="{0C0C9774-0EC9-42AE-800B-511F287AB0D3}" destId="{E119E4FE-04A1-4069-B7E9-03E02C78BC61}" srcOrd="0" destOrd="0" presId="urn:microsoft.com/office/officeart/2005/8/layout/hList7"/>
    <dgm:cxn modelId="{DF4481EC-FC8F-4595-B2D3-6F64ED8AE989}" type="presParOf" srcId="{0C0C9774-0EC9-42AE-800B-511F287AB0D3}" destId="{BAB97B82-DFE6-4600-80D5-D8E686A73811}" srcOrd="1" destOrd="0" presId="urn:microsoft.com/office/officeart/2005/8/layout/hList7"/>
    <dgm:cxn modelId="{F1D10BEA-DD23-48A7-AEC4-077D9489FD27}" type="presParOf" srcId="{0C0C9774-0EC9-42AE-800B-511F287AB0D3}" destId="{934E2BF3-68F7-4483-BE2E-5B4E28D6622E}" srcOrd="2" destOrd="0" presId="urn:microsoft.com/office/officeart/2005/8/layout/hList7"/>
    <dgm:cxn modelId="{F6207F67-DD55-4307-A80D-E1B867C26165}" type="presParOf" srcId="{0C0C9774-0EC9-42AE-800B-511F287AB0D3}" destId="{E2EE7D9B-A6FA-4368-AA99-07BD504AE6F6}"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9580A2D-07BD-40A8-9AC7-6E3316975E9A}"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n-GB"/>
        </a:p>
      </dgm:t>
    </dgm:pt>
    <dgm:pt modelId="{F9CA55AB-01FF-4D0B-9C2C-8CE12A36A929}">
      <dgm:prSet phldrT="[Text]"/>
      <dgm:spPr/>
      <dgm:t>
        <a:bodyPr/>
        <a:lstStyle/>
        <a:p>
          <a:endParaRPr lang="en-GB" dirty="0"/>
        </a:p>
      </dgm:t>
    </dgm:pt>
    <dgm:pt modelId="{47197FA7-1B03-475C-ABB8-B6BF2B30CB90}" type="parTrans" cxnId="{AF980476-DE9B-43EC-BC5C-D9181401B905}">
      <dgm:prSet/>
      <dgm:spPr/>
      <dgm:t>
        <a:bodyPr/>
        <a:lstStyle/>
        <a:p>
          <a:endParaRPr lang="en-GB"/>
        </a:p>
      </dgm:t>
    </dgm:pt>
    <dgm:pt modelId="{1E5B2C70-DA11-427E-A9AA-2E8581AF1C20}" type="sibTrans" cxnId="{AF980476-DE9B-43EC-BC5C-D9181401B905}">
      <dgm:prSet/>
      <dgm:spPr/>
      <dgm:t>
        <a:bodyPr/>
        <a:lstStyle/>
        <a:p>
          <a:endParaRPr lang="en-GB"/>
        </a:p>
      </dgm:t>
    </dgm:pt>
    <dgm:pt modelId="{0BE41A66-E161-44EE-AFAD-7AC612BCDA83}">
      <dgm:prSet phldrT="[Text]"/>
      <dgm:spPr/>
      <dgm:t>
        <a:bodyPr/>
        <a:lstStyle/>
        <a:p>
          <a:endParaRPr lang="en-GB" dirty="0"/>
        </a:p>
      </dgm:t>
    </dgm:pt>
    <dgm:pt modelId="{E8EC3007-47B9-4343-91B0-75C23163A847}" type="parTrans" cxnId="{D5B60943-7FE5-442C-B506-9277D6531B64}">
      <dgm:prSet/>
      <dgm:spPr/>
      <dgm:t>
        <a:bodyPr/>
        <a:lstStyle/>
        <a:p>
          <a:endParaRPr lang="en-GB"/>
        </a:p>
      </dgm:t>
    </dgm:pt>
    <dgm:pt modelId="{9E2753D7-0CDC-4C36-966D-15191159A71F}" type="sibTrans" cxnId="{D5B60943-7FE5-442C-B506-9277D6531B64}">
      <dgm:prSet/>
      <dgm:spPr/>
      <dgm:t>
        <a:bodyPr/>
        <a:lstStyle/>
        <a:p>
          <a:endParaRPr lang="en-GB"/>
        </a:p>
      </dgm:t>
    </dgm:pt>
    <dgm:pt modelId="{6E26D72D-A786-4556-BF04-C207F6BA06EE}">
      <dgm:prSet phldrT="[Text]"/>
      <dgm:spPr/>
      <dgm:t>
        <a:bodyPr/>
        <a:lstStyle/>
        <a:p>
          <a:endParaRPr lang="en-GB" dirty="0"/>
        </a:p>
      </dgm:t>
    </dgm:pt>
    <dgm:pt modelId="{48E3C895-1C3F-4F7F-B2B0-F127910D47D1}" type="parTrans" cxnId="{758C79E3-1AD4-4B98-A128-6B2A44D8602A}">
      <dgm:prSet/>
      <dgm:spPr/>
      <dgm:t>
        <a:bodyPr/>
        <a:lstStyle/>
        <a:p>
          <a:endParaRPr lang="en-GB"/>
        </a:p>
      </dgm:t>
    </dgm:pt>
    <dgm:pt modelId="{405C4D69-2485-4930-BE22-07CCDC5D4E18}" type="sibTrans" cxnId="{758C79E3-1AD4-4B98-A128-6B2A44D8602A}">
      <dgm:prSet/>
      <dgm:spPr/>
      <dgm:t>
        <a:bodyPr/>
        <a:lstStyle/>
        <a:p>
          <a:endParaRPr lang="en-GB"/>
        </a:p>
      </dgm:t>
    </dgm:pt>
    <dgm:pt modelId="{0DE16481-D593-4912-9C4B-0E0ACE5B32B7}" type="pres">
      <dgm:prSet presAssocID="{99580A2D-07BD-40A8-9AC7-6E3316975E9A}" presName="Name0" presStyleCnt="0">
        <dgm:presLayoutVars>
          <dgm:chMax val="7"/>
          <dgm:chPref val="7"/>
          <dgm:dir/>
          <dgm:animLvl val="lvl"/>
        </dgm:presLayoutVars>
      </dgm:prSet>
      <dgm:spPr/>
      <dgm:t>
        <a:bodyPr/>
        <a:lstStyle/>
        <a:p>
          <a:endParaRPr lang="en-GB"/>
        </a:p>
      </dgm:t>
    </dgm:pt>
    <dgm:pt modelId="{7A3BE62B-5BEA-4145-829A-97F0845DE71A}" type="pres">
      <dgm:prSet presAssocID="{F9CA55AB-01FF-4D0B-9C2C-8CE12A36A929}" presName="Accent1" presStyleCnt="0"/>
      <dgm:spPr/>
    </dgm:pt>
    <dgm:pt modelId="{BA37C000-48AE-4FBD-BFD5-68F205BF1881}" type="pres">
      <dgm:prSet presAssocID="{F9CA55AB-01FF-4D0B-9C2C-8CE12A36A929}" presName="Accent" presStyleLbl="node1" presStyleIdx="0" presStyleCnt="3"/>
      <dgm:spPr/>
    </dgm:pt>
    <dgm:pt modelId="{AF01536B-72C7-4D23-9424-A8DC813E2192}" type="pres">
      <dgm:prSet presAssocID="{F9CA55AB-01FF-4D0B-9C2C-8CE12A36A929}" presName="Parent1" presStyleLbl="revTx" presStyleIdx="0" presStyleCnt="3">
        <dgm:presLayoutVars>
          <dgm:chMax val="1"/>
          <dgm:chPref val="1"/>
          <dgm:bulletEnabled val="1"/>
        </dgm:presLayoutVars>
      </dgm:prSet>
      <dgm:spPr/>
      <dgm:t>
        <a:bodyPr/>
        <a:lstStyle/>
        <a:p>
          <a:endParaRPr lang="en-GB"/>
        </a:p>
      </dgm:t>
    </dgm:pt>
    <dgm:pt modelId="{84A2C400-5B2E-4523-B8DE-57D59A5BBB4D}" type="pres">
      <dgm:prSet presAssocID="{0BE41A66-E161-44EE-AFAD-7AC612BCDA83}" presName="Accent2" presStyleCnt="0"/>
      <dgm:spPr/>
    </dgm:pt>
    <dgm:pt modelId="{E104A08F-7883-4998-96D5-7F63361D7AAC}" type="pres">
      <dgm:prSet presAssocID="{0BE41A66-E161-44EE-AFAD-7AC612BCDA83}" presName="Accent" presStyleLbl="node1" presStyleIdx="1" presStyleCnt="3"/>
      <dgm:spPr/>
    </dgm:pt>
    <dgm:pt modelId="{F889B15C-424F-42D6-8845-439E23D869F5}" type="pres">
      <dgm:prSet presAssocID="{0BE41A66-E161-44EE-AFAD-7AC612BCDA83}" presName="Parent2" presStyleLbl="revTx" presStyleIdx="1" presStyleCnt="3">
        <dgm:presLayoutVars>
          <dgm:chMax val="1"/>
          <dgm:chPref val="1"/>
          <dgm:bulletEnabled val="1"/>
        </dgm:presLayoutVars>
      </dgm:prSet>
      <dgm:spPr/>
      <dgm:t>
        <a:bodyPr/>
        <a:lstStyle/>
        <a:p>
          <a:endParaRPr lang="en-GB"/>
        </a:p>
      </dgm:t>
    </dgm:pt>
    <dgm:pt modelId="{9786DD49-4584-46E8-ADC8-8FF922D69D37}" type="pres">
      <dgm:prSet presAssocID="{6E26D72D-A786-4556-BF04-C207F6BA06EE}" presName="Accent3" presStyleCnt="0"/>
      <dgm:spPr/>
    </dgm:pt>
    <dgm:pt modelId="{3694641A-6949-46E7-8B78-53E1C91D1AFA}" type="pres">
      <dgm:prSet presAssocID="{6E26D72D-A786-4556-BF04-C207F6BA06EE}" presName="Accent" presStyleLbl="node1" presStyleIdx="2" presStyleCnt="3"/>
      <dgm:spPr/>
    </dgm:pt>
    <dgm:pt modelId="{45E57390-5989-4C1B-B448-1884E07FFA7E}" type="pres">
      <dgm:prSet presAssocID="{6E26D72D-A786-4556-BF04-C207F6BA06EE}" presName="Parent3" presStyleLbl="revTx" presStyleIdx="2" presStyleCnt="3">
        <dgm:presLayoutVars>
          <dgm:chMax val="1"/>
          <dgm:chPref val="1"/>
          <dgm:bulletEnabled val="1"/>
        </dgm:presLayoutVars>
      </dgm:prSet>
      <dgm:spPr/>
      <dgm:t>
        <a:bodyPr/>
        <a:lstStyle/>
        <a:p>
          <a:endParaRPr lang="en-GB"/>
        </a:p>
      </dgm:t>
    </dgm:pt>
  </dgm:ptLst>
  <dgm:cxnLst>
    <dgm:cxn modelId="{AF980476-DE9B-43EC-BC5C-D9181401B905}" srcId="{99580A2D-07BD-40A8-9AC7-6E3316975E9A}" destId="{F9CA55AB-01FF-4D0B-9C2C-8CE12A36A929}" srcOrd="0" destOrd="0" parTransId="{47197FA7-1B03-475C-ABB8-B6BF2B30CB90}" sibTransId="{1E5B2C70-DA11-427E-A9AA-2E8581AF1C20}"/>
    <dgm:cxn modelId="{492B0DEE-A7F9-47F9-A204-0A4806ED85E3}" type="presOf" srcId="{F9CA55AB-01FF-4D0B-9C2C-8CE12A36A929}" destId="{AF01536B-72C7-4D23-9424-A8DC813E2192}" srcOrd="0" destOrd="0" presId="urn:microsoft.com/office/officeart/2009/layout/CircleArrowProcess"/>
    <dgm:cxn modelId="{D5B60943-7FE5-442C-B506-9277D6531B64}" srcId="{99580A2D-07BD-40A8-9AC7-6E3316975E9A}" destId="{0BE41A66-E161-44EE-AFAD-7AC612BCDA83}" srcOrd="1" destOrd="0" parTransId="{E8EC3007-47B9-4343-91B0-75C23163A847}" sibTransId="{9E2753D7-0CDC-4C36-966D-15191159A71F}"/>
    <dgm:cxn modelId="{BD19B9DB-9B28-44BF-8E96-D717DFCF8C22}" type="presOf" srcId="{99580A2D-07BD-40A8-9AC7-6E3316975E9A}" destId="{0DE16481-D593-4912-9C4B-0E0ACE5B32B7}" srcOrd="0" destOrd="0" presId="urn:microsoft.com/office/officeart/2009/layout/CircleArrowProcess"/>
    <dgm:cxn modelId="{63D0B231-D52D-4554-B32F-1D796B07AC5C}" type="presOf" srcId="{0BE41A66-E161-44EE-AFAD-7AC612BCDA83}" destId="{F889B15C-424F-42D6-8845-439E23D869F5}" srcOrd="0" destOrd="0" presId="urn:microsoft.com/office/officeart/2009/layout/CircleArrowProcess"/>
    <dgm:cxn modelId="{8ACF28AF-8A80-415A-9A59-174279D0D3E1}" type="presOf" srcId="{6E26D72D-A786-4556-BF04-C207F6BA06EE}" destId="{45E57390-5989-4C1B-B448-1884E07FFA7E}" srcOrd="0" destOrd="0" presId="urn:microsoft.com/office/officeart/2009/layout/CircleArrowProcess"/>
    <dgm:cxn modelId="{758C79E3-1AD4-4B98-A128-6B2A44D8602A}" srcId="{99580A2D-07BD-40A8-9AC7-6E3316975E9A}" destId="{6E26D72D-A786-4556-BF04-C207F6BA06EE}" srcOrd="2" destOrd="0" parTransId="{48E3C895-1C3F-4F7F-B2B0-F127910D47D1}" sibTransId="{405C4D69-2485-4930-BE22-07CCDC5D4E18}"/>
    <dgm:cxn modelId="{8D2F768D-30DF-4CE3-8291-89EA0718B5F3}" type="presParOf" srcId="{0DE16481-D593-4912-9C4B-0E0ACE5B32B7}" destId="{7A3BE62B-5BEA-4145-829A-97F0845DE71A}" srcOrd="0" destOrd="0" presId="urn:microsoft.com/office/officeart/2009/layout/CircleArrowProcess"/>
    <dgm:cxn modelId="{3910A2DC-16D3-4F4E-852C-9849BAE0AAAB}" type="presParOf" srcId="{7A3BE62B-5BEA-4145-829A-97F0845DE71A}" destId="{BA37C000-48AE-4FBD-BFD5-68F205BF1881}" srcOrd="0" destOrd="0" presId="urn:microsoft.com/office/officeart/2009/layout/CircleArrowProcess"/>
    <dgm:cxn modelId="{81764A44-9C87-4972-B109-00ABC4192C30}" type="presParOf" srcId="{0DE16481-D593-4912-9C4B-0E0ACE5B32B7}" destId="{AF01536B-72C7-4D23-9424-A8DC813E2192}" srcOrd="1" destOrd="0" presId="urn:microsoft.com/office/officeart/2009/layout/CircleArrowProcess"/>
    <dgm:cxn modelId="{521C9C97-CADB-4DF2-B416-A70CC9512E39}" type="presParOf" srcId="{0DE16481-D593-4912-9C4B-0E0ACE5B32B7}" destId="{84A2C400-5B2E-4523-B8DE-57D59A5BBB4D}" srcOrd="2" destOrd="0" presId="urn:microsoft.com/office/officeart/2009/layout/CircleArrowProcess"/>
    <dgm:cxn modelId="{C6029CCE-A4C0-491B-A019-167C9B82D548}" type="presParOf" srcId="{84A2C400-5B2E-4523-B8DE-57D59A5BBB4D}" destId="{E104A08F-7883-4998-96D5-7F63361D7AAC}" srcOrd="0" destOrd="0" presId="urn:microsoft.com/office/officeart/2009/layout/CircleArrowProcess"/>
    <dgm:cxn modelId="{547E917B-5722-4C57-AF51-FEFFD9D8E2A9}" type="presParOf" srcId="{0DE16481-D593-4912-9C4B-0E0ACE5B32B7}" destId="{F889B15C-424F-42D6-8845-439E23D869F5}" srcOrd="3" destOrd="0" presId="urn:microsoft.com/office/officeart/2009/layout/CircleArrowProcess"/>
    <dgm:cxn modelId="{C28373D8-BCD7-4A22-B0A3-2EB9EA2AFC44}" type="presParOf" srcId="{0DE16481-D593-4912-9C4B-0E0ACE5B32B7}" destId="{9786DD49-4584-46E8-ADC8-8FF922D69D37}" srcOrd="4" destOrd="0" presId="urn:microsoft.com/office/officeart/2009/layout/CircleArrowProcess"/>
    <dgm:cxn modelId="{7722498C-5338-4726-BDDE-60773668DD2C}" type="presParOf" srcId="{9786DD49-4584-46E8-ADC8-8FF922D69D37}" destId="{3694641A-6949-46E7-8B78-53E1C91D1AFA}" srcOrd="0" destOrd="0" presId="urn:microsoft.com/office/officeart/2009/layout/CircleArrowProcess"/>
    <dgm:cxn modelId="{E214FA30-F1B5-4F7F-9890-ACDEFB516A06}" type="presParOf" srcId="{0DE16481-D593-4912-9C4B-0E0ACE5B32B7}" destId="{45E57390-5989-4C1B-B448-1884E07FFA7E}"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1AA1702-BCE0-466D-8381-553D71A8B297}"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GB"/>
        </a:p>
      </dgm:t>
    </dgm:pt>
    <dgm:pt modelId="{60D25538-1B19-4220-B888-5B8332F18646}">
      <dgm:prSet phldrT="[Text]"/>
      <dgm:spPr/>
      <dgm:t>
        <a:bodyPr/>
        <a:lstStyle/>
        <a:p>
          <a:r>
            <a:rPr lang="en-GB" dirty="0" smtClean="0"/>
            <a:t>Part One</a:t>
          </a:r>
          <a:endParaRPr lang="en-GB" dirty="0"/>
        </a:p>
      </dgm:t>
    </dgm:pt>
    <dgm:pt modelId="{3C6FEA39-4415-4F66-A77F-0E26B54EB770}" type="parTrans" cxnId="{B6F71E24-23CE-4A28-AFA8-09E9BF3FB93A}">
      <dgm:prSet/>
      <dgm:spPr/>
      <dgm:t>
        <a:bodyPr/>
        <a:lstStyle/>
        <a:p>
          <a:endParaRPr lang="en-GB"/>
        </a:p>
      </dgm:t>
    </dgm:pt>
    <dgm:pt modelId="{2A7DDE25-419C-45E0-96D4-0FFB30C78501}" type="sibTrans" cxnId="{B6F71E24-23CE-4A28-AFA8-09E9BF3FB93A}">
      <dgm:prSet/>
      <dgm:spPr/>
      <dgm:t>
        <a:bodyPr/>
        <a:lstStyle/>
        <a:p>
          <a:endParaRPr lang="en-GB"/>
        </a:p>
      </dgm:t>
    </dgm:pt>
    <dgm:pt modelId="{8BF97176-38F7-4C84-AC1D-A6AB21FBD086}">
      <dgm:prSet phldrT="[Text]"/>
      <dgm:spPr/>
      <dgm:t>
        <a:bodyPr/>
        <a:lstStyle/>
        <a:p>
          <a:r>
            <a:rPr lang="en-GB" dirty="0" smtClean="0"/>
            <a:t>Part Two</a:t>
          </a:r>
          <a:endParaRPr lang="en-GB" dirty="0"/>
        </a:p>
      </dgm:t>
    </dgm:pt>
    <dgm:pt modelId="{A1773711-E038-4D61-9710-7D63A09BDC87}" type="parTrans" cxnId="{98B636A0-C339-4B7C-8726-46DF2879A315}">
      <dgm:prSet/>
      <dgm:spPr/>
      <dgm:t>
        <a:bodyPr/>
        <a:lstStyle/>
        <a:p>
          <a:endParaRPr lang="en-GB"/>
        </a:p>
      </dgm:t>
    </dgm:pt>
    <dgm:pt modelId="{F46BEB28-3950-4E93-A20A-EA64F0126493}" type="sibTrans" cxnId="{98B636A0-C339-4B7C-8726-46DF2879A315}">
      <dgm:prSet/>
      <dgm:spPr/>
      <dgm:t>
        <a:bodyPr/>
        <a:lstStyle/>
        <a:p>
          <a:endParaRPr lang="en-GB"/>
        </a:p>
      </dgm:t>
    </dgm:pt>
    <dgm:pt modelId="{4072B909-1BC1-438E-B124-C4BD11BE5B38}" type="pres">
      <dgm:prSet presAssocID="{61AA1702-BCE0-466D-8381-553D71A8B297}" presName="outerComposite" presStyleCnt="0">
        <dgm:presLayoutVars>
          <dgm:chMax val="5"/>
          <dgm:dir/>
          <dgm:resizeHandles val="exact"/>
        </dgm:presLayoutVars>
      </dgm:prSet>
      <dgm:spPr/>
      <dgm:t>
        <a:bodyPr/>
        <a:lstStyle/>
        <a:p>
          <a:endParaRPr lang="en-GB"/>
        </a:p>
      </dgm:t>
    </dgm:pt>
    <dgm:pt modelId="{D03E64ED-28AD-46BF-8F40-6C15DABE84CB}" type="pres">
      <dgm:prSet presAssocID="{61AA1702-BCE0-466D-8381-553D71A8B297}" presName="dummyMaxCanvas" presStyleCnt="0">
        <dgm:presLayoutVars/>
      </dgm:prSet>
      <dgm:spPr/>
    </dgm:pt>
    <dgm:pt modelId="{B89FBF19-E8ED-4DE0-8679-090C7D980782}" type="pres">
      <dgm:prSet presAssocID="{61AA1702-BCE0-466D-8381-553D71A8B297}" presName="TwoNodes_1" presStyleLbl="node1" presStyleIdx="0" presStyleCnt="2">
        <dgm:presLayoutVars>
          <dgm:bulletEnabled val="1"/>
        </dgm:presLayoutVars>
      </dgm:prSet>
      <dgm:spPr/>
      <dgm:t>
        <a:bodyPr/>
        <a:lstStyle/>
        <a:p>
          <a:endParaRPr lang="en-GB"/>
        </a:p>
      </dgm:t>
    </dgm:pt>
    <dgm:pt modelId="{A201398C-FB64-46DC-8F10-16BBA5E2009F}" type="pres">
      <dgm:prSet presAssocID="{61AA1702-BCE0-466D-8381-553D71A8B297}" presName="TwoNodes_2" presStyleLbl="node1" presStyleIdx="1" presStyleCnt="2">
        <dgm:presLayoutVars>
          <dgm:bulletEnabled val="1"/>
        </dgm:presLayoutVars>
      </dgm:prSet>
      <dgm:spPr/>
      <dgm:t>
        <a:bodyPr/>
        <a:lstStyle/>
        <a:p>
          <a:endParaRPr lang="en-GB"/>
        </a:p>
      </dgm:t>
    </dgm:pt>
    <dgm:pt modelId="{34C8835B-99CE-40AA-B87E-9B9886A5BFA6}" type="pres">
      <dgm:prSet presAssocID="{61AA1702-BCE0-466D-8381-553D71A8B297}" presName="TwoConn_1-2" presStyleLbl="fgAccFollowNode1" presStyleIdx="0" presStyleCnt="1">
        <dgm:presLayoutVars>
          <dgm:bulletEnabled val="1"/>
        </dgm:presLayoutVars>
      </dgm:prSet>
      <dgm:spPr/>
      <dgm:t>
        <a:bodyPr/>
        <a:lstStyle/>
        <a:p>
          <a:endParaRPr lang="en-GB"/>
        </a:p>
      </dgm:t>
    </dgm:pt>
    <dgm:pt modelId="{A4D4BB03-3085-480B-8DBB-7BD52713C9A1}" type="pres">
      <dgm:prSet presAssocID="{61AA1702-BCE0-466D-8381-553D71A8B297}" presName="TwoNodes_1_text" presStyleLbl="node1" presStyleIdx="1" presStyleCnt="2">
        <dgm:presLayoutVars>
          <dgm:bulletEnabled val="1"/>
        </dgm:presLayoutVars>
      </dgm:prSet>
      <dgm:spPr/>
      <dgm:t>
        <a:bodyPr/>
        <a:lstStyle/>
        <a:p>
          <a:endParaRPr lang="en-GB"/>
        </a:p>
      </dgm:t>
    </dgm:pt>
    <dgm:pt modelId="{31990C9F-FCCA-43D9-A200-5B2DCDEFDC11}" type="pres">
      <dgm:prSet presAssocID="{61AA1702-BCE0-466D-8381-553D71A8B297}" presName="TwoNodes_2_text" presStyleLbl="node1" presStyleIdx="1" presStyleCnt="2">
        <dgm:presLayoutVars>
          <dgm:bulletEnabled val="1"/>
        </dgm:presLayoutVars>
      </dgm:prSet>
      <dgm:spPr/>
      <dgm:t>
        <a:bodyPr/>
        <a:lstStyle/>
        <a:p>
          <a:endParaRPr lang="en-GB"/>
        </a:p>
      </dgm:t>
    </dgm:pt>
  </dgm:ptLst>
  <dgm:cxnLst>
    <dgm:cxn modelId="{4AFAF15B-ADE2-4F31-BFFA-BE65D7629DBD}" type="presOf" srcId="{60D25538-1B19-4220-B888-5B8332F18646}" destId="{A4D4BB03-3085-480B-8DBB-7BD52713C9A1}" srcOrd="1" destOrd="0" presId="urn:microsoft.com/office/officeart/2005/8/layout/vProcess5"/>
    <dgm:cxn modelId="{EC8E69B6-9E28-4D83-BB8E-8AB2A3D5C754}" type="presOf" srcId="{60D25538-1B19-4220-B888-5B8332F18646}" destId="{B89FBF19-E8ED-4DE0-8679-090C7D980782}" srcOrd="0" destOrd="0" presId="urn:microsoft.com/office/officeart/2005/8/layout/vProcess5"/>
    <dgm:cxn modelId="{2A02547A-54AB-4A5A-A6CE-A7858A5B9825}" type="presOf" srcId="{61AA1702-BCE0-466D-8381-553D71A8B297}" destId="{4072B909-1BC1-438E-B124-C4BD11BE5B38}" srcOrd="0" destOrd="0" presId="urn:microsoft.com/office/officeart/2005/8/layout/vProcess5"/>
    <dgm:cxn modelId="{B6F71E24-23CE-4A28-AFA8-09E9BF3FB93A}" srcId="{61AA1702-BCE0-466D-8381-553D71A8B297}" destId="{60D25538-1B19-4220-B888-5B8332F18646}" srcOrd="0" destOrd="0" parTransId="{3C6FEA39-4415-4F66-A77F-0E26B54EB770}" sibTransId="{2A7DDE25-419C-45E0-96D4-0FFB30C78501}"/>
    <dgm:cxn modelId="{83A5B0BC-C529-4207-9574-A007C565BC50}" type="presOf" srcId="{8BF97176-38F7-4C84-AC1D-A6AB21FBD086}" destId="{31990C9F-FCCA-43D9-A200-5B2DCDEFDC11}" srcOrd="1" destOrd="0" presId="urn:microsoft.com/office/officeart/2005/8/layout/vProcess5"/>
    <dgm:cxn modelId="{1DDE6554-F5AB-4F87-99AE-0CAAFE580DCE}" type="presOf" srcId="{8BF97176-38F7-4C84-AC1D-A6AB21FBD086}" destId="{A201398C-FB64-46DC-8F10-16BBA5E2009F}" srcOrd="0" destOrd="0" presId="urn:microsoft.com/office/officeart/2005/8/layout/vProcess5"/>
    <dgm:cxn modelId="{CDDCD015-03D6-4F99-BDDE-1DF7D752ED42}" type="presOf" srcId="{2A7DDE25-419C-45E0-96D4-0FFB30C78501}" destId="{34C8835B-99CE-40AA-B87E-9B9886A5BFA6}" srcOrd="0" destOrd="0" presId="urn:microsoft.com/office/officeart/2005/8/layout/vProcess5"/>
    <dgm:cxn modelId="{98B636A0-C339-4B7C-8726-46DF2879A315}" srcId="{61AA1702-BCE0-466D-8381-553D71A8B297}" destId="{8BF97176-38F7-4C84-AC1D-A6AB21FBD086}" srcOrd="1" destOrd="0" parTransId="{A1773711-E038-4D61-9710-7D63A09BDC87}" sibTransId="{F46BEB28-3950-4E93-A20A-EA64F0126493}"/>
    <dgm:cxn modelId="{0A3D1C3C-428F-4C34-A551-24D49C1BA90B}" type="presParOf" srcId="{4072B909-1BC1-438E-B124-C4BD11BE5B38}" destId="{D03E64ED-28AD-46BF-8F40-6C15DABE84CB}" srcOrd="0" destOrd="0" presId="urn:microsoft.com/office/officeart/2005/8/layout/vProcess5"/>
    <dgm:cxn modelId="{3C7B4A8B-6267-4CFD-AEF0-F4137B9F5310}" type="presParOf" srcId="{4072B909-1BC1-438E-B124-C4BD11BE5B38}" destId="{B89FBF19-E8ED-4DE0-8679-090C7D980782}" srcOrd="1" destOrd="0" presId="urn:microsoft.com/office/officeart/2005/8/layout/vProcess5"/>
    <dgm:cxn modelId="{8AE411B7-B69C-4DCF-8BA6-95B15B7A0291}" type="presParOf" srcId="{4072B909-1BC1-438E-B124-C4BD11BE5B38}" destId="{A201398C-FB64-46DC-8F10-16BBA5E2009F}" srcOrd="2" destOrd="0" presId="urn:microsoft.com/office/officeart/2005/8/layout/vProcess5"/>
    <dgm:cxn modelId="{9C8430BE-9A0A-4908-8A9C-B4D8AD7D3577}" type="presParOf" srcId="{4072B909-1BC1-438E-B124-C4BD11BE5B38}" destId="{34C8835B-99CE-40AA-B87E-9B9886A5BFA6}" srcOrd="3" destOrd="0" presId="urn:microsoft.com/office/officeart/2005/8/layout/vProcess5"/>
    <dgm:cxn modelId="{71D351CF-92D5-41C1-AC47-57F9FE42A64D}" type="presParOf" srcId="{4072B909-1BC1-438E-B124-C4BD11BE5B38}" destId="{A4D4BB03-3085-480B-8DBB-7BD52713C9A1}" srcOrd="4" destOrd="0" presId="urn:microsoft.com/office/officeart/2005/8/layout/vProcess5"/>
    <dgm:cxn modelId="{1C9E89CB-0C33-44BE-B8C0-75C0B95CCC12}" type="presParOf" srcId="{4072B909-1BC1-438E-B124-C4BD11BE5B38}" destId="{31990C9F-FCCA-43D9-A200-5B2DCDEFDC11}" srcOrd="5"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92EF35A-8ED5-419F-81C3-8C20D1DE06E5}"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GB"/>
        </a:p>
      </dgm:t>
    </dgm:pt>
    <dgm:pt modelId="{5563018D-3DD1-408C-9ED1-1A6BE915EC0D}">
      <dgm:prSet phldrT="[Text]"/>
      <dgm:spPr/>
      <dgm:t>
        <a:bodyPr/>
        <a:lstStyle/>
        <a:p>
          <a:endParaRPr lang="en-GB" dirty="0"/>
        </a:p>
      </dgm:t>
    </dgm:pt>
    <dgm:pt modelId="{63A4CB39-8D47-4B3F-853C-3A16EF70B59E}" type="parTrans" cxnId="{55BF0D65-778D-4768-A217-7C38652A6302}">
      <dgm:prSet/>
      <dgm:spPr/>
      <dgm:t>
        <a:bodyPr/>
        <a:lstStyle/>
        <a:p>
          <a:endParaRPr lang="en-GB"/>
        </a:p>
      </dgm:t>
    </dgm:pt>
    <dgm:pt modelId="{404DBA47-A76E-404B-ABFA-6DAD19BF88F4}" type="sibTrans" cxnId="{55BF0D65-778D-4768-A217-7C38652A6302}">
      <dgm:prSet/>
      <dgm:spPr/>
      <dgm:t>
        <a:bodyPr/>
        <a:lstStyle/>
        <a:p>
          <a:endParaRPr lang="en-GB"/>
        </a:p>
      </dgm:t>
    </dgm:pt>
    <dgm:pt modelId="{D78B221E-6519-42BF-B3FF-988724CEA18A}">
      <dgm:prSet phldrT="[Text]"/>
      <dgm:spPr/>
      <dgm:t>
        <a:bodyPr/>
        <a:lstStyle/>
        <a:p>
          <a:endParaRPr lang="en-GB" dirty="0"/>
        </a:p>
      </dgm:t>
    </dgm:pt>
    <dgm:pt modelId="{63D19C8C-F171-4F80-B1C2-F8A72AE12ACF}" type="parTrans" cxnId="{AAAAF2FA-560B-4798-B979-DB7996729757}">
      <dgm:prSet/>
      <dgm:spPr/>
      <dgm:t>
        <a:bodyPr/>
        <a:lstStyle/>
        <a:p>
          <a:endParaRPr lang="en-GB"/>
        </a:p>
      </dgm:t>
    </dgm:pt>
    <dgm:pt modelId="{38B9FF40-3291-4B08-89C6-5CE47D2F9CE3}" type="sibTrans" cxnId="{AAAAF2FA-560B-4798-B979-DB7996729757}">
      <dgm:prSet/>
      <dgm:spPr/>
      <dgm:t>
        <a:bodyPr/>
        <a:lstStyle/>
        <a:p>
          <a:endParaRPr lang="en-GB"/>
        </a:p>
      </dgm:t>
    </dgm:pt>
    <dgm:pt modelId="{9CDCE178-0A9B-42FC-B90C-CB0F048BBE3A}">
      <dgm:prSet phldrT="[Text]"/>
      <dgm:spPr/>
      <dgm:t>
        <a:bodyPr/>
        <a:lstStyle/>
        <a:p>
          <a:endParaRPr lang="en-GB" dirty="0"/>
        </a:p>
      </dgm:t>
    </dgm:pt>
    <dgm:pt modelId="{C3C07DE3-BD3A-4268-8DD4-1384EA973EE9}" type="parTrans" cxnId="{C01C6026-6C19-4CF3-83A0-3AC493B19562}">
      <dgm:prSet/>
      <dgm:spPr/>
      <dgm:t>
        <a:bodyPr/>
        <a:lstStyle/>
        <a:p>
          <a:endParaRPr lang="en-GB"/>
        </a:p>
      </dgm:t>
    </dgm:pt>
    <dgm:pt modelId="{D2D719E0-B52B-4C19-81D2-3CA7AB353565}" type="sibTrans" cxnId="{C01C6026-6C19-4CF3-83A0-3AC493B19562}">
      <dgm:prSet/>
      <dgm:spPr/>
      <dgm:t>
        <a:bodyPr/>
        <a:lstStyle/>
        <a:p>
          <a:endParaRPr lang="en-GB"/>
        </a:p>
      </dgm:t>
    </dgm:pt>
    <dgm:pt modelId="{3DCAD1D1-BBB4-467F-B72A-FCC78A94E153}">
      <dgm:prSet phldrT="[Text]"/>
      <dgm:spPr/>
      <dgm:t>
        <a:bodyPr/>
        <a:lstStyle/>
        <a:p>
          <a:endParaRPr lang="en-GB" dirty="0"/>
        </a:p>
      </dgm:t>
    </dgm:pt>
    <dgm:pt modelId="{4FD10FFB-569E-4ECF-98C4-03D3FF5102C2}" type="parTrans" cxnId="{A627FA11-0054-433F-B737-136CF770FF52}">
      <dgm:prSet/>
      <dgm:spPr/>
      <dgm:t>
        <a:bodyPr/>
        <a:lstStyle/>
        <a:p>
          <a:endParaRPr lang="en-GB"/>
        </a:p>
      </dgm:t>
    </dgm:pt>
    <dgm:pt modelId="{D3A7980D-73E4-4B7D-8AAE-1D3BF795D2FA}" type="sibTrans" cxnId="{A627FA11-0054-433F-B737-136CF770FF52}">
      <dgm:prSet/>
      <dgm:spPr/>
      <dgm:t>
        <a:bodyPr/>
        <a:lstStyle/>
        <a:p>
          <a:endParaRPr lang="en-GB"/>
        </a:p>
      </dgm:t>
    </dgm:pt>
    <dgm:pt modelId="{21E5D305-7A66-48DD-80ED-2FAD88EE779B}">
      <dgm:prSet phldrT="[Text]"/>
      <dgm:spPr/>
      <dgm:t>
        <a:bodyPr/>
        <a:lstStyle/>
        <a:p>
          <a:endParaRPr lang="en-GB" dirty="0"/>
        </a:p>
      </dgm:t>
    </dgm:pt>
    <dgm:pt modelId="{6F57EEAE-8A04-4F68-8956-F5E54466F367}" type="parTrans" cxnId="{24565E28-3709-45E7-B7A8-611E7D69BF09}">
      <dgm:prSet/>
      <dgm:spPr/>
      <dgm:t>
        <a:bodyPr/>
        <a:lstStyle/>
        <a:p>
          <a:endParaRPr lang="en-GB"/>
        </a:p>
      </dgm:t>
    </dgm:pt>
    <dgm:pt modelId="{BC204C11-4721-4658-A655-63B25B756DDA}" type="sibTrans" cxnId="{24565E28-3709-45E7-B7A8-611E7D69BF09}">
      <dgm:prSet/>
      <dgm:spPr/>
      <dgm:t>
        <a:bodyPr/>
        <a:lstStyle/>
        <a:p>
          <a:endParaRPr lang="en-GB"/>
        </a:p>
      </dgm:t>
    </dgm:pt>
    <dgm:pt modelId="{3557C419-33D4-46ED-A644-99E4F18299AE}" type="pres">
      <dgm:prSet presAssocID="{A92EF35A-8ED5-419F-81C3-8C20D1DE06E5}" presName="Name0" presStyleCnt="0">
        <dgm:presLayoutVars>
          <dgm:chMax val="1"/>
          <dgm:dir/>
          <dgm:animLvl val="ctr"/>
          <dgm:resizeHandles val="exact"/>
        </dgm:presLayoutVars>
      </dgm:prSet>
      <dgm:spPr/>
      <dgm:t>
        <a:bodyPr/>
        <a:lstStyle/>
        <a:p>
          <a:endParaRPr lang="en-GB"/>
        </a:p>
      </dgm:t>
    </dgm:pt>
    <dgm:pt modelId="{EFFCEBDF-94F6-4A64-8A06-7E6A074AD43A}" type="pres">
      <dgm:prSet presAssocID="{5563018D-3DD1-408C-9ED1-1A6BE915EC0D}" presName="centerShape" presStyleLbl="node0" presStyleIdx="0" presStyleCnt="1"/>
      <dgm:spPr/>
      <dgm:t>
        <a:bodyPr/>
        <a:lstStyle/>
        <a:p>
          <a:endParaRPr lang="en-GB"/>
        </a:p>
      </dgm:t>
    </dgm:pt>
    <dgm:pt modelId="{E805E205-1D3E-469E-884F-46A74CBE831B}" type="pres">
      <dgm:prSet presAssocID="{D78B221E-6519-42BF-B3FF-988724CEA18A}" presName="node" presStyleLbl="node1" presStyleIdx="0" presStyleCnt="4">
        <dgm:presLayoutVars>
          <dgm:bulletEnabled val="1"/>
        </dgm:presLayoutVars>
      </dgm:prSet>
      <dgm:spPr/>
      <dgm:t>
        <a:bodyPr/>
        <a:lstStyle/>
        <a:p>
          <a:endParaRPr lang="en-GB"/>
        </a:p>
      </dgm:t>
    </dgm:pt>
    <dgm:pt modelId="{D612FB0B-8F0B-451C-ADAE-B4BD61917255}" type="pres">
      <dgm:prSet presAssocID="{D78B221E-6519-42BF-B3FF-988724CEA18A}" presName="dummy" presStyleCnt="0"/>
      <dgm:spPr/>
    </dgm:pt>
    <dgm:pt modelId="{04E99810-B129-4128-A105-7B83AB63DD9B}" type="pres">
      <dgm:prSet presAssocID="{38B9FF40-3291-4B08-89C6-5CE47D2F9CE3}" presName="sibTrans" presStyleLbl="sibTrans2D1" presStyleIdx="0" presStyleCnt="4"/>
      <dgm:spPr/>
      <dgm:t>
        <a:bodyPr/>
        <a:lstStyle/>
        <a:p>
          <a:endParaRPr lang="en-GB"/>
        </a:p>
      </dgm:t>
    </dgm:pt>
    <dgm:pt modelId="{96407880-E73F-4D5A-A74B-D47353E21E60}" type="pres">
      <dgm:prSet presAssocID="{9CDCE178-0A9B-42FC-B90C-CB0F048BBE3A}" presName="node" presStyleLbl="node1" presStyleIdx="1" presStyleCnt="4">
        <dgm:presLayoutVars>
          <dgm:bulletEnabled val="1"/>
        </dgm:presLayoutVars>
      </dgm:prSet>
      <dgm:spPr/>
      <dgm:t>
        <a:bodyPr/>
        <a:lstStyle/>
        <a:p>
          <a:endParaRPr lang="en-GB"/>
        </a:p>
      </dgm:t>
    </dgm:pt>
    <dgm:pt modelId="{79A99FB4-FE03-4F58-8EFB-C322255E5366}" type="pres">
      <dgm:prSet presAssocID="{9CDCE178-0A9B-42FC-B90C-CB0F048BBE3A}" presName="dummy" presStyleCnt="0"/>
      <dgm:spPr/>
    </dgm:pt>
    <dgm:pt modelId="{A979CDB7-FD41-4644-930F-9E7E96B2A25C}" type="pres">
      <dgm:prSet presAssocID="{D2D719E0-B52B-4C19-81D2-3CA7AB353565}" presName="sibTrans" presStyleLbl="sibTrans2D1" presStyleIdx="1" presStyleCnt="4"/>
      <dgm:spPr/>
      <dgm:t>
        <a:bodyPr/>
        <a:lstStyle/>
        <a:p>
          <a:endParaRPr lang="en-GB"/>
        </a:p>
      </dgm:t>
    </dgm:pt>
    <dgm:pt modelId="{D30BF05F-58FD-47EE-86EA-9D84F692C177}" type="pres">
      <dgm:prSet presAssocID="{3DCAD1D1-BBB4-467F-B72A-FCC78A94E153}" presName="node" presStyleLbl="node1" presStyleIdx="2" presStyleCnt="4">
        <dgm:presLayoutVars>
          <dgm:bulletEnabled val="1"/>
        </dgm:presLayoutVars>
      </dgm:prSet>
      <dgm:spPr/>
      <dgm:t>
        <a:bodyPr/>
        <a:lstStyle/>
        <a:p>
          <a:endParaRPr lang="en-GB"/>
        </a:p>
      </dgm:t>
    </dgm:pt>
    <dgm:pt modelId="{BC2A125E-B717-42C8-9EC7-18F33C0F513C}" type="pres">
      <dgm:prSet presAssocID="{3DCAD1D1-BBB4-467F-B72A-FCC78A94E153}" presName="dummy" presStyleCnt="0"/>
      <dgm:spPr/>
    </dgm:pt>
    <dgm:pt modelId="{95C6E687-B877-4D2F-BF5E-1EE76CF6FB26}" type="pres">
      <dgm:prSet presAssocID="{D3A7980D-73E4-4B7D-8AAE-1D3BF795D2FA}" presName="sibTrans" presStyleLbl="sibTrans2D1" presStyleIdx="2" presStyleCnt="4"/>
      <dgm:spPr/>
      <dgm:t>
        <a:bodyPr/>
        <a:lstStyle/>
        <a:p>
          <a:endParaRPr lang="en-GB"/>
        </a:p>
      </dgm:t>
    </dgm:pt>
    <dgm:pt modelId="{07EE14EF-C787-4826-A551-3CB845A75F68}" type="pres">
      <dgm:prSet presAssocID="{21E5D305-7A66-48DD-80ED-2FAD88EE779B}" presName="node" presStyleLbl="node1" presStyleIdx="3" presStyleCnt="4">
        <dgm:presLayoutVars>
          <dgm:bulletEnabled val="1"/>
        </dgm:presLayoutVars>
      </dgm:prSet>
      <dgm:spPr/>
      <dgm:t>
        <a:bodyPr/>
        <a:lstStyle/>
        <a:p>
          <a:endParaRPr lang="en-GB"/>
        </a:p>
      </dgm:t>
    </dgm:pt>
    <dgm:pt modelId="{6E1EEF00-FA18-44CD-BBA5-57CDB5D88050}" type="pres">
      <dgm:prSet presAssocID="{21E5D305-7A66-48DD-80ED-2FAD88EE779B}" presName="dummy" presStyleCnt="0"/>
      <dgm:spPr/>
    </dgm:pt>
    <dgm:pt modelId="{27B69D36-3126-4942-A84F-CF8BE26BA495}" type="pres">
      <dgm:prSet presAssocID="{BC204C11-4721-4658-A655-63B25B756DDA}" presName="sibTrans" presStyleLbl="sibTrans2D1" presStyleIdx="3" presStyleCnt="4"/>
      <dgm:spPr/>
      <dgm:t>
        <a:bodyPr/>
        <a:lstStyle/>
        <a:p>
          <a:endParaRPr lang="en-GB"/>
        </a:p>
      </dgm:t>
    </dgm:pt>
  </dgm:ptLst>
  <dgm:cxnLst>
    <dgm:cxn modelId="{F771B452-0FDB-4831-BFC8-70B10E3D3078}" type="presOf" srcId="{BC204C11-4721-4658-A655-63B25B756DDA}" destId="{27B69D36-3126-4942-A84F-CF8BE26BA495}" srcOrd="0" destOrd="0" presId="urn:microsoft.com/office/officeart/2005/8/layout/radial6"/>
    <dgm:cxn modelId="{134F698C-BA59-4A0D-A86D-D867C79B7866}" type="presOf" srcId="{5563018D-3DD1-408C-9ED1-1A6BE915EC0D}" destId="{EFFCEBDF-94F6-4A64-8A06-7E6A074AD43A}" srcOrd="0" destOrd="0" presId="urn:microsoft.com/office/officeart/2005/8/layout/radial6"/>
    <dgm:cxn modelId="{3C8F9A8D-730F-49FB-B1DD-3510A69C0EBD}" type="presOf" srcId="{38B9FF40-3291-4B08-89C6-5CE47D2F9CE3}" destId="{04E99810-B129-4128-A105-7B83AB63DD9B}" srcOrd="0" destOrd="0" presId="urn:microsoft.com/office/officeart/2005/8/layout/radial6"/>
    <dgm:cxn modelId="{C01C6026-6C19-4CF3-83A0-3AC493B19562}" srcId="{5563018D-3DD1-408C-9ED1-1A6BE915EC0D}" destId="{9CDCE178-0A9B-42FC-B90C-CB0F048BBE3A}" srcOrd="1" destOrd="0" parTransId="{C3C07DE3-BD3A-4268-8DD4-1384EA973EE9}" sibTransId="{D2D719E0-B52B-4C19-81D2-3CA7AB353565}"/>
    <dgm:cxn modelId="{D0627004-0E67-4357-885F-544202E3F958}" type="presOf" srcId="{9CDCE178-0A9B-42FC-B90C-CB0F048BBE3A}" destId="{96407880-E73F-4D5A-A74B-D47353E21E60}" srcOrd="0" destOrd="0" presId="urn:microsoft.com/office/officeart/2005/8/layout/radial6"/>
    <dgm:cxn modelId="{A627FA11-0054-433F-B737-136CF770FF52}" srcId="{5563018D-3DD1-408C-9ED1-1A6BE915EC0D}" destId="{3DCAD1D1-BBB4-467F-B72A-FCC78A94E153}" srcOrd="2" destOrd="0" parTransId="{4FD10FFB-569E-4ECF-98C4-03D3FF5102C2}" sibTransId="{D3A7980D-73E4-4B7D-8AAE-1D3BF795D2FA}"/>
    <dgm:cxn modelId="{40FD52A5-539D-445A-8132-CCEE8300EDB6}" type="presOf" srcId="{D3A7980D-73E4-4B7D-8AAE-1D3BF795D2FA}" destId="{95C6E687-B877-4D2F-BF5E-1EE76CF6FB26}" srcOrd="0" destOrd="0" presId="urn:microsoft.com/office/officeart/2005/8/layout/radial6"/>
    <dgm:cxn modelId="{B1E25C50-C083-4934-8115-106E32BF79A8}" type="presOf" srcId="{A92EF35A-8ED5-419F-81C3-8C20D1DE06E5}" destId="{3557C419-33D4-46ED-A644-99E4F18299AE}" srcOrd="0" destOrd="0" presId="urn:microsoft.com/office/officeart/2005/8/layout/radial6"/>
    <dgm:cxn modelId="{55BF0D65-778D-4768-A217-7C38652A6302}" srcId="{A92EF35A-8ED5-419F-81C3-8C20D1DE06E5}" destId="{5563018D-3DD1-408C-9ED1-1A6BE915EC0D}" srcOrd="0" destOrd="0" parTransId="{63A4CB39-8D47-4B3F-853C-3A16EF70B59E}" sibTransId="{404DBA47-A76E-404B-ABFA-6DAD19BF88F4}"/>
    <dgm:cxn modelId="{6AD2AAFA-1B22-4304-9D5E-2FD2020373B0}" type="presOf" srcId="{D78B221E-6519-42BF-B3FF-988724CEA18A}" destId="{E805E205-1D3E-469E-884F-46A74CBE831B}" srcOrd="0" destOrd="0" presId="urn:microsoft.com/office/officeart/2005/8/layout/radial6"/>
    <dgm:cxn modelId="{AAAAF2FA-560B-4798-B979-DB7996729757}" srcId="{5563018D-3DD1-408C-9ED1-1A6BE915EC0D}" destId="{D78B221E-6519-42BF-B3FF-988724CEA18A}" srcOrd="0" destOrd="0" parTransId="{63D19C8C-F171-4F80-B1C2-F8A72AE12ACF}" sibTransId="{38B9FF40-3291-4B08-89C6-5CE47D2F9CE3}"/>
    <dgm:cxn modelId="{605F4A61-D0CF-46A8-B70C-82BA6C2AF54E}" type="presOf" srcId="{D2D719E0-B52B-4C19-81D2-3CA7AB353565}" destId="{A979CDB7-FD41-4644-930F-9E7E96B2A25C}" srcOrd="0" destOrd="0" presId="urn:microsoft.com/office/officeart/2005/8/layout/radial6"/>
    <dgm:cxn modelId="{E1F5BD72-98E8-4172-8314-7CC43D3C3F12}" type="presOf" srcId="{3DCAD1D1-BBB4-467F-B72A-FCC78A94E153}" destId="{D30BF05F-58FD-47EE-86EA-9D84F692C177}" srcOrd="0" destOrd="0" presId="urn:microsoft.com/office/officeart/2005/8/layout/radial6"/>
    <dgm:cxn modelId="{F19E0C6C-F3EB-49B9-BBE9-F3FCE60B2A70}" type="presOf" srcId="{21E5D305-7A66-48DD-80ED-2FAD88EE779B}" destId="{07EE14EF-C787-4826-A551-3CB845A75F68}" srcOrd="0" destOrd="0" presId="urn:microsoft.com/office/officeart/2005/8/layout/radial6"/>
    <dgm:cxn modelId="{24565E28-3709-45E7-B7A8-611E7D69BF09}" srcId="{5563018D-3DD1-408C-9ED1-1A6BE915EC0D}" destId="{21E5D305-7A66-48DD-80ED-2FAD88EE779B}" srcOrd="3" destOrd="0" parTransId="{6F57EEAE-8A04-4F68-8956-F5E54466F367}" sibTransId="{BC204C11-4721-4658-A655-63B25B756DDA}"/>
    <dgm:cxn modelId="{43133347-750C-409D-AE25-49A0BECE81B3}" type="presParOf" srcId="{3557C419-33D4-46ED-A644-99E4F18299AE}" destId="{EFFCEBDF-94F6-4A64-8A06-7E6A074AD43A}" srcOrd="0" destOrd="0" presId="urn:microsoft.com/office/officeart/2005/8/layout/radial6"/>
    <dgm:cxn modelId="{12348805-95B4-4C68-99F0-C3BEF19568B1}" type="presParOf" srcId="{3557C419-33D4-46ED-A644-99E4F18299AE}" destId="{E805E205-1D3E-469E-884F-46A74CBE831B}" srcOrd="1" destOrd="0" presId="urn:microsoft.com/office/officeart/2005/8/layout/radial6"/>
    <dgm:cxn modelId="{48EFE43D-A068-4CDB-A40E-137329EE1A79}" type="presParOf" srcId="{3557C419-33D4-46ED-A644-99E4F18299AE}" destId="{D612FB0B-8F0B-451C-ADAE-B4BD61917255}" srcOrd="2" destOrd="0" presId="urn:microsoft.com/office/officeart/2005/8/layout/radial6"/>
    <dgm:cxn modelId="{6A08F457-C4F2-404B-A13E-CDF86B3CA00C}" type="presParOf" srcId="{3557C419-33D4-46ED-A644-99E4F18299AE}" destId="{04E99810-B129-4128-A105-7B83AB63DD9B}" srcOrd="3" destOrd="0" presId="urn:microsoft.com/office/officeart/2005/8/layout/radial6"/>
    <dgm:cxn modelId="{6B18828A-205C-412A-82F5-6B9F9571C266}" type="presParOf" srcId="{3557C419-33D4-46ED-A644-99E4F18299AE}" destId="{96407880-E73F-4D5A-A74B-D47353E21E60}" srcOrd="4" destOrd="0" presId="urn:microsoft.com/office/officeart/2005/8/layout/radial6"/>
    <dgm:cxn modelId="{962AE6D1-55EE-48F4-B518-BA0FF601D15E}" type="presParOf" srcId="{3557C419-33D4-46ED-A644-99E4F18299AE}" destId="{79A99FB4-FE03-4F58-8EFB-C322255E5366}" srcOrd="5" destOrd="0" presId="urn:microsoft.com/office/officeart/2005/8/layout/radial6"/>
    <dgm:cxn modelId="{508A4B00-7264-4FEC-BBCE-0B6425A95BD5}" type="presParOf" srcId="{3557C419-33D4-46ED-A644-99E4F18299AE}" destId="{A979CDB7-FD41-4644-930F-9E7E96B2A25C}" srcOrd="6" destOrd="0" presId="urn:microsoft.com/office/officeart/2005/8/layout/radial6"/>
    <dgm:cxn modelId="{AA04B176-C60C-40CE-A8C7-8E04EA658236}" type="presParOf" srcId="{3557C419-33D4-46ED-A644-99E4F18299AE}" destId="{D30BF05F-58FD-47EE-86EA-9D84F692C177}" srcOrd="7" destOrd="0" presId="urn:microsoft.com/office/officeart/2005/8/layout/radial6"/>
    <dgm:cxn modelId="{3EEA55C4-FE2B-4C03-A090-21EE52D23970}" type="presParOf" srcId="{3557C419-33D4-46ED-A644-99E4F18299AE}" destId="{BC2A125E-B717-42C8-9EC7-18F33C0F513C}" srcOrd="8" destOrd="0" presId="urn:microsoft.com/office/officeart/2005/8/layout/radial6"/>
    <dgm:cxn modelId="{7BE149C2-A1C1-4BB0-8A85-674BFFD17B05}" type="presParOf" srcId="{3557C419-33D4-46ED-A644-99E4F18299AE}" destId="{95C6E687-B877-4D2F-BF5E-1EE76CF6FB26}" srcOrd="9" destOrd="0" presId="urn:microsoft.com/office/officeart/2005/8/layout/radial6"/>
    <dgm:cxn modelId="{895C128C-A50B-4AEF-9957-9800B0B850F8}" type="presParOf" srcId="{3557C419-33D4-46ED-A644-99E4F18299AE}" destId="{07EE14EF-C787-4826-A551-3CB845A75F68}" srcOrd="10" destOrd="0" presId="urn:microsoft.com/office/officeart/2005/8/layout/radial6"/>
    <dgm:cxn modelId="{4E24A692-AE77-41EB-861E-1840C1620828}" type="presParOf" srcId="{3557C419-33D4-46ED-A644-99E4F18299AE}" destId="{6E1EEF00-FA18-44CD-BBA5-57CDB5D88050}" srcOrd="11" destOrd="0" presId="urn:microsoft.com/office/officeart/2005/8/layout/radial6"/>
    <dgm:cxn modelId="{B1D2E145-2203-4002-94D6-E957ED34B13B}" type="presParOf" srcId="{3557C419-33D4-46ED-A644-99E4F18299AE}" destId="{27B69D36-3126-4942-A84F-CF8BE26BA495}" srcOrd="12" destOrd="0" presId="urn:microsoft.com/office/officeart/2005/8/layout/radial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F982503-099A-46CD-A473-A233F066CFD4}" type="doc">
      <dgm:prSet loTypeId="urn:microsoft.com/office/officeart/2005/8/layout/hList2" loCatId="list" qsTypeId="urn:microsoft.com/office/officeart/2005/8/quickstyle/simple1" qsCatId="simple" csTypeId="urn:microsoft.com/office/officeart/2005/8/colors/colorful5" csCatId="colorful" phldr="1"/>
      <dgm:spPr/>
      <dgm:t>
        <a:bodyPr/>
        <a:lstStyle/>
        <a:p>
          <a:endParaRPr lang="en-GB"/>
        </a:p>
      </dgm:t>
    </dgm:pt>
    <dgm:pt modelId="{9C50303C-D103-4763-81B5-7E5DC6BE014E}">
      <dgm:prSet phldrT="[Text]"/>
      <dgm:spPr/>
      <dgm:t>
        <a:bodyPr/>
        <a:lstStyle/>
        <a:p>
          <a:endParaRPr lang="en-GB" dirty="0"/>
        </a:p>
      </dgm:t>
    </dgm:pt>
    <dgm:pt modelId="{BDA77D5B-B595-4BC2-9D66-765DF22A8CFA}" type="parTrans" cxnId="{5251287E-F464-4107-BDA7-ABEB45184EAC}">
      <dgm:prSet/>
      <dgm:spPr/>
      <dgm:t>
        <a:bodyPr/>
        <a:lstStyle/>
        <a:p>
          <a:endParaRPr lang="en-GB"/>
        </a:p>
      </dgm:t>
    </dgm:pt>
    <dgm:pt modelId="{A3026642-1AE0-4834-BBEA-72C87C39D259}" type="sibTrans" cxnId="{5251287E-F464-4107-BDA7-ABEB45184EAC}">
      <dgm:prSet/>
      <dgm:spPr/>
      <dgm:t>
        <a:bodyPr/>
        <a:lstStyle/>
        <a:p>
          <a:endParaRPr lang="en-GB"/>
        </a:p>
      </dgm:t>
    </dgm:pt>
    <dgm:pt modelId="{271E38AF-386A-4360-8409-B299B684DF6A}">
      <dgm:prSet phldrT="[Text]"/>
      <dgm:spPr/>
      <dgm:t>
        <a:bodyPr/>
        <a:lstStyle/>
        <a:p>
          <a:endParaRPr lang="en-GB" dirty="0"/>
        </a:p>
      </dgm:t>
    </dgm:pt>
    <dgm:pt modelId="{D22D279B-DD9F-483E-AEEE-899DB839E4DD}" type="parTrans" cxnId="{5A4E78A1-65C4-4E37-A226-438BA33319E9}">
      <dgm:prSet/>
      <dgm:spPr/>
      <dgm:t>
        <a:bodyPr/>
        <a:lstStyle/>
        <a:p>
          <a:endParaRPr lang="en-GB"/>
        </a:p>
      </dgm:t>
    </dgm:pt>
    <dgm:pt modelId="{984F341A-D0F2-43F2-A3BE-EE4BBEE6132A}" type="sibTrans" cxnId="{5A4E78A1-65C4-4E37-A226-438BA33319E9}">
      <dgm:prSet/>
      <dgm:spPr/>
      <dgm:t>
        <a:bodyPr/>
        <a:lstStyle/>
        <a:p>
          <a:endParaRPr lang="en-GB"/>
        </a:p>
      </dgm:t>
    </dgm:pt>
    <dgm:pt modelId="{73387E12-F68E-4D3F-9426-3DC29F518660}">
      <dgm:prSet phldrT="[Text]"/>
      <dgm:spPr/>
      <dgm:t>
        <a:bodyPr/>
        <a:lstStyle/>
        <a:p>
          <a:endParaRPr lang="en-GB" dirty="0"/>
        </a:p>
      </dgm:t>
    </dgm:pt>
    <dgm:pt modelId="{91CADEEA-D69D-49F6-9BAA-374FA46A4ECF}" type="parTrans" cxnId="{2641DACE-3734-4A0B-81CE-1C39C5DEE805}">
      <dgm:prSet/>
      <dgm:spPr/>
      <dgm:t>
        <a:bodyPr/>
        <a:lstStyle/>
        <a:p>
          <a:endParaRPr lang="en-GB"/>
        </a:p>
      </dgm:t>
    </dgm:pt>
    <dgm:pt modelId="{D4ADE5CF-22C3-4BA9-8A5C-724B019065E9}" type="sibTrans" cxnId="{2641DACE-3734-4A0B-81CE-1C39C5DEE805}">
      <dgm:prSet/>
      <dgm:spPr/>
      <dgm:t>
        <a:bodyPr/>
        <a:lstStyle/>
        <a:p>
          <a:endParaRPr lang="en-GB"/>
        </a:p>
      </dgm:t>
    </dgm:pt>
    <dgm:pt modelId="{F60C5DE6-04AC-41AD-9E2C-927833C41DFF}">
      <dgm:prSet phldrT="[Text]"/>
      <dgm:spPr/>
      <dgm:t>
        <a:bodyPr/>
        <a:lstStyle/>
        <a:p>
          <a:endParaRPr lang="en-GB" dirty="0"/>
        </a:p>
      </dgm:t>
    </dgm:pt>
    <dgm:pt modelId="{DC52068D-2433-4B73-9991-86A8A0AFF1F2}" type="parTrans" cxnId="{93275033-FE8F-48BA-81FF-78AD21C48C7E}">
      <dgm:prSet/>
      <dgm:spPr/>
      <dgm:t>
        <a:bodyPr/>
        <a:lstStyle/>
        <a:p>
          <a:endParaRPr lang="en-GB"/>
        </a:p>
      </dgm:t>
    </dgm:pt>
    <dgm:pt modelId="{0BCADA7E-1541-44E5-8492-595DFB39B283}" type="sibTrans" cxnId="{93275033-FE8F-48BA-81FF-78AD21C48C7E}">
      <dgm:prSet/>
      <dgm:spPr/>
      <dgm:t>
        <a:bodyPr/>
        <a:lstStyle/>
        <a:p>
          <a:endParaRPr lang="en-GB"/>
        </a:p>
      </dgm:t>
    </dgm:pt>
    <dgm:pt modelId="{9B6EE093-E18D-4E23-8EAC-2476E1F52371}">
      <dgm:prSet phldrT="[Text]"/>
      <dgm:spPr/>
      <dgm:t>
        <a:bodyPr/>
        <a:lstStyle/>
        <a:p>
          <a:endParaRPr lang="en-GB" dirty="0"/>
        </a:p>
      </dgm:t>
    </dgm:pt>
    <dgm:pt modelId="{D489152E-B768-40D6-B444-79EC915EC007}" type="parTrans" cxnId="{02597FB2-9EAC-433B-8A38-1D3011CE9B98}">
      <dgm:prSet/>
      <dgm:spPr/>
      <dgm:t>
        <a:bodyPr/>
        <a:lstStyle/>
        <a:p>
          <a:endParaRPr lang="en-GB"/>
        </a:p>
      </dgm:t>
    </dgm:pt>
    <dgm:pt modelId="{D95038A9-A2BF-4F73-8573-9CF468D3EB58}" type="sibTrans" cxnId="{02597FB2-9EAC-433B-8A38-1D3011CE9B98}">
      <dgm:prSet/>
      <dgm:spPr/>
      <dgm:t>
        <a:bodyPr/>
        <a:lstStyle/>
        <a:p>
          <a:endParaRPr lang="en-GB"/>
        </a:p>
      </dgm:t>
    </dgm:pt>
    <dgm:pt modelId="{C61DE94F-390C-40D8-AB1B-CAFEF0683E32}">
      <dgm:prSet phldrT="[Text]"/>
      <dgm:spPr/>
      <dgm:t>
        <a:bodyPr/>
        <a:lstStyle/>
        <a:p>
          <a:endParaRPr lang="en-GB" dirty="0"/>
        </a:p>
      </dgm:t>
    </dgm:pt>
    <dgm:pt modelId="{A2B2C05A-5787-4284-8D01-737A5082BCEF}" type="parTrans" cxnId="{7C0AE810-D937-4335-813D-482A9941E430}">
      <dgm:prSet/>
      <dgm:spPr/>
      <dgm:t>
        <a:bodyPr/>
        <a:lstStyle/>
        <a:p>
          <a:endParaRPr lang="en-GB"/>
        </a:p>
      </dgm:t>
    </dgm:pt>
    <dgm:pt modelId="{CB8AAA76-B842-4D88-9195-3310A8963424}" type="sibTrans" cxnId="{7C0AE810-D937-4335-813D-482A9941E430}">
      <dgm:prSet/>
      <dgm:spPr/>
      <dgm:t>
        <a:bodyPr/>
        <a:lstStyle/>
        <a:p>
          <a:endParaRPr lang="en-GB"/>
        </a:p>
      </dgm:t>
    </dgm:pt>
    <dgm:pt modelId="{7740A233-5A36-4FA3-BF1B-6E46BCD9CE3D}">
      <dgm:prSet phldrT="[Text]"/>
      <dgm:spPr/>
      <dgm:t>
        <a:bodyPr/>
        <a:lstStyle/>
        <a:p>
          <a:endParaRPr lang="en-GB" dirty="0"/>
        </a:p>
      </dgm:t>
    </dgm:pt>
    <dgm:pt modelId="{FD794427-284B-4004-A7E1-5ECAB9B4FF42}" type="parTrans" cxnId="{68D0AA0D-C918-4654-BEE9-34F0901EDF9D}">
      <dgm:prSet/>
      <dgm:spPr/>
      <dgm:t>
        <a:bodyPr/>
        <a:lstStyle/>
        <a:p>
          <a:endParaRPr lang="en-GB"/>
        </a:p>
      </dgm:t>
    </dgm:pt>
    <dgm:pt modelId="{EA97031C-EB0B-40BE-9C77-D515DC4DC5DA}" type="sibTrans" cxnId="{68D0AA0D-C918-4654-BEE9-34F0901EDF9D}">
      <dgm:prSet/>
      <dgm:spPr/>
      <dgm:t>
        <a:bodyPr/>
        <a:lstStyle/>
        <a:p>
          <a:endParaRPr lang="en-GB"/>
        </a:p>
      </dgm:t>
    </dgm:pt>
    <dgm:pt modelId="{8A2494B7-3285-45AE-BE67-2EA3BA842C18}">
      <dgm:prSet phldrT="[Text]"/>
      <dgm:spPr/>
      <dgm:t>
        <a:bodyPr/>
        <a:lstStyle/>
        <a:p>
          <a:endParaRPr lang="en-GB" dirty="0"/>
        </a:p>
      </dgm:t>
    </dgm:pt>
    <dgm:pt modelId="{7B3134B7-0461-483D-9B90-EBA166D10DD1}" type="parTrans" cxnId="{F5860AE7-40BE-4CAE-B5BB-DEF2D4C4D49C}">
      <dgm:prSet/>
      <dgm:spPr/>
      <dgm:t>
        <a:bodyPr/>
        <a:lstStyle/>
        <a:p>
          <a:endParaRPr lang="en-GB"/>
        </a:p>
      </dgm:t>
    </dgm:pt>
    <dgm:pt modelId="{545C9F76-30F2-4DA5-9DE4-9104843394D0}" type="sibTrans" cxnId="{F5860AE7-40BE-4CAE-B5BB-DEF2D4C4D49C}">
      <dgm:prSet/>
      <dgm:spPr/>
      <dgm:t>
        <a:bodyPr/>
        <a:lstStyle/>
        <a:p>
          <a:endParaRPr lang="en-GB"/>
        </a:p>
      </dgm:t>
    </dgm:pt>
    <dgm:pt modelId="{4BCD6E47-0BD6-4AE0-B3F3-8A6483D8D2C4}" type="pres">
      <dgm:prSet presAssocID="{3F982503-099A-46CD-A473-A233F066CFD4}" presName="linearFlow" presStyleCnt="0">
        <dgm:presLayoutVars>
          <dgm:dir/>
          <dgm:animLvl val="lvl"/>
          <dgm:resizeHandles/>
        </dgm:presLayoutVars>
      </dgm:prSet>
      <dgm:spPr/>
      <dgm:t>
        <a:bodyPr/>
        <a:lstStyle/>
        <a:p>
          <a:endParaRPr lang="en-GB"/>
        </a:p>
      </dgm:t>
    </dgm:pt>
    <dgm:pt modelId="{A8988AF6-FC30-4E79-A55F-9399D5514E3B}" type="pres">
      <dgm:prSet presAssocID="{9C50303C-D103-4763-81B5-7E5DC6BE014E}" presName="compositeNode" presStyleCnt="0">
        <dgm:presLayoutVars>
          <dgm:bulletEnabled val="1"/>
        </dgm:presLayoutVars>
      </dgm:prSet>
      <dgm:spPr/>
    </dgm:pt>
    <dgm:pt modelId="{B3BEC4EB-99E4-4497-A7A4-6AD43E942621}" type="pres">
      <dgm:prSet presAssocID="{9C50303C-D103-4763-81B5-7E5DC6BE014E}" presName="image" presStyleLbl="fgImgPlace1" presStyleIdx="0" presStyleCnt="3"/>
      <dgm:spPr>
        <a:solidFill>
          <a:srgbClr val="C1DBE5"/>
        </a:solidFill>
      </dgm:spPr>
    </dgm:pt>
    <dgm:pt modelId="{98AFA80E-BAE1-4ED2-8EED-3755310ADFFA}" type="pres">
      <dgm:prSet presAssocID="{9C50303C-D103-4763-81B5-7E5DC6BE014E}" presName="childNode" presStyleLbl="node1" presStyleIdx="0" presStyleCnt="3">
        <dgm:presLayoutVars>
          <dgm:bulletEnabled val="1"/>
        </dgm:presLayoutVars>
      </dgm:prSet>
      <dgm:spPr/>
      <dgm:t>
        <a:bodyPr/>
        <a:lstStyle/>
        <a:p>
          <a:endParaRPr lang="en-GB"/>
        </a:p>
      </dgm:t>
    </dgm:pt>
    <dgm:pt modelId="{BD2C57DF-BAEE-47C6-989C-A42A01A415BA}" type="pres">
      <dgm:prSet presAssocID="{9C50303C-D103-4763-81B5-7E5DC6BE014E}" presName="parentNode" presStyleLbl="revTx" presStyleIdx="0" presStyleCnt="3">
        <dgm:presLayoutVars>
          <dgm:chMax val="0"/>
          <dgm:bulletEnabled val="1"/>
        </dgm:presLayoutVars>
      </dgm:prSet>
      <dgm:spPr/>
      <dgm:t>
        <a:bodyPr/>
        <a:lstStyle/>
        <a:p>
          <a:endParaRPr lang="en-GB"/>
        </a:p>
      </dgm:t>
    </dgm:pt>
    <dgm:pt modelId="{3759FDA6-2E64-4EFE-849B-6BC7F5FE4D3A}" type="pres">
      <dgm:prSet presAssocID="{A3026642-1AE0-4834-BBEA-72C87C39D259}" presName="sibTrans" presStyleCnt="0"/>
      <dgm:spPr/>
    </dgm:pt>
    <dgm:pt modelId="{844B6A56-954A-462B-B9AA-8C003D45740A}" type="pres">
      <dgm:prSet presAssocID="{73387E12-F68E-4D3F-9426-3DC29F518660}" presName="compositeNode" presStyleCnt="0">
        <dgm:presLayoutVars>
          <dgm:bulletEnabled val="1"/>
        </dgm:presLayoutVars>
      </dgm:prSet>
      <dgm:spPr/>
    </dgm:pt>
    <dgm:pt modelId="{E152FDC7-83E4-4B09-977F-97EC881387FA}" type="pres">
      <dgm:prSet presAssocID="{73387E12-F68E-4D3F-9426-3DC29F518660}" presName="image" presStyleLbl="fgImgPlace1" presStyleIdx="1" presStyleCnt="3"/>
      <dgm:spPr>
        <a:solidFill>
          <a:srgbClr val="C9F1C0"/>
        </a:solidFill>
      </dgm:spPr>
    </dgm:pt>
    <dgm:pt modelId="{427C8408-4DF1-467C-8153-2F38A7B7F272}" type="pres">
      <dgm:prSet presAssocID="{73387E12-F68E-4D3F-9426-3DC29F518660}" presName="childNode" presStyleLbl="node1" presStyleIdx="1" presStyleCnt="3">
        <dgm:presLayoutVars>
          <dgm:bulletEnabled val="1"/>
        </dgm:presLayoutVars>
      </dgm:prSet>
      <dgm:spPr/>
      <dgm:t>
        <a:bodyPr/>
        <a:lstStyle/>
        <a:p>
          <a:endParaRPr lang="en-GB"/>
        </a:p>
      </dgm:t>
    </dgm:pt>
    <dgm:pt modelId="{5802AA53-30BB-4A92-8349-B1E75925FAA1}" type="pres">
      <dgm:prSet presAssocID="{73387E12-F68E-4D3F-9426-3DC29F518660}" presName="parentNode" presStyleLbl="revTx" presStyleIdx="1" presStyleCnt="3">
        <dgm:presLayoutVars>
          <dgm:chMax val="0"/>
          <dgm:bulletEnabled val="1"/>
        </dgm:presLayoutVars>
      </dgm:prSet>
      <dgm:spPr/>
      <dgm:t>
        <a:bodyPr/>
        <a:lstStyle/>
        <a:p>
          <a:endParaRPr lang="en-GB"/>
        </a:p>
      </dgm:t>
    </dgm:pt>
    <dgm:pt modelId="{A0560A5E-E12E-482A-AB84-8829DAFD8A1A}" type="pres">
      <dgm:prSet presAssocID="{D4ADE5CF-22C3-4BA9-8A5C-724B019065E9}" presName="sibTrans" presStyleCnt="0"/>
      <dgm:spPr/>
    </dgm:pt>
    <dgm:pt modelId="{72A59863-E436-46ED-A1D3-B9B12D8E2B7F}" type="pres">
      <dgm:prSet presAssocID="{C61DE94F-390C-40D8-AB1B-CAFEF0683E32}" presName="compositeNode" presStyleCnt="0">
        <dgm:presLayoutVars>
          <dgm:bulletEnabled val="1"/>
        </dgm:presLayoutVars>
      </dgm:prSet>
      <dgm:spPr/>
    </dgm:pt>
    <dgm:pt modelId="{ACC889F7-9A50-4AB4-AE11-E542B6410D35}" type="pres">
      <dgm:prSet presAssocID="{C61DE94F-390C-40D8-AB1B-CAFEF0683E32}" presName="image" presStyleLbl="fgImgPlace1" presStyleIdx="2" presStyleCnt="3"/>
      <dgm:spPr>
        <a:solidFill>
          <a:srgbClr val="FBD3C1"/>
        </a:solidFill>
      </dgm:spPr>
    </dgm:pt>
    <dgm:pt modelId="{E34B4CE1-7866-4FFD-8040-E94A14E83563}" type="pres">
      <dgm:prSet presAssocID="{C61DE94F-390C-40D8-AB1B-CAFEF0683E32}" presName="childNode" presStyleLbl="node1" presStyleIdx="2" presStyleCnt="3">
        <dgm:presLayoutVars>
          <dgm:bulletEnabled val="1"/>
        </dgm:presLayoutVars>
      </dgm:prSet>
      <dgm:spPr/>
      <dgm:t>
        <a:bodyPr/>
        <a:lstStyle/>
        <a:p>
          <a:endParaRPr lang="en-GB"/>
        </a:p>
      </dgm:t>
    </dgm:pt>
    <dgm:pt modelId="{85E6ECEC-C4ED-4F3E-9214-9D9D324EDBBA}" type="pres">
      <dgm:prSet presAssocID="{C61DE94F-390C-40D8-AB1B-CAFEF0683E32}" presName="parentNode" presStyleLbl="revTx" presStyleIdx="2" presStyleCnt="3">
        <dgm:presLayoutVars>
          <dgm:chMax val="0"/>
          <dgm:bulletEnabled val="1"/>
        </dgm:presLayoutVars>
      </dgm:prSet>
      <dgm:spPr/>
      <dgm:t>
        <a:bodyPr/>
        <a:lstStyle/>
        <a:p>
          <a:endParaRPr lang="en-GB"/>
        </a:p>
      </dgm:t>
    </dgm:pt>
  </dgm:ptLst>
  <dgm:cxnLst>
    <dgm:cxn modelId="{C977AC67-422D-4B6E-A769-528294BD0232}" type="presOf" srcId="{73387E12-F68E-4D3F-9426-3DC29F518660}" destId="{5802AA53-30BB-4A92-8349-B1E75925FAA1}" srcOrd="0" destOrd="0" presId="urn:microsoft.com/office/officeart/2005/8/layout/hList2"/>
    <dgm:cxn modelId="{E6423E9B-4888-4B14-86DE-7DE306EBF738}" type="presOf" srcId="{9B6EE093-E18D-4E23-8EAC-2476E1F52371}" destId="{427C8408-4DF1-467C-8153-2F38A7B7F272}" srcOrd="0" destOrd="1" presId="urn:microsoft.com/office/officeart/2005/8/layout/hList2"/>
    <dgm:cxn modelId="{C8F83FB3-C26E-4521-9FA7-480CF4666D2C}" type="presOf" srcId="{F60C5DE6-04AC-41AD-9E2C-927833C41DFF}" destId="{427C8408-4DF1-467C-8153-2F38A7B7F272}" srcOrd="0" destOrd="0" presId="urn:microsoft.com/office/officeart/2005/8/layout/hList2"/>
    <dgm:cxn modelId="{E1AEBE70-E12F-47C6-93A8-9209C5B02C49}" type="presOf" srcId="{7740A233-5A36-4FA3-BF1B-6E46BCD9CE3D}" destId="{E34B4CE1-7866-4FFD-8040-E94A14E83563}" srcOrd="0" destOrd="0" presId="urn:microsoft.com/office/officeart/2005/8/layout/hList2"/>
    <dgm:cxn modelId="{C8EC11DE-302B-43FB-AEA8-076B37EC454D}" type="presOf" srcId="{C61DE94F-390C-40D8-AB1B-CAFEF0683E32}" destId="{85E6ECEC-C4ED-4F3E-9214-9D9D324EDBBA}" srcOrd="0" destOrd="0" presId="urn:microsoft.com/office/officeart/2005/8/layout/hList2"/>
    <dgm:cxn modelId="{02597FB2-9EAC-433B-8A38-1D3011CE9B98}" srcId="{73387E12-F68E-4D3F-9426-3DC29F518660}" destId="{9B6EE093-E18D-4E23-8EAC-2476E1F52371}" srcOrd="1" destOrd="0" parTransId="{D489152E-B768-40D6-B444-79EC915EC007}" sibTransId="{D95038A9-A2BF-4F73-8573-9CF468D3EB58}"/>
    <dgm:cxn modelId="{F25AECD0-D689-47DD-8A14-CA9B0133DE75}" type="presOf" srcId="{9C50303C-D103-4763-81B5-7E5DC6BE014E}" destId="{BD2C57DF-BAEE-47C6-989C-A42A01A415BA}" srcOrd="0" destOrd="0" presId="urn:microsoft.com/office/officeart/2005/8/layout/hList2"/>
    <dgm:cxn modelId="{53E5D83D-720D-4ADB-BEAF-FD50D16DD6A6}" type="presOf" srcId="{271E38AF-386A-4360-8409-B299B684DF6A}" destId="{98AFA80E-BAE1-4ED2-8EED-3755310ADFFA}" srcOrd="0" destOrd="0" presId="urn:microsoft.com/office/officeart/2005/8/layout/hList2"/>
    <dgm:cxn modelId="{5251287E-F464-4107-BDA7-ABEB45184EAC}" srcId="{3F982503-099A-46CD-A473-A233F066CFD4}" destId="{9C50303C-D103-4763-81B5-7E5DC6BE014E}" srcOrd="0" destOrd="0" parTransId="{BDA77D5B-B595-4BC2-9D66-765DF22A8CFA}" sibTransId="{A3026642-1AE0-4834-BBEA-72C87C39D259}"/>
    <dgm:cxn modelId="{68D0AA0D-C918-4654-BEE9-34F0901EDF9D}" srcId="{C61DE94F-390C-40D8-AB1B-CAFEF0683E32}" destId="{7740A233-5A36-4FA3-BF1B-6E46BCD9CE3D}" srcOrd="0" destOrd="0" parTransId="{FD794427-284B-4004-A7E1-5ECAB9B4FF42}" sibTransId="{EA97031C-EB0B-40BE-9C77-D515DC4DC5DA}"/>
    <dgm:cxn modelId="{7C0AE810-D937-4335-813D-482A9941E430}" srcId="{3F982503-099A-46CD-A473-A233F066CFD4}" destId="{C61DE94F-390C-40D8-AB1B-CAFEF0683E32}" srcOrd="2" destOrd="0" parTransId="{A2B2C05A-5787-4284-8D01-737A5082BCEF}" sibTransId="{CB8AAA76-B842-4D88-9195-3310A8963424}"/>
    <dgm:cxn modelId="{2641DACE-3734-4A0B-81CE-1C39C5DEE805}" srcId="{3F982503-099A-46CD-A473-A233F066CFD4}" destId="{73387E12-F68E-4D3F-9426-3DC29F518660}" srcOrd="1" destOrd="0" parTransId="{91CADEEA-D69D-49F6-9BAA-374FA46A4ECF}" sibTransId="{D4ADE5CF-22C3-4BA9-8A5C-724B019065E9}"/>
    <dgm:cxn modelId="{5A4E78A1-65C4-4E37-A226-438BA33319E9}" srcId="{9C50303C-D103-4763-81B5-7E5DC6BE014E}" destId="{271E38AF-386A-4360-8409-B299B684DF6A}" srcOrd="0" destOrd="0" parTransId="{D22D279B-DD9F-483E-AEEE-899DB839E4DD}" sibTransId="{984F341A-D0F2-43F2-A3BE-EE4BBEE6132A}"/>
    <dgm:cxn modelId="{93275033-FE8F-48BA-81FF-78AD21C48C7E}" srcId="{73387E12-F68E-4D3F-9426-3DC29F518660}" destId="{F60C5DE6-04AC-41AD-9E2C-927833C41DFF}" srcOrd="0" destOrd="0" parTransId="{DC52068D-2433-4B73-9991-86A8A0AFF1F2}" sibTransId="{0BCADA7E-1541-44E5-8492-595DFB39B283}"/>
    <dgm:cxn modelId="{F5860AE7-40BE-4CAE-B5BB-DEF2D4C4D49C}" srcId="{C61DE94F-390C-40D8-AB1B-CAFEF0683E32}" destId="{8A2494B7-3285-45AE-BE67-2EA3BA842C18}" srcOrd="1" destOrd="0" parTransId="{7B3134B7-0461-483D-9B90-EBA166D10DD1}" sibTransId="{545C9F76-30F2-4DA5-9DE4-9104843394D0}"/>
    <dgm:cxn modelId="{1C30AE1D-60EA-40E2-8B55-F10275F38EA0}" type="presOf" srcId="{3F982503-099A-46CD-A473-A233F066CFD4}" destId="{4BCD6E47-0BD6-4AE0-B3F3-8A6483D8D2C4}" srcOrd="0" destOrd="0" presId="urn:microsoft.com/office/officeart/2005/8/layout/hList2"/>
    <dgm:cxn modelId="{6EB562DE-BC10-4FEB-B1F3-2AB014AD1024}" type="presOf" srcId="{8A2494B7-3285-45AE-BE67-2EA3BA842C18}" destId="{E34B4CE1-7866-4FFD-8040-E94A14E83563}" srcOrd="0" destOrd="1" presId="urn:microsoft.com/office/officeart/2005/8/layout/hList2"/>
    <dgm:cxn modelId="{17AB8D22-BE61-403B-883C-1E5609135F2F}" type="presParOf" srcId="{4BCD6E47-0BD6-4AE0-B3F3-8A6483D8D2C4}" destId="{A8988AF6-FC30-4E79-A55F-9399D5514E3B}" srcOrd="0" destOrd="0" presId="urn:microsoft.com/office/officeart/2005/8/layout/hList2"/>
    <dgm:cxn modelId="{6A5D553A-05F6-449F-AF19-45338182DB19}" type="presParOf" srcId="{A8988AF6-FC30-4E79-A55F-9399D5514E3B}" destId="{B3BEC4EB-99E4-4497-A7A4-6AD43E942621}" srcOrd="0" destOrd="0" presId="urn:microsoft.com/office/officeart/2005/8/layout/hList2"/>
    <dgm:cxn modelId="{AD4D799A-80A0-40C1-9569-0E5162688D35}" type="presParOf" srcId="{A8988AF6-FC30-4E79-A55F-9399D5514E3B}" destId="{98AFA80E-BAE1-4ED2-8EED-3755310ADFFA}" srcOrd="1" destOrd="0" presId="urn:microsoft.com/office/officeart/2005/8/layout/hList2"/>
    <dgm:cxn modelId="{5F4B8942-1676-488D-B9FE-68E97E7FB23D}" type="presParOf" srcId="{A8988AF6-FC30-4E79-A55F-9399D5514E3B}" destId="{BD2C57DF-BAEE-47C6-989C-A42A01A415BA}" srcOrd="2" destOrd="0" presId="urn:microsoft.com/office/officeart/2005/8/layout/hList2"/>
    <dgm:cxn modelId="{04A03F70-8406-42D1-ABEA-E21BCB4900BA}" type="presParOf" srcId="{4BCD6E47-0BD6-4AE0-B3F3-8A6483D8D2C4}" destId="{3759FDA6-2E64-4EFE-849B-6BC7F5FE4D3A}" srcOrd="1" destOrd="0" presId="urn:microsoft.com/office/officeart/2005/8/layout/hList2"/>
    <dgm:cxn modelId="{9D985DA7-D44D-46E6-92E2-E1D75B65FFFC}" type="presParOf" srcId="{4BCD6E47-0BD6-4AE0-B3F3-8A6483D8D2C4}" destId="{844B6A56-954A-462B-B9AA-8C003D45740A}" srcOrd="2" destOrd="0" presId="urn:microsoft.com/office/officeart/2005/8/layout/hList2"/>
    <dgm:cxn modelId="{35CFCA19-22DA-4344-9E60-64F8E840A58E}" type="presParOf" srcId="{844B6A56-954A-462B-B9AA-8C003D45740A}" destId="{E152FDC7-83E4-4B09-977F-97EC881387FA}" srcOrd="0" destOrd="0" presId="urn:microsoft.com/office/officeart/2005/8/layout/hList2"/>
    <dgm:cxn modelId="{EF26F025-7D6C-480F-A646-D928BB3D76E9}" type="presParOf" srcId="{844B6A56-954A-462B-B9AA-8C003D45740A}" destId="{427C8408-4DF1-467C-8153-2F38A7B7F272}" srcOrd="1" destOrd="0" presId="urn:microsoft.com/office/officeart/2005/8/layout/hList2"/>
    <dgm:cxn modelId="{D4FD3584-4139-4471-85C5-6FB9539DAAC6}" type="presParOf" srcId="{844B6A56-954A-462B-B9AA-8C003D45740A}" destId="{5802AA53-30BB-4A92-8349-B1E75925FAA1}" srcOrd="2" destOrd="0" presId="urn:microsoft.com/office/officeart/2005/8/layout/hList2"/>
    <dgm:cxn modelId="{EF5B7C93-834D-41A6-8F87-A27903181B5E}" type="presParOf" srcId="{4BCD6E47-0BD6-4AE0-B3F3-8A6483D8D2C4}" destId="{A0560A5E-E12E-482A-AB84-8829DAFD8A1A}" srcOrd="3" destOrd="0" presId="urn:microsoft.com/office/officeart/2005/8/layout/hList2"/>
    <dgm:cxn modelId="{9695FBCF-D5A3-4B4D-8AB1-079858A1494C}" type="presParOf" srcId="{4BCD6E47-0BD6-4AE0-B3F3-8A6483D8D2C4}" destId="{72A59863-E436-46ED-A1D3-B9B12D8E2B7F}" srcOrd="4" destOrd="0" presId="urn:microsoft.com/office/officeart/2005/8/layout/hList2"/>
    <dgm:cxn modelId="{530CB780-1B38-440E-988B-9AF923B0C639}" type="presParOf" srcId="{72A59863-E436-46ED-A1D3-B9B12D8E2B7F}" destId="{ACC889F7-9A50-4AB4-AE11-E542B6410D35}" srcOrd="0" destOrd="0" presId="urn:microsoft.com/office/officeart/2005/8/layout/hList2"/>
    <dgm:cxn modelId="{5DBD5B4C-BB81-4A15-9FD5-A59CECC9824D}" type="presParOf" srcId="{72A59863-E436-46ED-A1D3-B9B12D8E2B7F}" destId="{E34B4CE1-7866-4FFD-8040-E94A14E83563}" srcOrd="1" destOrd="0" presId="urn:microsoft.com/office/officeart/2005/8/layout/hList2"/>
    <dgm:cxn modelId="{BBA58E52-8074-4F38-8888-9533C3C4B11C}" type="presParOf" srcId="{72A59863-E436-46ED-A1D3-B9B12D8E2B7F}" destId="{85E6ECEC-C4ED-4F3E-9214-9D9D324EDBBA}" srcOrd="2" destOrd="0" presId="urn:microsoft.com/office/officeart/2005/8/layout/h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F982503-099A-46CD-A473-A233F066CFD4}" type="doc">
      <dgm:prSet loTypeId="urn:microsoft.com/office/officeart/2005/8/layout/hList2" loCatId="list" qsTypeId="urn:microsoft.com/office/officeart/2005/8/quickstyle/3d1" qsCatId="3D" csTypeId="urn:microsoft.com/office/officeart/2005/8/colors/colorful3" csCatId="colorful" phldr="1"/>
      <dgm:spPr/>
      <dgm:t>
        <a:bodyPr/>
        <a:lstStyle/>
        <a:p>
          <a:endParaRPr lang="en-GB"/>
        </a:p>
      </dgm:t>
    </dgm:pt>
    <dgm:pt modelId="{9C50303C-D103-4763-81B5-7E5DC6BE014E}">
      <dgm:prSet phldrT="[Text]"/>
      <dgm:spPr/>
      <dgm:t>
        <a:bodyPr/>
        <a:lstStyle/>
        <a:p>
          <a:endParaRPr lang="en-GB" dirty="0"/>
        </a:p>
      </dgm:t>
    </dgm:pt>
    <dgm:pt modelId="{BDA77D5B-B595-4BC2-9D66-765DF22A8CFA}" type="parTrans" cxnId="{5251287E-F464-4107-BDA7-ABEB45184EAC}">
      <dgm:prSet/>
      <dgm:spPr/>
      <dgm:t>
        <a:bodyPr/>
        <a:lstStyle/>
        <a:p>
          <a:endParaRPr lang="en-GB"/>
        </a:p>
      </dgm:t>
    </dgm:pt>
    <dgm:pt modelId="{A3026642-1AE0-4834-BBEA-72C87C39D259}" type="sibTrans" cxnId="{5251287E-F464-4107-BDA7-ABEB45184EAC}">
      <dgm:prSet/>
      <dgm:spPr/>
      <dgm:t>
        <a:bodyPr/>
        <a:lstStyle/>
        <a:p>
          <a:endParaRPr lang="en-GB"/>
        </a:p>
      </dgm:t>
    </dgm:pt>
    <dgm:pt modelId="{271E38AF-386A-4360-8409-B299B684DF6A}">
      <dgm:prSet phldrT="[Text]"/>
      <dgm:spPr/>
      <dgm:t>
        <a:bodyPr/>
        <a:lstStyle/>
        <a:p>
          <a:endParaRPr lang="en-GB" dirty="0"/>
        </a:p>
      </dgm:t>
    </dgm:pt>
    <dgm:pt modelId="{D22D279B-DD9F-483E-AEEE-899DB839E4DD}" type="parTrans" cxnId="{5A4E78A1-65C4-4E37-A226-438BA33319E9}">
      <dgm:prSet/>
      <dgm:spPr/>
      <dgm:t>
        <a:bodyPr/>
        <a:lstStyle/>
        <a:p>
          <a:endParaRPr lang="en-GB"/>
        </a:p>
      </dgm:t>
    </dgm:pt>
    <dgm:pt modelId="{984F341A-D0F2-43F2-A3BE-EE4BBEE6132A}" type="sibTrans" cxnId="{5A4E78A1-65C4-4E37-A226-438BA33319E9}">
      <dgm:prSet/>
      <dgm:spPr/>
      <dgm:t>
        <a:bodyPr/>
        <a:lstStyle/>
        <a:p>
          <a:endParaRPr lang="en-GB"/>
        </a:p>
      </dgm:t>
    </dgm:pt>
    <dgm:pt modelId="{73387E12-F68E-4D3F-9426-3DC29F518660}">
      <dgm:prSet phldrT="[Text]"/>
      <dgm:spPr/>
      <dgm:t>
        <a:bodyPr/>
        <a:lstStyle/>
        <a:p>
          <a:endParaRPr lang="en-GB" dirty="0"/>
        </a:p>
      </dgm:t>
    </dgm:pt>
    <dgm:pt modelId="{91CADEEA-D69D-49F6-9BAA-374FA46A4ECF}" type="parTrans" cxnId="{2641DACE-3734-4A0B-81CE-1C39C5DEE805}">
      <dgm:prSet/>
      <dgm:spPr/>
      <dgm:t>
        <a:bodyPr/>
        <a:lstStyle/>
        <a:p>
          <a:endParaRPr lang="en-GB"/>
        </a:p>
      </dgm:t>
    </dgm:pt>
    <dgm:pt modelId="{D4ADE5CF-22C3-4BA9-8A5C-724B019065E9}" type="sibTrans" cxnId="{2641DACE-3734-4A0B-81CE-1C39C5DEE805}">
      <dgm:prSet/>
      <dgm:spPr/>
      <dgm:t>
        <a:bodyPr/>
        <a:lstStyle/>
        <a:p>
          <a:endParaRPr lang="en-GB"/>
        </a:p>
      </dgm:t>
    </dgm:pt>
    <dgm:pt modelId="{F60C5DE6-04AC-41AD-9E2C-927833C41DFF}">
      <dgm:prSet phldrT="[Text]"/>
      <dgm:spPr/>
      <dgm:t>
        <a:bodyPr/>
        <a:lstStyle/>
        <a:p>
          <a:endParaRPr lang="en-GB" dirty="0"/>
        </a:p>
      </dgm:t>
    </dgm:pt>
    <dgm:pt modelId="{DC52068D-2433-4B73-9991-86A8A0AFF1F2}" type="parTrans" cxnId="{93275033-FE8F-48BA-81FF-78AD21C48C7E}">
      <dgm:prSet/>
      <dgm:spPr/>
      <dgm:t>
        <a:bodyPr/>
        <a:lstStyle/>
        <a:p>
          <a:endParaRPr lang="en-GB"/>
        </a:p>
      </dgm:t>
    </dgm:pt>
    <dgm:pt modelId="{0BCADA7E-1541-44E5-8492-595DFB39B283}" type="sibTrans" cxnId="{93275033-FE8F-48BA-81FF-78AD21C48C7E}">
      <dgm:prSet/>
      <dgm:spPr/>
      <dgm:t>
        <a:bodyPr/>
        <a:lstStyle/>
        <a:p>
          <a:endParaRPr lang="en-GB"/>
        </a:p>
      </dgm:t>
    </dgm:pt>
    <dgm:pt modelId="{9B6EE093-E18D-4E23-8EAC-2476E1F52371}">
      <dgm:prSet phldrT="[Text]"/>
      <dgm:spPr/>
      <dgm:t>
        <a:bodyPr/>
        <a:lstStyle/>
        <a:p>
          <a:endParaRPr lang="en-GB" dirty="0"/>
        </a:p>
      </dgm:t>
    </dgm:pt>
    <dgm:pt modelId="{D489152E-B768-40D6-B444-79EC915EC007}" type="parTrans" cxnId="{02597FB2-9EAC-433B-8A38-1D3011CE9B98}">
      <dgm:prSet/>
      <dgm:spPr/>
      <dgm:t>
        <a:bodyPr/>
        <a:lstStyle/>
        <a:p>
          <a:endParaRPr lang="en-GB"/>
        </a:p>
      </dgm:t>
    </dgm:pt>
    <dgm:pt modelId="{D95038A9-A2BF-4F73-8573-9CF468D3EB58}" type="sibTrans" cxnId="{02597FB2-9EAC-433B-8A38-1D3011CE9B98}">
      <dgm:prSet/>
      <dgm:spPr/>
      <dgm:t>
        <a:bodyPr/>
        <a:lstStyle/>
        <a:p>
          <a:endParaRPr lang="en-GB"/>
        </a:p>
      </dgm:t>
    </dgm:pt>
    <dgm:pt modelId="{C61DE94F-390C-40D8-AB1B-CAFEF0683E32}">
      <dgm:prSet phldrT="[Text]"/>
      <dgm:spPr/>
      <dgm:t>
        <a:bodyPr/>
        <a:lstStyle/>
        <a:p>
          <a:endParaRPr lang="en-GB" dirty="0"/>
        </a:p>
      </dgm:t>
    </dgm:pt>
    <dgm:pt modelId="{A2B2C05A-5787-4284-8D01-737A5082BCEF}" type="parTrans" cxnId="{7C0AE810-D937-4335-813D-482A9941E430}">
      <dgm:prSet/>
      <dgm:spPr/>
      <dgm:t>
        <a:bodyPr/>
        <a:lstStyle/>
        <a:p>
          <a:endParaRPr lang="en-GB"/>
        </a:p>
      </dgm:t>
    </dgm:pt>
    <dgm:pt modelId="{CB8AAA76-B842-4D88-9195-3310A8963424}" type="sibTrans" cxnId="{7C0AE810-D937-4335-813D-482A9941E430}">
      <dgm:prSet/>
      <dgm:spPr/>
      <dgm:t>
        <a:bodyPr/>
        <a:lstStyle/>
        <a:p>
          <a:endParaRPr lang="en-GB"/>
        </a:p>
      </dgm:t>
    </dgm:pt>
    <dgm:pt modelId="{7740A233-5A36-4FA3-BF1B-6E46BCD9CE3D}">
      <dgm:prSet phldrT="[Text]"/>
      <dgm:spPr/>
      <dgm:t>
        <a:bodyPr/>
        <a:lstStyle/>
        <a:p>
          <a:endParaRPr lang="en-GB" dirty="0"/>
        </a:p>
      </dgm:t>
    </dgm:pt>
    <dgm:pt modelId="{FD794427-284B-4004-A7E1-5ECAB9B4FF42}" type="parTrans" cxnId="{68D0AA0D-C918-4654-BEE9-34F0901EDF9D}">
      <dgm:prSet/>
      <dgm:spPr/>
      <dgm:t>
        <a:bodyPr/>
        <a:lstStyle/>
        <a:p>
          <a:endParaRPr lang="en-GB"/>
        </a:p>
      </dgm:t>
    </dgm:pt>
    <dgm:pt modelId="{EA97031C-EB0B-40BE-9C77-D515DC4DC5DA}" type="sibTrans" cxnId="{68D0AA0D-C918-4654-BEE9-34F0901EDF9D}">
      <dgm:prSet/>
      <dgm:spPr/>
      <dgm:t>
        <a:bodyPr/>
        <a:lstStyle/>
        <a:p>
          <a:endParaRPr lang="en-GB"/>
        </a:p>
      </dgm:t>
    </dgm:pt>
    <dgm:pt modelId="{8A2494B7-3285-45AE-BE67-2EA3BA842C18}">
      <dgm:prSet phldrT="[Text]"/>
      <dgm:spPr/>
      <dgm:t>
        <a:bodyPr/>
        <a:lstStyle/>
        <a:p>
          <a:endParaRPr lang="en-GB" dirty="0"/>
        </a:p>
      </dgm:t>
    </dgm:pt>
    <dgm:pt modelId="{7B3134B7-0461-483D-9B90-EBA166D10DD1}" type="parTrans" cxnId="{F5860AE7-40BE-4CAE-B5BB-DEF2D4C4D49C}">
      <dgm:prSet/>
      <dgm:spPr/>
      <dgm:t>
        <a:bodyPr/>
        <a:lstStyle/>
        <a:p>
          <a:endParaRPr lang="en-GB"/>
        </a:p>
      </dgm:t>
    </dgm:pt>
    <dgm:pt modelId="{545C9F76-30F2-4DA5-9DE4-9104843394D0}" type="sibTrans" cxnId="{F5860AE7-40BE-4CAE-B5BB-DEF2D4C4D49C}">
      <dgm:prSet/>
      <dgm:spPr/>
      <dgm:t>
        <a:bodyPr/>
        <a:lstStyle/>
        <a:p>
          <a:endParaRPr lang="en-GB"/>
        </a:p>
      </dgm:t>
    </dgm:pt>
    <dgm:pt modelId="{4BCD6E47-0BD6-4AE0-B3F3-8A6483D8D2C4}" type="pres">
      <dgm:prSet presAssocID="{3F982503-099A-46CD-A473-A233F066CFD4}" presName="linearFlow" presStyleCnt="0">
        <dgm:presLayoutVars>
          <dgm:dir/>
          <dgm:animLvl val="lvl"/>
          <dgm:resizeHandles/>
        </dgm:presLayoutVars>
      </dgm:prSet>
      <dgm:spPr/>
      <dgm:t>
        <a:bodyPr/>
        <a:lstStyle/>
        <a:p>
          <a:endParaRPr lang="en-GB"/>
        </a:p>
      </dgm:t>
    </dgm:pt>
    <dgm:pt modelId="{A8988AF6-FC30-4E79-A55F-9399D5514E3B}" type="pres">
      <dgm:prSet presAssocID="{9C50303C-D103-4763-81B5-7E5DC6BE014E}" presName="compositeNode" presStyleCnt="0">
        <dgm:presLayoutVars>
          <dgm:bulletEnabled val="1"/>
        </dgm:presLayoutVars>
      </dgm:prSet>
      <dgm:spPr/>
    </dgm:pt>
    <dgm:pt modelId="{B3BEC4EB-99E4-4497-A7A4-6AD43E942621}" type="pres">
      <dgm:prSet presAssocID="{9C50303C-D103-4763-81B5-7E5DC6BE014E}" presName="image" presStyleLbl="fgImgPlace1" presStyleIdx="0" presStyleCnt="3"/>
      <dgm:spPr>
        <a:solidFill>
          <a:srgbClr val="00B050"/>
        </a:solidFill>
      </dgm:spPr>
    </dgm:pt>
    <dgm:pt modelId="{98AFA80E-BAE1-4ED2-8EED-3755310ADFFA}" type="pres">
      <dgm:prSet presAssocID="{9C50303C-D103-4763-81B5-7E5DC6BE014E}" presName="childNode" presStyleLbl="node1" presStyleIdx="0" presStyleCnt="3">
        <dgm:presLayoutVars>
          <dgm:bulletEnabled val="1"/>
        </dgm:presLayoutVars>
      </dgm:prSet>
      <dgm:spPr/>
      <dgm:t>
        <a:bodyPr/>
        <a:lstStyle/>
        <a:p>
          <a:endParaRPr lang="en-GB"/>
        </a:p>
      </dgm:t>
    </dgm:pt>
    <dgm:pt modelId="{BD2C57DF-BAEE-47C6-989C-A42A01A415BA}" type="pres">
      <dgm:prSet presAssocID="{9C50303C-D103-4763-81B5-7E5DC6BE014E}" presName="parentNode" presStyleLbl="revTx" presStyleIdx="0" presStyleCnt="3">
        <dgm:presLayoutVars>
          <dgm:chMax val="0"/>
          <dgm:bulletEnabled val="1"/>
        </dgm:presLayoutVars>
      </dgm:prSet>
      <dgm:spPr/>
      <dgm:t>
        <a:bodyPr/>
        <a:lstStyle/>
        <a:p>
          <a:endParaRPr lang="en-GB"/>
        </a:p>
      </dgm:t>
    </dgm:pt>
    <dgm:pt modelId="{3759FDA6-2E64-4EFE-849B-6BC7F5FE4D3A}" type="pres">
      <dgm:prSet presAssocID="{A3026642-1AE0-4834-BBEA-72C87C39D259}" presName="sibTrans" presStyleCnt="0"/>
      <dgm:spPr/>
    </dgm:pt>
    <dgm:pt modelId="{844B6A56-954A-462B-B9AA-8C003D45740A}" type="pres">
      <dgm:prSet presAssocID="{73387E12-F68E-4D3F-9426-3DC29F518660}" presName="compositeNode" presStyleCnt="0">
        <dgm:presLayoutVars>
          <dgm:bulletEnabled val="1"/>
        </dgm:presLayoutVars>
      </dgm:prSet>
      <dgm:spPr/>
    </dgm:pt>
    <dgm:pt modelId="{E152FDC7-83E4-4B09-977F-97EC881387FA}" type="pres">
      <dgm:prSet presAssocID="{73387E12-F68E-4D3F-9426-3DC29F518660}" presName="image" presStyleLbl="fgImgPlace1" presStyleIdx="1" presStyleCnt="3"/>
      <dgm:spPr>
        <a:solidFill>
          <a:srgbClr val="00B050"/>
        </a:solidFill>
      </dgm:spPr>
    </dgm:pt>
    <dgm:pt modelId="{427C8408-4DF1-467C-8153-2F38A7B7F272}" type="pres">
      <dgm:prSet presAssocID="{73387E12-F68E-4D3F-9426-3DC29F518660}" presName="childNode" presStyleLbl="node1" presStyleIdx="1" presStyleCnt="3">
        <dgm:presLayoutVars>
          <dgm:bulletEnabled val="1"/>
        </dgm:presLayoutVars>
      </dgm:prSet>
      <dgm:spPr/>
      <dgm:t>
        <a:bodyPr/>
        <a:lstStyle/>
        <a:p>
          <a:endParaRPr lang="en-GB"/>
        </a:p>
      </dgm:t>
    </dgm:pt>
    <dgm:pt modelId="{5802AA53-30BB-4A92-8349-B1E75925FAA1}" type="pres">
      <dgm:prSet presAssocID="{73387E12-F68E-4D3F-9426-3DC29F518660}" presName="parentNode" presStyleLbl="revTx" presStyleIdx="1" presStyleCnt="3">
        <dgm:presLayoutVars>
          <dgm:chMax val="0"/>
          <dgm:bulletEnabled val="1"/>
        </dgm:presLayoutVars>
      </dgm:prSet>
      <dgm:spPr/>
      <dgm:t>
        <a:bodyPr/>
        <a:lstStyle/>
        <a:p>
          <a:endParaRPr lang="en-GB"/>
        </a:p>
      </dgm:t>
    </dgm:pt>
    <dgm:pt modelId="{A0560A5E-E12E-482A-AB84-8829DAFD8A1A}" type="pres">
      <dgm:prSet presAssocID="{D4ADE5CF-22C3-4BA9-8A5C-724B019065E9}" presName="sibTrans" presStyleCnt="0"/>
      <dgm:spPr/>
    </dgm:pt>
    <dgm:pt modelId="{72A59863-E436-46ED-A1D3-B9B12D8E2B7F}" type="pres">
      <dgm:prSet presAssocID="{C61DE94F-390C-40D8-AB1B-CAFEF0683E32}" presName="compositeNode" presStyleCnt="0">
        <dgm:presLayoutVars>
          <dgm:bulletEnabled val="1"/>
        </dgm:presLayoutVars>
      </dgm:prSet>
      <dgm:spPr/>
    </dgm:pt>
    <dgm:pt modelId="{ACC889F7-9A50-4AB4-AE11-E542B6410D35}" type="pres">
      <dgm:prSet presAssocID="{C61DE94F-390C-40D8-AB1B-CAFEF0683E32}" presName="image" presStyleLbl="fgImgPlace1" presStyleIdx="2" presStyleCnt="3"/>
      <dgm:spPr>
        <a:solidFill>
          <a:srgbClr val="00B050"/>
        </a:solidFill>
      </dgm:spPr>
    </dgm:pt>
    <dgm:pt modelId="{E34B4CE1-7866-4FFD-8040-E94A14E83563}" type="pres">
      <dgm:prSet presAssocID="{C61DE94F-390C-40D8-AB1B-CAFEF0683E32}" presName="childNode" presStyleLbl="node1" presStyleIdx="2" presStyleCnt="3">
        <dgm:presLayoutVars>
          <dgm:bulletEnabled val="1"/>
        </dgm:presLayoutVars>
      </dgm:prSet>
      <dgm:spPr/>
      <dgm:t>
        <a:bodyPr/>
        <a:lstStyle/>
        <a:p>
          <a:endParaRPr lang="en-GB"/>
        </a:p>
      </dgm:t>
    </dgm:pt>
    <dgm:pt modelId="{85E6ECEC-C4ED-4F3E-9214-9D9D324EDBBA}" type="pres">
      <dgm:prSet presAssocID="{C61DE94F-390C-40D8-AB1B-CAFEF0683E32}" presName="parentNode" presStyleLbl="revTx" presStyleIdx="2" presStyleCnt="3">
        <dgm:presLayoutVars>
          <dgm:chMax val="0"/>
          <dgm:bulletEnabled val="1"/>
        </dgm:presLayoutVars>
      </dgm:prSet>
      <dgm:spPr/>
      <dgm:t>
        <a:bodyPr/>
        <a:lstStyle/>
        <a:p>
          <a:endParaRPr lang="en-GB"/>
        </a:p>
      </dgm:t>
    </dgm:pt>
  </dgm:ptLst>
  <dgm:cxnLst>
    <dgm:cxn modelId="{68038691-6F1E-42EB-8D61-044736136749}" type="presOf" srcId="{73387E12-F68E-4D3F-9426-3DC29F518660}" destId="{5802AA53-30BB-4A92-8349-B1E75925FAA1}" srcOrd="0" destOrd="0" presId="urn:microsoft.com/office/officeart/2005/8/layout/hList2"/>
    <dgm:cxn modelId="{02597FB2-9EAC-433B-8A38-1D3011CE9B98}" srcId="{73387E12-F68E-4D3F-9426-3DC29F518660}" destId="{9B6EE093-E18D-4E23-8EAC-2476E1F52371}" srcOrd="1" destOrd="0" parTransId="{D489152E-B768-40D6-B444-79EC915EC007}" sibTransId="{D95038A9-A2BF-4F73-8573-9CF468D3EB58}"/>
    <dgm:cxn modelId="{5251287E-F464-4107-BDA7-ABEB45184EAC}" srcId="{3F982503-099A-46CD-A473-A233F066CFD4}" destId="{9C50303C-D103-4763-81B5-7E5DC6BE014E}" srcOrd="0" destOrd="0" parTransId="{BDA77D5B-B595-4BC2-9D66-765DF22A8CFA}" sibTransId="{A3026642-1AE0-4834-BBEA-72C87C39D259}"/>
    <dgm:cxn modelId="{68D0AA0D-C918-4654-BEE9-34F0901EDF9D}" srcId="{C61DE94F-390C-40D8-AB1B-CAFEF0683E32}" destId="{7740A233-5A36-4FA3-BF1B-6E46BCD9CE3D}" srcOrd="0" destOrd="0" parTransId="{FD794427-284B-4004-A7E1-5ECAB9B4FF42}" sibTransId="{EA97031C-EB0B-40BE-9C77-D515DC4DC5DA}"/>
    <dgm:cxn modelId="{F727AC20-D8F0-4740-8727-6F0BE6421B8E}" type="presOf" srcId="{C61DE94F-390C-40D8-AB1B-CAFEF0683E32}" destId="{85E6ECEC-C4ED-4F3E-9214-9D9D324EDBBA}" srcOrd="0" destOrd="0" presId="urn:microsoft.com/office/officeart/2005/8/layout/hList2"/>
    <dgm:cxn modelId="{9CCCC49A-9E6D-4885-88DB-1505037C2FD8}" type="presOf" srcId="{F60C5DE6-04AC-41AD-9E2C-927833C41DFF}" destId="{427C8408-4DF1-467C-8153-2F38A7B7F272}" srcOrd="0" destOrd="0" presId="urn:microsoft.com/office/officeart/2005/8/layout/hList2"/>
    <dgm:cxn modelId="{A8DCDC6A-8D3B-4BA1-BBAD-5A18CEFA7264}" type="presOf" srcId="{7740A233-5A36-4FA3-BF1B-6E46BCD9CE3D}" destId="{E34B4CE1-7866-4FFD-8040-E94A14E83563}" srcOrd="0" destOrd="0" presId="urn:microsoft.com/office/officeart/2005/8/layout/hList2"/>
    <dgm:cxn modelId="{1AEB9005-8622-42A2-9842-98EB11496ACA}" type="presOf" srcId="{9C50303C-D103-4763-81B5-7E5DC6BE014E}" destId="{BD2C57DF-BAEE-47C6-989C-A42A01A415BA}" srcOrd="0" destOrd="0" presId="urn:microsoft.com/office/officeart/2005/8/layout/hList2"/>
    <dgm:cxn modelId="{7C0AE810-D937-4335-813D-482A9941E430}" srcId="{3F982503-099A-46CD-A473-A233F066CFD4}" destId="{C61DE94F-390C-40D8-AB1B-CAFEF0683E32}" srcOrd="2" destOrd="0" parTransId="{A2B2C05A-5787-4284-8D01-737A5082BCEF}" sibTransId="{CB8AAA76-B842-4D88-9195-3310A8963424}"/>
    <dgm:cxn modelId="{709AE471-DF82-4F1E-902F-655F20A549AE}" type="presOf" srcId="{9B6EE093-E18D-4E23-8EAC-2476E1F52371}" destId="{427C8408-4DF1-467C-8153-2F38A7B7F272}" srcOrd="0" destOrd="1" presId="urn:microsoft.com/office/officeart/2005/8/layout/hList2"/>
    <dgm:cxn modelId="{2641DACE-3734-4A0B-81CE-1C39C5DEE805}" srcId="{3F982503-099A-46CD-A473-A233F066CFD4}" destId="{73387E12-F68E-4D3F-9426-3DC29F518660}" srcOrd="1" destOrd="0" parTransId="{91CADEEA-D69D-49F6-9BAA-374FA46A4ECF}" sibTransId="{D4ADE5CF-22C3-4BA9-8A5C-724B019065E9}"/>
    <dgm:cxn modelId="{5A4E78A1-65C4-4E37-A226-438BA33319E9}" srcId="{9C50303C-D103-4763-81B5-7E5DC6BE014E}" destId="{271E38AF-386A-4360-8409-B299B684DF6A}" srcOrd="0" destOrd="0" parTransId="{D22D279B-DD9F-483E-AEEE-899DB839E4DD}" sibTransId="{984F341A-D0F2-43F2-A3BE-EE4BBEE6132A}"/>
    <dgm:cxn modelId="{93275033-FE8F-48BA-81FF-78AD21C48C7E}" srcId="{73387E12-F68E-4D3F-9426-3DC29F518660}" destId="{F60C5DE6-04AC-41AD-9E2C-927833C41DFF}" srcOrd="0" destOrd="0" parTransId="{DC52068D-2433-4B73-9991-86A8A0AFF1F2}" sibTransId="{0BCADA7E-1541-44E5-8492-595DFB39B283}"/>
    <dgm:cxn modelId="{5FADDC44-FBC5-4C1F-8016-74410CF54088}" type="presOf" srcId="{8A2494B7-3285-45AE-BE67-2EA3BA842C18}" destId="{E34B4CE1-7866-4FFD-8040-E94A14E83563}" srcOrd="0" destOrd="1" presId="urn:microsoft.com/office/officeart/2005/8/layout/hList2"/>
    <dgm:cxn modelId="{F5860AE7-40BE-4CAE-B5BB-DEF2D4C4D49C}" srcId="{C61DE94F-390C-40D8-AB1B-CAFEF0683E32}" destId="{8A2494B7-3285-45AE-BE67-2EA3BA842C18}" srcOrd="1" destOrd="0" parTransId="{7B3134B7-0461-483D-9B90-EBA166D10DD1}" sibTransId="{545C9F76-30F2-4DA5-9DE4-9104843394D0}"/>
    <dgm:cxn modelId="{FC5E6F35-633B-486C-A40D-AB7FC79D250A}" type="presOf" srcId="{3F982503-099A-46CD-A473-A233F066CFD4}" destId="{4BCD6E47-0BD6-4AE0-B3F3-8A6483D8D2C4}" srcOrd="0" destOrd="0" presId="urn:microsoft.com/office/officeart/2005/8/layout/hList2"/>
    <dgm:cxn modelId="{609C54DF-AC7F-4930-A6B0-A42C0F3F9651}" type="presOf" srcId="{271E38AF-386A-4360-8409-B299B684DF6A}" destId="{98AFA80E-BAE1-4ED2-8EED-3755310ADFFA}" srcOrd="0" destOrd="0" presId="urn:microsoft.com/office/officeart/2005/8/layout/hList2"/>
    <dgm:cxn modelId="{C5321F4D-6103-49A2-931B-CF721C900C61}" type="presParOf" srcId="{4BCD6E47-0BD6-4AE0-B3F3-8A6483D8D2C4}" destId="{A8988AF6-FC30-4E79-A55F-9399D5514E3B}" srcOrd="0" destOrd="0" presId="urn:microsoft.com/office/officeart/2005/8/layout/hList2"/>
    <dgm:cxn modelId="{697DC5BF-5EFC-469D-8564-76BA1E75A4C1}" type="presParOf" srcId="{A8988AF6-FC30-4E79-A55F-9399D5514E3B}" destId="{B3BEC4EB-99E4-4497-A7A4-6AD43E942621}" srcOrd="0" destOrd="0" presId="urn:microsoft.com/office/officeart/2005/8/layout/hList2"/>
    <dgm:cxn modelId="{B13FC80C-BD54-4907-A9A3-43EED4B422FA}" type="presParOf" srcId="{A8988AF6-FC30-4E79-A55F-9399D5514E3B}" destId="{98AFA80E-BAE1-4ED2-8EED-3755310ADFFA}" srcOrd="1" destOrd="0" presId="urn:microsoft.com/office/officeart/2005/8/layout/hList2"/>
    <dgm:cxn modelId="{2E11561D-F058-42A4-B94F-75906553795E}" type="presParOf" srcId="{A8988AF6-FC30-4E79-A55F-9399D5514E3B}" destId="{BD2C57DF-BAEE-47C6-989C-A42A01A415BA}" srcOrd="2" destOrd="0" presId="urn:microsoft.com/office/officeart/2005/8/layout/hList2"/>
    <dgm:cxn modelId="{B5B54650-5C12-4646-BD2E-AF2A85C013F3}" type="presParOf" srcId="{4BCD6E47-0BD6-4AE0-B3F3-8A6483D8D2C4}" destId="{3759FDA6-2E64-4EFE-849B-6BC7F5FE4D3A}" srcOrd="1" destOrd="0" presId="urn:microsoft.com/office/officeart/2005/8/layout/hList2"/>
    <dgm:cxn modelId="{AB8D960B-C65E-460B-AA8C-FCB32143CBF5}" type="presParOf" srcId="{4BCD6E47-0BD6-4AE0-B3F3-8A6483D8D2C4}" destId="{844B6A56-954A-462B-B9AA-8C003D45740A}" srcOrd="2" destOrd="0" presId="urn:microsoft.com/office/officeart/2005/8/layout/hList2"/>
    <dgm:cxn modelId="{291CDFEB-DD8A-4EB5-AE83-6AA8D716CD11}" type="presParOf" srcId="{844B6A56-954A-462B-B9AA-8C003D45740A}" destId="{E152FDC7-83E4-4B09-977F-97EC881387FA}" srcOrd="0" destOrd="0" presId="urn:microsoft.com/office/officeart/2005/8/layout/hList2"/>
    <dgm:cxn modelId="{0B1C38DC-26E2-419C-AADD-04E5C877473D}" type="presParOf" srcId="{844B6A56-954A-462B-B9AA-8C003D45740A}" destId="{427C8408-4DF1-467C-8153-2F38A7B7F272}" srcOrd="1" destOrd="0" presId="urn:microsoft.com/office/officeart/2005/8/layout/hList2"/>
    <dgm:cxn modelId="{25DA60E4-2D65-4E9E-9F52-417E584229B6}" type="presParOf" srcId="{844B6A56-954A-462B-B9AA-8C003D45740A}" destId="{5802AA53-30BB-4A92-8349-B1E75925FAA1}" srcOrd="2" destOrd="0" presId="urn:microsoft.com/office/officeart/2005/8/layout/hList2"/>
    <dgm:cxn modelId="{82C46456-531A-46BA-8244-0E6DB2DDC36A}" type="presParOf" srcId="{4BCD6E47-0BD6-4AE0-B3F3-8A6483D8D2C4}" destId="{A0560A5E-E12E-482A-AB84-8829DAFD8A1A}" srcOrd="3" destOrd="0" presId="urn:microsoft.com/office/officeart/2005/8/layout/hList2"/>
    <dgm:cxn modelId="{3A6E55FE-8C60-490D-B15E-70C730825D88}" type="presParOf" srcId="{4BCD6E47-0BD6-4AE0-B3F3-8A6483D8D2C4}" destId="{72A59863-E436-46ED-A1D3-B9B12D8E2B7F}" srcOrd="4" destOrd="0" presId="urn:microsoft.com/office/officeart/2005/8/layout/hList2"/>
    <dgm:cxn modelId="{A4635608-96CF-4836-A3A7-0DF796F46B57}" type="presParOf" srcId="{72A59863-E436-46ED-A1D3-B9B12D8E2B7F}" destId="{ACC889F7-9A50-4AB4-AE11-E542B6410D35}" srcOrd="0" destOrd="0" presId="urn:microsoft.com/office/officeart/2005/8/layout/hList2"/>
    <dgm:cxn modelId="{73574C82-78BA-4E32-9491-D33C4ABB1CD5}" type="presParOf" srcId="{72A59863-E436-46ED-A1D3-B9B12D8E2B7F}" destId="{E34B4CE1-7866-4FFD-8040-E94A14E83563}" srcOrd="1" destOrd="0" presId="urn:microsoft.com/office/officeart/2005/8/layout/hList2"/>
    <dgm:cxn modelId="{FB6030D4-CDE4-4AB0-A346-F8BE6872A13A}" type="presParOf" srcId="{72A59863-E436-46ED-A1D3-B9B12D8E2B7F}" destId="{85E6ECEC-C4ED-4F3E-9214-9D9D324EDBBA}"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38F4BC2-7C72-47EB-8FF6-6621298FB4C6}" type="doc">
      <dgm:prSet loTypeId="urn:microsoft.com/office/officeart/2005/8/layout/equation2" loCatId="process" qsTypeId="urn:microsoft.com/office/officeart/2005/8/quickstyle/simple1" qsCatId="simple" csTypeId="urn:microsoft.com/office/officeart/2005/8/colors/colorful1" csCatId="colorful" phldr="1"/>
      <dgm:spPr/>
    </dgm:pt>
    <dgm:pt modelId="{878040BD-1465-4C81-BCF6-0386D09C9C66}">
      <dgm:prSet phldrT="[Text]"/>
      <dgm:spPr/>
      <dgm:t>
        <a:bodyPr/>
        <a:lstStyle/>
        <a:p>
          <a:endParaRPr lang="en-GB" dirty="0"/>
        </a:p>
      </dgm:t>
    </dgm:pt>
    <dgm:pt modelId="{6BF2BF3E-4C2E-4642-A005-AA40C96D627C}" type="parTrans" cxnId="{F07FCC3D-9C2E-43AC-8840-E854696A875C}">
      <dgm:prSet/>
      <dgm:spPr/>
      <dgm:t>
        <a:bodyPr/>
        <a:lstStyle/>
        <a:p>
          <a:endParaRPr lang="en-GB"/>
        </a:p>
      </dgm:t>
    </dgm:pt>
    <dgm:pt modelId="{7F61FB51-C2E9-474B-ABBF-0D1190219F57}" type="sibTrans" cxnId="{F07FCC3D-9C2E-43AC-8840-E854696A875C}">
      <dgm:prSet/>
      <dgm:spPr/>
      <dgm:t>
        <a:bodyPr/>
        <a:lstStyle/>
        <a:p>
          <a:endParaRPr lang="en-GB"/>
        </a:p>
      </dgm:t>
    </dgm:pt>
    <dgm:pt modelId="{A410AF16-E07B-4169-8B18-CB593C739290}">
      <dgm:prSet phldrT="[Text]"/>
      <dgm:spPr/>
      <dgm:t>
        <a:bodyPr/>
        <a:lstStyle/>
        <a:p>
          <a:endParaRPr lang="en-GB" dirty="0"/>
        </a:p>
      </dgm:t>
    </dgm:pt>
    <dgm:pt modelId="{A0E4B947-3E04-438C-9304-3912C22CC316}" type="parTrans" cxnId="{C8E9634B-9D86-463F-9B50-A35606C032DB}">
      <dgm:prSet/>
      <dgm:spPr/>
      <dgm:t>
        <a:bodyPr/>
        <a:lstStyle/>
        <a:p>
          <a:endParaRPr lang="en-GB"/>
        </a:p>
      </dgm:t>
    </dgm:pt>
    <dgm:pt modelId="{18C4CEEA-CE34-4833-8925-B76F7F1A683E}" type="sibTrans" cxnId="{C8E9634B-9D86-463F-9B50-A35606C032DB}">
      <dgm:prSet/>
      <dgm:spPr/>
      <dgm:t>
        <a:bodyPr/>
        <a:lstStyle/>
        <a:p>
          <a:endParaRPr lang="en-GB"/>
        </a:p>
      </dgm:t>
    </dgm:pt>
    <dgm:pt modelId="{30C0251B-D3CB-4C6A-9255-156CA1F34CD7}">
      <dgm:prSet phldrT="[Text]"/>
      <dgm:spPr/>
      <dgm:t>
        <a:bodyPr/>
        <a:lstStyle/>
        <a:p>
          <a:endParaRPr lang="en-GB" dirty="0"/>
        </a:p>
      </dgm:t>
    </dgm:pt>
    <dgm:pt modelId="{4EF00132-1E96-491B-8836-BD34D179F981}" type="parTrans" cxnId="{6C906CB7-E558-4512-9F67-40596D8E50B7}">
      <dgm:prSet/>
      <dgm:spPr/>
      <dgm:t>
        <a:bodyPr/>
        <a:lstStyle/>
        <a:p>
          <a:endParaRPr lang="en-GB"/>
        </a:p>
      </dgm:t>
    </dgm:pt>
    <dgm:pt modelId="{0225DAAF-1977-493A-9610-4F1523F94684}" type="sibTrans" cxnId="{6C906CB7-E558-4512-9F67-40596D8E50B7}">
      <dgm:prSet/>
      <dgm:spPr/>
      <dgm:t>
        <a:bodyPr/>
        <a:lstStyle/>
        <a:p>
          <a:endParaRPr lang="en-GB"/>
        </a:p>
      </dgm:t>
    </dgm:pt>
    <dgm:pt modelId="{A47B5115-6ACE-497F-A451-974EF58368A7}" type="pres">
      <dgm:prSet presAssocID="{138F4BC2-7C72-47EB-8FF6-6621298FB4C6}" presName="Name0" presStyleCnt="0">
        <dgm:presLayoutVars>
          <dgm:dir/>
          <dgm:resizeHandles val="exact"/>
        </dgm:presLayoutVars>
      </dgm:prSet>
      <dgm:spPr/>
    </dgm:pt>
    <dgm:pt modelId="{DCB8D4BE-3833-48AA-8D19-455B45FBE8F1}" type="pres">
      <dgm:prSet presAssocID="{138F4BC2-7C72-47EB-8FF6-6621298FB4C6}" presName="vNodes" presStyleCnt="0"/>
      <dgm:spPr/>
    </dgm:pt>
    <dgm:pt modelId="{50A1DB89-8135-4CA1-86C9-14651720A8F6}" type="pres">
      <dgm:prSet presAssocID="{878040BD-1465-4C81-BCF6-0386D09C9C66}" presName="node" presStyleLbl="node1" presStyleIdx="0" presStyleCnt="3">
        <dgm:presLayoutVars>
          <dgm:bulletEnabled val="1"/>
        </dgm:presLayoutVars>
      </dgm:prSet>
      <dgm:spPr/>
      <dgm:t>
        <a:bodyPr/>
        <a:lstStyle/>
        <a:p>
          <a:endParaRPr lang="en-GB"/>
        </a:p>
      </dgm:t>
    </dgm:pt>
    <dgm:pt modelId="{3C9EB3D7-2C90-4A1E-9151-71CA6FA307A7}" type="pres">
      <dgm:prSet presAssocID="{7F61FB51-C2E9-474B-ABBF-0D1190219F57}" presName="spacerT" presStyleCnt="0"/>
      <dgm:spPr/>
    </dgm:pt>
    <dgm:pt modelId="{8DDF149E-C0F7-480A-803E-D4956B4DDA3B}" type="pres">
      <dgm:prSet presAssocID="{7F61FB51-C2E9-474B-ABBF-0D1190219F57}" presName="sibTrans" presStyleLbl="sibTrans2D1" presStyleIdx="0" presStyleCnt="2"/>
      <dgm:spPr/>
      <dgm:t>
        <a:bodyPr/>
        <a:lstStyle/>
        <a:p>
          <a:endParaRPr lang="en-GB"/>
        </a:p>
      </dgm:t>
    </dgm:pt>
    <dgm:pt modelId="{A833A660-80E4-48CE-AA51-088B0A5C5A98}" type="pres">
      <dgm:prSet presAssocID="{7F61FB51-C2E9-474B-ABBF-0D1190219F57}" presName="spacerB" presStyleCnt="0"/>
      <dgm:spPr/>
    </dgm:pt>
    <dgm:pt modelId="{0A29E570-221E-4125-9429-1CBE64DB4282}" type="pres">
      <dgm:prSet presAssocID="{A410AF16-E07B-4169-8B18-CB593C739290}" presName="node" presStyleLbl="node1" presStyleIdx="1" presStyleCnt="3">
        <dgm:presLayoutVars>
          <dgm:bulletEnabled val="1"/>
        </dgm:presLayoutVars>
      </dgm:prSet>
      <dgm:spPr/>
      <dgm:t>
        <a:bodyPr/>
        <a:lstStyle/>
        <a:p>
          <a:endParaRPr lang="en-GB"/>
        </a:p>
      </dgm:t>
    </dgm:pt>
    <dgm:pt modelId="{975FC006-05D4-40A0-890E-E764BC93795A}" type="pres">
      <dgm:prSet presAssocID="{138F4BC2-7C72-47EB-8FF6-6621298FB4C6}" presName="sibTransLast" presStyleLbl="sibTrans2D1" presStyleIdx="1" presStyleCnt="2"/>
      <dgm:spPr/>
      <dgm:t>
        <a:bodyPr/>
        <a:lstStyle/>
        <a:p>
          <a:endParaRPr lang="en-GB"/>
        </a:p>
      </dgm:t>
    </dgm:pt>
    <dgm:pt modelId="{68E87B04-B024-412A-972D-A931B10016A0}" type="pres">
      <dgm:prSet presAssocID="{138F4BC2-7C72-47EB-8FF6-6621298FB4C6}" presName="connectorText" presStyleLbl="sibTrans2D1" presStyleIdx="1" presStyleCnt="2"/>
      <dgm:spPr/>
      <dgm:t>
        <a:bodyPr/>
        <a:lstStyle/>
        <a:p>
          <a:endParaRPr lang="en-GB"/>
        </a:p>
      </dgm:t>
    </dgm:pt>
    <dgm:pt modelId="{D5EF0FAC-2E27-470E-9623-642E614F624E}" type="pres">
      <dgm:prSet presAssocID="{138F4BC2-7C72-47EB-8FF6-6621298FB4C6}" presName="lastNode" presStyleLbl="node1" presStyleIdx="2" presStyleCnt="3">
        <dgm:presLayoutVars>
          <dgm:bulletEnabled val="1"/>
        </dgm:presLayoutVars>
      </dgm:prSet>
      <dgm:spPr/>
      <dgm:t>
        <a:bodyPr/>
        <a:lstStyle/>
        <a:p>
          <a:endParaRPr lang="en-GB"/>
        </a:p>
      </dgm:t>
    </dgm:pt>
  </dgm:ptLst>
  <dgm:cxnLst>
    <dgm:cxn modelId="{B194C898-DF15-4245-B8B6-65AF6802AFFC}" type="presOf" srcId="{878040BD-1465-4C81-BCF6-0386D09C9C66}" destId="{50A1DB89-8135-4CA1-86C9-14651720A8F6}" srcOrd="0" destOrd="0" presId="urn:microsoft.com/office/officeart/2005/8/layout/equation2"/>
    <dgm:cxn modelId="{F07FCC3D-9C2E-43AC-8840-E854696A875C}" srcId="{138F4BC2-7C72-47EB-8FF6-6621298FB4C6}" destId="{878040BD-1465-4C81-BCF6-0386D09C9C66}" srcOrd="0" destOrd="0" parTransId="{6BF2BF3E-4C2E-4642-A005-AA40C96D627C}" sibTransId="{7F61FB51-C2E9-474B-ABBF-0D1190219F57}"/>
    <dgm:cxn modelId="{5743481B-F20E-451C-AD59-2159A49AFCBE}" type="presOf" srcId="{18C4CEEA-CE34-4833-8925-B76F7F1A683E}" destId="{68E87B04-B024-412A-972D-A931B10016A0}" srcOrd="1" destOrd="0" presId="urn:microsoft.com/office/officeart/2005/8/layout/equation2"/>
    <dgm:cxn modelId="{CB731E23-545B-4848-B448-146611CBB092}" type="presOf" srcId="{A410AF16-E07B-4169-8B18-CB593C739290}" destId="{0A29E570-221E-4125-9429-1CBE64DB4282}" srcOrd="0" destOrd="0" presId="urn:microsoft.com/office/officeart/2005/8/layout/equation2"/>
    <dgm:cxn modelId="{CF08B496-8352-4C18-9D48-B75D2993D2B0}" type="presOf" srcId="{138F4BC2-7C72-47EB-8FF6-6621298FB4C6}" destId="{A47B5115-6ACE-497F-A451-974EF58368A7}" srcOrd="0" destOrd="0" presId="urn:microsoft.com/office/officeart/2005/8/layout/equation2"/>
    <dgm:cxn modelId="{0305C011-DA87-47AA-8A6D-8772558CCA39}" type="presOf" srcId="{18C4CEEA-CE34-4833-8925-B76F7F1A683E}" destId="{975FC006-05D4-40A0-890E-E764BC93795A}" srcOrd="0" destOrd="0" presId="urn:microsoft.com/office/officeart/2005/8/layout/equation2"/>
    <dgm:cxn modelId="{64BBCE5F-3C57-4F51-87E2-FF46298C87D2}" type="presOf" srcId="{7F61FB51-C2E9-474B-ABBF-0D1190219F57}" destId="{8DDF149E-C0F7-480A-803E-D4956B4DDA3B}" srcOrd="0" destOrd="0" presId="urn:microsoft.com/office/officeart/2005/8/layout/equation2"/>
    <dgm:cxn modelId="{6C906CB7-E558-4512-9F67-40596D8E50B7}" srcId="{138F4BC2-7C72-47EB-8FF6-6621298FB4C6}" destId="{30C0251B-D3CB-4C6A-9255-156CA1F34CD7}" srcOrd="2" destOrd="0" parTransId="{4EF00132-1E96-491B-8836-BD34D179F981}" sibTransId="{0225DAAF-1977-493A-9610-4F1523F94684}"/>
    <dgm:cxn modelId="{C8E9634B-9D86-463F-9B50-A35606C032DB}" srcId="{138F4BC2-7C72-47EB-8FF6-6621298FB4C6}" destId="{A410AF16-E07B-4169-8B18-CB593C739290}" srcOrd="1" destOrd="0" parTransId="{A0E4B947-3E04-438C-9304-3912C22CC316}" sibTransId="{18C4CEEA-CE34-4833-8925-B76F7F1A683E}"/>
    <dgm:cxn modelId="{80507141-80D4-4145-BD4B-8ACD2EEB34A4}" type="presOf" srcId="{30C0251B-D3CB-4C6A-9255-156CA1F34CD7}" destId="{D5EF0FAC-2E27-470E-9623-642E614F624E}" srcOrd="0" destOrd="0" presId="urn:microsoft.com/office/officeart/2005/8/layout/equation2"/>
    <dgm:cxn modelId="{DAC9B759-A409-45FE-96F3-3CFFB6FE07B6}" type="presParOf" srcId="{A47B5115-6ACE-497F-A451-974EF58368A7}" destId="{DCB8D4BE-3833-48AA-8D19-455B45FBE8F1}" srcOrd="0" destOrd="0" presId="urn:microsoft.com/office/officeart/2005/8/layout/equation2"/>
    <dgm:cxn modelId="{5097ACB3-6985-47E2-BE1D-F7A426912757}" type="presParOf" srcId="{DCB8D4BE-3833-48AA-8D19-455B45FBE8F1}" destId="{50A1DB89-8135-4CA1-86C9-14651720A8F6}" srcOrd="0" destOrd="0" presId="urn:microsoft.com/office/officeart/2005/8/layout/equation2"/>
    <dgm:cxn modelId="{37265879-CCCC-4D81-94A2-53059B318459}" type="presParOf" srcId="{DCB8D4BE-3833-48AA-8D19-455B45FBE8F1}" destId="{3C9EB3D7-2C90-4A1E-9151-71CA6FA307A7}" srcOrd="1" destOrd="0" presId="urn:microsoft.com/office/officeart/2005/8/layout/equation2"/>
    <dgm:cxn modelId="{17F759DB-21E1-4F68-BEFD-4D26FA9592B4}" type="presParOf" srcId="{DCB8D4BE-3833-48AA-8D19-455B45FBE8F1}" destId="{8DDF149E-C0F7-480A-803E-D4956B4DDA3B}" srcOrd="2" destOrd="0" presId="urn:microsoft.com/office/officeart/2005/8/layout/equation2"/>
    <dgm:cxn modelId="{E03DEC7A-4EC3-4AD5-856F-DE66B3CE989B}" type="presParOf" srcId="{DCB8D4BE-3833-48AA-8D19-455B45FBE8F1}" destId="{A833A660-80E4-48CE-AA51-088B0A5C5A98}" srcOrd="3" destOrd="0" presId="urn:microsoft.com/office/officeart/2005/8/layout/equation2"/>
    <dgm:cxn modelId="{0BF7EEAB-926E-4F54-91D3-E7625223A6EA}" type="presParOf" srcId="{DCB8D4BE-3833-48AA-8D19-455B45FBE8F1}" destId="{0A29E570-221E-4125-9429-1CBE64DB4282}" srcOrd="4" destOrd="0" presId="urn:microsoft.com/office/officeart/2005/8/layout/equation2"/>
    <dgm:cxn modelId="{FDB6289D-3E3F-4543-B988-84B307746519}" type="presParOf" srcId="{A47B5115-6ACE-497F-A451-974EF58368A7}" destId="{975FC006-05D4-40A0-890E-E764BC93795A}" srcOrd="1" destOrd="0" presId="urn:microsoft.com/office/officeart/2005/8/layout/equation2"/>
    <dgm:cxn modelId="{D37B436D-A745-4AAD-801B-5E3AA9F79915}" type="presParOf" srcId="{975FC006-05D4-40A0-890E-E764BC93795A}" destId="{68E87B04-B024-412A-972D-A931B10016A0}" srcOrd="0" destOrd="0" presId="urn:microsoft.com/office/officeart/2005/8/layout/equation2"/>
    <dgm:cxn modelId="{5DDB7EB7-954D-4C9F-8E52-45804EF48715}" type="presParOf" srcId="{A47B5115-6ACE-497F-A451-974EF58368A7}" destId="{D5EF0FAC-2E27-470E-9623-642E614F624E}"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DCCD8C2-BCE3-45D0-92DE-4C760E708B5B}" type="doc">
      <dgm:prSet loTypeId="urn:microsoft.com/office/officeart/2009/3/layout/DescendingProcess" loCatId="process" qsTypeId="urn:microsoft.com/office/officeart/2005/8/quickstyle/simple3" qsCatId="simple" csTypeId="urn:microsoft.com/office/officeart/2005/8/colors/colorful2" csCatId="colorful" phldr="1"/>
      <dgm:spPr/>
      <dgm:t>
        <a:bodyPr/>
        <a:lstStyle/>
        <a:p>
          <a:endParaRPr lang="en-GB"/>
        </a:p>
      </dgm:t>
    </dgm:pt>
    <dgm:pt modelId="{B4A24875-7CA3-4A43-BA3D-7A5C17459228}">
      <dgm:prSet phldrT="[Text]"/>
      <dgm:spPr/>
      <dgm:t>
        <a:bodyPr/>
        <a:lstStyle/>
        <a:p>
          <a:r>
            <a:rPr lang="en-GB" b="1" dirty="0" smtClean="0">
              <a:solidFill>
                <a:srgbClr val="00B050"/>
              </a:solidFill>
            </a:rPr>
            <a:t>Purpose</a:t>
          </a:r>
          <a:endParaRPr lang="en-GB" b="1" dirty="0">
            <a:solidFill>
              <a:srgbClr val="00B050"/>
            </a:solidFill>
          </a:endParaRPr>
        </a:p>
      </dgm:t>
    </dgm:pt>
    <dgm:pt modelId="{C0D2F0E0-3413-4296-9397-ED1C7B18B57A}" type="parTrans" cxnId="{D0F3C9A4-C5B0-445A-B14D-8B6C5F41409E}">
      <dgm:prSet/>
      <dgm:spPr/>
      <dgm:t>
        <a:bodyPr/>
        <a:lstStyle/>
        <a:p>
          <a:endParaRPr lang="en-GB"/>
        </a:p>
      </dgm:t>
    </dgm:pt>
    <dgm:pt modelId="{7484F52E-070B-4C27-A14C-619ED1669D74}" type="sibTrans" cxnId="{D0F3C9A4-C5B0-445A-B14D-8B6C5F41409E}">
      <dgm:prSet/>
      <dgm:spPr/>
      <dgm:t>
        <a:bodyPr/>
        <a:lstStyle/>
        <a:p>
          <a:endParaRPr lang="en-GB"/>
        </a:p>
      </dgm:t>
    </dgm:pt>
    <dgm:pt modelId="{E4836695-910A-4B29-8699-B4724BC6E83C}">
      <dgm:prSet phldrT="[Text]"/>
      <dgm:spPr/>
      <dgm:t>
        <a:bodyPr/>
        <a:lstStyle/>
        <a:p>
          <a:endParaRPr lang="en-GB" dirty="0"/>
        </a:p>
      </dgm:t>
    </dgm:pt>
    <dgm:pt modelId="{D09B2AB6-34B2-48C1-9B55-DAD0B1D82CDA}" type="parTrans" cxnId="{E3C04C17-33F1-4859-9564-33A48CF5659E}">
      <dgm:prSet/>
      <dgm:spPr/>
      <dgm:t>
        <a:bodyPr/>
        <a:lstStyle/>
        <a:p>
          <a:endParaRPr lang="en-GB"/>
        </a:p>
      </dgm:t>
    </dgm:pt>
    <dgm:pt modelId="{8FF597BD-00E7-4125-9076-755CF02F0C93}" type="sibTrans" cxnId="{E3C04C17-33F1-4859-9564-33A48CF5659E}">
      <dgm:prSet/>
      <dgm:spPr/>
      <dgm:t>
        <a:bodyPr/>
        <a:lstStyle/>
        <a:p>
          <a:endParaRPr lang="en-GB"/>
        </a:p>
      </dgm:t>
    </dgm:pt>
    <dgm:pt modelId="{42191AA1-3692-499B-A6B4-FD405C4B83BC}">
      <dgm:prSet phldrT="[Text]"/>
      <dgm:spPr/>
      <dgm:t>
        <a:bodyPr/>
        <a:lstStyle/>
        <a:p>
          <a:endParaRPr lang="en-GB" dirty="0"/>
        </a:p>
      </dgm:t>
    </dgm:pt>
    <dgm:pt modelId="{FF725C55-7C48-4833-81E8-EED53B7E3233}" type="parTrans" cxnId="{FCB16133-13F0-49FA-A611-370E637C3AFE}">
      <dgm:prSet/>
      <dgm:spPr/>
      <dgm:t>
        <a:bodyPr/>
        <a:lstStyle/>
        <a:p>
          <a:endParaRPr lang="en-GB"/>
        </a:p>
      </dgm:t>
    </dgm:pt>
    <dgm:pt modelId="{F1A0707E-E0A6-49DE-913E-99FE50ED2A56}" type="sibTrans" cxnId="{FCB16133-13F0-49FA-A611-370E637C3AFE}">
      <dgm:prSet/>
      <dgm:spPr/>
      <dgm:t>
        <a:bodyPr/>
        <a:lstStyle/>
        <a:p>
          <a:endParaRPr lang="en-GB"/>
        </a:p>
      </dgm:t>
    </dgm:pt>
    <dgm:pt modelId="{BE89D6FB-0EEC-4A6B-9DA2-9BF6B0FB59CD}">
      <dgm:prSet phldrT="[Text]"/>
      <dgm:spPr/>
      <dgm:t>
        <a:bodyPr/>
        <a:lstStyle/>
        <a:p>
          <a:endParaRPr lang="en-GB" dirty="0"/>
        </a:p>
      </dgm:t>
    </dgm:pt>
    <dgm:pt modelId="{41B75B3E-72E2-4232-BBBC-1F6340162049}" type="parTrans" cxnId="{4DE6029E-9B0A-4FA1-8436-9847BEAF8043}">
      <dgm:prSet/>
      <dgm:spPr/>
      <dgm:t>
        <a:bodyPr/>
        <a:lstStyle/>
        <a:p>
          <a:endParaRPr lang="en-GB"/>
        </a:p>
      </dgm:t>
    </dgm:pt>
    <dgm:pt modelId="{01FA6AAC-ECB7-4203-9FA0-A81E7EBF956C}" type="sibTrans" cxnId="{4DE6029E-9B0A-4FA1-8436-9847BEAF8043}">
      <dgm:prSet/>
      <dgm:spPr/>
      <dgm:t>
        <a:bodyPr/>
        <a:lstStyle/>
        <a:p>
          <a:endParaRPr lang="en-GB"/>
        </a:p>
      </dgm:t>
    </dgm:pt>
    <dgm:pt modelId="{32C73470-1583-48B6-A816-2BBD674B8162}">
      <dgm:prSet phldrT="[Text]"/>
      <dgm:spPr/>
      <dgm:t>
        <a:bodyPr/>
        <a:lstStyle/>
        <a:p>
          <a:r>
            <a:rPr lang="en-GB" b="1" dirty="0" smtClean="0">
              <a:solidFill>
                <a:srgbClr val="FFC000"/>
              </a:solidFill>
            </a:rPr>
            <a:t>Goal</a:t>
          </a:r>
          <a:endParaRPr lang="en-GB" b="1" dirty="0">
            <a:solidFill>
              <a:srgbClr val="FFC000"/>
            </a:solidFill>
          </a:endParaRPr>
        </a:p>
      </dgm:t>
    </dgm:pt>
    <dgm:pt modelId="{9C0658A1-DBDB-4856-9ABD-F4F7EB8F9DB2}" type="parTrans" cxnId="{510949C0-D816-4F3D-AD2B-B4176AFDE7DC}">
      <dgm:prSet/>
      <dgm:spPr/>
      <dgm:t>
        <a:bodyPr/>
        <a:lstStyle/>
        <a:p>
          <a:endParaRPr lang="en-GB"/>
        </a:p>
      </dgm:t>
    </dgm:pt>
    <dgm:pt modelId="{81F89F91-2E07-42EA-8FB6-01A0768FA7BC}" type="sibTrans" cxnId="{510949C0-D816-4F3D-AD2B-B4176AFDE7DC}">
      <dgm:prSet/>
      <dgm:spPr/>
      <dgm:t>
        <a:bodyPr/>
        <a:lstStyle/>
        <a:p>
          <a:endParaRPr lang="en-GB"/>
        </a:p>
      </dgm:t>
    </dgm:pt>
    <dgm:pt modelId="{7AD3EAB5-0D9E-4576-B82E-84109C05BFBE}" type="pres">
      <dgm:prSet presAssocID="{9DCCD8C2-BCE3-45D0-92DE-4C760E708B5B}" presName="Name0" presStyleCnt="0">
        <dgm:presLayoutVars>
          <dgm:chMax val="7"/>
          <dgm:chPref val="5"/>
        </dgm:presLayoutVars>
      </dgm:prSet>
      <dgm:spPr/>
      <dgm:t>
        <a:bodyPr/>
        <a:lstStyle/>
        <a:p>
          <a:endParaRPr lang="en-GB"/>
        </a:p>
      </dgm:t>
    </dgm:pt>
    <dgm:pt modelId="{97FBB5D2-085B-494A-85B8-E5A07108054D}" type="pres">
      <dgm:prSet presAssocID="{9DCCD8C2-BCE3-45D0-92DE-4C760E708B5B}" presName="arrowNode" presStyleLbl="node1" presStyleIdx="0" presStyleCnt="1"/>
      <dgm:spPr/>
    </dgm:pt>
    <dgm:pt modelId="{2961D184-45AA-417B-B943-2E73D53D9898}" type="pres">
      <dgm:prSet presAssocID="{B4A24875-7CA3-4A43-BA3D-7A5C17459228}" presName="txNode1" presStyleLbl="revTx" presStyleIdx="0" presStyleCnt="5">
        <dgm:presLayoutVars>
          <dgm:bulletEnabled val="1"/>
        </dgm:presLayoutVars>
      </dgm:prSet>
      <dgm:spPr/>
      <dgm:t>
        <a:bodyPr/>
        <a:lstStyle/>
        <a:p>
          <a:endParaRPr lang="en-GB"/>
        </a:p>
      </dgm:t>
    </dgm:pt>
    <dgm:pt modelId="{96ECBC8B-727D-4BAE-A33E-AC33A476F138}" type="pres">
      <dgm:prSet presAssocID="{E4836695-910A-4B29-8699-B4724BC6E83C}" presName="txNode2" presStyleLbl="revTx" presStyleIdx="1" presStyleCnt="5">
        <dgm:presLayoutVars>
          <dgm:bulletEnabled val="1"/>
        </dgm:presLayoutVars>
      </dgm:prSet>
      <dgm:spPr/>
      <dgm:t>
        <a:bodyPr/>
        <a:lstStyle/>
        <a:p>
          <a:endParaRPr lang="en-GB"/>
        </a:p>
      </dgm:t>
    </dgm:pt>
    <dgm:pt modelId="{E9687D94-4CD3-42D3-9F47-8D23A69FF745}" type="pres">
      <dgm:prSet presAssocID="{8FF597BD-00E7-4125-9076-755CF02F0C93}" presName="dotNode2" presStyleCnt="0"/>
      <dgm:spPr/>
    </dgm:pt>
    <dgm:pt modelId="{0F96E49F-92A3-4332-A196-EA7B586EF6DE}" type="pres">
      <dgm:prSet presAssocID="{8FF597BD-00E7-4125-9076-755CF02F0C93}" presName="dotRepeatNode" presStyleLbl="fgShp" presStyleIdx="0" presStyleCnt="3"/>
      <dgm:spPr/>
      <dgm:t>
        <a:bodyPr/>
        <a:lstStyle/>
        <a:p>
          <a:endParaRPr lang="en-GB"/>
        </a:p>
      </dgm:t>
    </dgm:pt>
    <dgm:pt modelId="{DE80020C-099A-4376-9E22-FD8287C81D2E}" type="pres">
      <dgm:prSet presAssocID="{42191AA1-3692-499B-A6B4-FD405C4B83BC}" presName="txNode3" presStyleLbl="revTx" presStyleIdx="2" presStyleCnt="5">
        <dgm:presLayoutVars>
          <dgm:bulletEnabled val="1"/>
        </dgm:presLayoutVars>
      </dgm:prSet>
      <dgm:spPr/>
      <dgm:t>
        <a:bodyPr/>
        <a:lstStyle/>
        <a:p>
          <a:endParaRPr lang="en-GB"/>
        </a:p>
      </dgm:t>
    </dgm:pt>
    <dgm:pt modelId="{BA30AB96-2A20-41B4-B1D8-0C17E866285F}" type="pres">
      <dgm:prSet presAssocID="{F1A0707E-E0A6-49DE-913E-99FE50ED2A56}" presName="dotNode3" presStyleCnt="0"/>
      <dgm:spPr/>
    </dgm:pt>
    <dgm:pt modelId="{078C8812-A3E6-4FDE-BA3C-E48584E65242}" type="pres">
      <dgm:prSet presAssocID="{F1A0707E-E0A6-49DE-913E-99FE50ED2A56}" presName="dotRepeatNode" presStyleLbl="fgShp" presStyleIdx="1" presStyleCnt="3"/>
      <dgm:spPr/>
      <dgm:t>
        <a:bodyPr/>
        <a:lstStyle/>
        <a:p>
          <a:endParaRPr lang="en-GB"/>
        </a:p>
      </dgm:t>
    </dgm:pt>
    <dgm:pt modelId="{6DB6FC75-A564-4E71-8259-0FFE1753F773}" type="pres">
      <dgm:prSet presAssocID="{BE89D6FB-0EEC-4A6B-9DA2-9BF6B0FB59CD}" presName="txNode4" presStyleLbl="revTx" presStyleIdx="3" presStyleCnt="5">
        <dgm:presLayoutVars>
          <dgm:bulletEnabled val="1"/>
        </dgm:presLayoutVars>
      </dgm:prSet>
      <dgm:spPr/>
      <dgm:t>
        <a:bodyPr/>
        <a:lstStyle/>
        <a:p>
          <a:endParaRPr lang="en-GB"/>
        </a:p>
      </dgm:t>
    </dgm:pt>
    <dgm:pt modelId="{C336591A-C200-44DA-BFB9-9B0D78D5B13B}" type="pres">
      <dgm:prSet presAssocID="{01FA6AAC-ECB7-4203-9FA0-A81E7EBF956C}" presName="dotNode4" presStyleCnt="0"/>
      <dgm:spPr/>
    </dgm:pt>
    <dgm:pt modelId="{4831B725-459F-45ED-A232-1C879A4FE3FE}" type="pres">
      <dgm:prSet presAssocID="{01FA6AAC-ECB7-4203-9FA0-A81E7EBF956C}" presName="dotRepeatNode" presStyleLbl="fgShp" presStyleIdx="2" presStyleCnt="3"/>
      <dgm:spPr/>
      <dgm:t>
        <a:bodyPr/>
        <a:lstStyle/>
        <a:p>
          <a:endParaRPr lang="en-GB"/>
        </a:p>
      </dgm:t>
    </dgm:pt>
    <dgm:pt modelId="{53985F77-E4BE-4D39-B2E4-2C3484B910AE}" type="pres">
      <dgm:prSet presAssocID="{32C73470-1583-48B6-A816-2BBD674B8162}" presName="txNode5" presStyleLbl="revTx" presStyleIdx="4" presStyleCnt="5">
        <dgm:presLayoutVars>
          <dgm:bulletEnabled val="1"/>
        </dgm:presLayoutVars>
      </dgm:prSet>
      <dgm:spPr/>
      <dgm:t>
        <a:bodyPr/>
        <a:lstStyle/>
        <a:p>
          <a:endParaRPr lang="en-GB"/>
        </a:p>
      </dgm:t>
    </dgm:pt>
  </dgm:ptLst>
  <dgm:cxnLst>
    <dgm:cxn modelId="{7AB2CEF7-54EB-4B4C-B073-800DFE2B70B3}" type="presOf" srcId="{32C73470-1583-48B6-A816-2BBD674B8162}" destId="{53985F77-E4BE-4D39-B2E4-2C3484B910AE}" srcOrd="0" destOrd="0" presId="urn:microsoft.com/office/officeart/2009/3/layout/DescendingProcess"/>
    <dgm:cxn modelId="{4EB4715E-E7BD-4D4A-BFE7-CE95E628E163}" type="presOf" srcId="{BE89D6FB-0EEC-4A6B-9DA2-9BF6B0FB59CD}" destId="{6DB6FC75-A564-4E71-8259-0FFE1753F773}" srcOrd="0" destOrd="0" presId="urn:microsoft.com/office/officeart/2009/3/layout/DescendingProcess"/>
    <dgm:cxn modelId="{473723D4-FD94-4FE0-8DCE-A021D51A654A}" type="presOf" srcId="{B4A24875-7CA3-4A43-BA3D-7A5C17459228}" destId="{2961D184-45AA-417B-B943-2E73D53D9898}" srcOrd="0" destOrd="0" presId="urn:microsoft.com/office/officeart/2009/3/layout/DescendingProcess"/>
    <dgm:cxn modelId="{FCB16133-13F0-49FA-A611-370E637C3AFE}" srcId="{9DCCD8C2-BCE3-45D0-92DE-4C760E708B5B}" destId="{42191AA1-3692-499B-A6B4-FD405C4B83BC}" srcOrd="2" destOrd="0" parTransId="{FF725C55-7C48-4833-81E8-EED53B7E3233}" sibTransId="{F1A0707E-E0A6-49DE-913E-99FE50ED2A56}"/>
    <dgm:cxn modelId="{F0BB71A3-7EE3-464B-9065-69F3999672AA}" type="presOf" srcId="{9DCCD8C2-BCE3-45D0-92DE-4C760E708B5B}" destId="{7AD3EAB5-0D9E-4576-B82E-84109C05BFBE}" srcOrd="0" destOrd="0" presId="urn:microsoft.com/office/officeart/2009/3/layout/DescendingProcess"/>
    <dgm:cxn modelId="{D0F3C9A4-C5B0-445A-B14D-8B6C5F41409E}" srcId="{9DCCD8C2-BCE3-45D0-92DE-4C760E708B5B}" destId="{B4A24875-7CA3-4A43-BA3D-7A5C17459228}" srcOrd="0" destOrd="0" parTransId="{C0D2F0E0-3413-4296-9397-ED1C7B18B57A}" sibTransId="{7484F52E-070B-4C27-A14C-619ED1669D74}"/>
    <dgm:cxn modelId="{ED2332C7-BEAC-4804-BC1C-825A58EC2AC7}" type="presOf" srcId="{F1A0707E-E0A6-49DE-913E-99FE50ED2A56}" destId="{078C8812-A3E6-4FDE-BA3C-E48584E65242}" srcOrd="0" destOrd="0" presId="urn:microsoft.com/office/officeart/2009/3/layout/DescendingProcess"/>
    <dgm:cxn modelId="{E9BA63B7-D5C4-4147-93CD-AA419539FC6E}" type="presOf" srcId="{42191AA1-3692-499B-A6B4-FD405C4B83BC}" destId="{DE80020C-099A-4376-9E22-FD8287C81D2E}" srcOrd="0" destOrd="0" presId="urn:microsoft.com/office/officeart/2009/3/layout/DescendingProcess"/>
    <dgm:cxn modelId="{19A783FB-441D-4360-9E13-70246174C49A}" type="presOf" srcId="{E4836695-910A-4B29-8699-B4724BC6E83C}" destId="{96ECBC8B-727D-4BAE-A33E-AC33A476F138}" srcOrd="0" destOrd="0" presId="urn:microsoft.com/office/officeart/2009/3/layout/DescendingProcess"/>
    <dgm:cxn modelId="{E3C04C17-33F1-4859-9564-33A48CF5659E}" srcId="{9DCCD8C2-BCE3-45D0-92DE-4C760E708B5B}" destId="{E4836695-910A-4B29-8699-B4724BC6E83C}" srcOrd="1" destOrd="0" parTransId="{D09B2AB6-34B2-48C1-9B55-DAD0B1D82CDA}" sibTransId="{8FF597BD-00E7-4125-9076-755CF02F0C93}"/>
    <dgm:cxn modelId="{4DE6029E-9B0A-4FA1-8436-9847BEAF8043}" srcId="{9DCCD8C2-BCE3-45D0-92DE-4C760E708B5B}" destId="{BE89D6FB-0EEC-4A6B-9DA2-9BF6B0FB59CD}" srcOrd="3" destOrd="0" parTransId="{41B75B3E-72E2-4232-BBBC-1F6340162049}" sibTransId="{01FA6AAC-ECB7-4203-9FA0-A81E7EBF956C}"/>
    <dgm:cxn modelId="{510949C0-D816-4F3D-AD2B-B4176AFDE7DC}" srcId="{9DCCD8C2-BCE3-45D0-92DE-4C760E708B5B}" destId="{32C73470-1583-48B6-A816-2BBD674B8162}" srcOrd="4" destOrd="0" parTransId="{9C0658A1-DBDB-4856-9ABD-F4F7EB8F9DB2}" sibTransId="{81F89F91-2E07-42EA-8FB6-01A0768FA7BC}"/>
    <dgm:cxn modelId="{1D7E1874-9DE1-4295-AEB7-854F02F46B95}" type="presOf" srcId="{01FA6AAC-ECB7-4203-9FA0-A81E7EBF956C}" destId="{4831B725-459F-45ED-A232-1C879A4FE3FE}" srcOrd="0" destOrd="0" presId="urn:microsoft.com/office/officeart/2009/3/layout/DescendingProcess"/>
    <dgm:cxn modelId="{DE154D27-76A2-4E17-9F1D-874E17CDD65A}" type="presOf" srcId="{8FF597BD-00E7-4125-9076-755CF02F0C93}" destId="{0F96E49F-92A3-4332-A196-EA7B586EF6DE}" srcOrd="0" destOrd="0" presId="urn:microsoft.com/office/officeart/2009/3/layout/DescendingProcess"/>
    <dgm:cxn modelId="{EC4E73BD-22BE-4EF5-B16A-02C65FF49218}" type="presParOf" srcId="{7AD3EAB5-0D9E-4576-B82E-84109C05BFBE}" destId="{97FBB5D2-085B-494A-85B8-E5A07108054D}" srcOrd="0" destOrd="0" presId="urn:microsoft.com/office/officeart/2009/3/layout/DescendingProcess"/>
    <dgm:cxn modelId="{66297CB0-4C75-4263-BAF1-C9746A4D90BE}" type="presParOf" srcId="{7AD3EAB5-0D9E-4576-B82E-84109C05BFBE}" destId="{2961D184-45AA-417B-B943-2E73D53D9898}" srcOrd="1" destOrd="0" presId="urn:microsoft.com/office/officeart/2009/3/layout/DescendingProcess"/>
    <dgm:cxn modelId="{69E34B47-034D-4A90-ABCE-20212DA65738}" type="presParOf" srcId="{7AD3EAB5-0D9E-4576-B82E-84109C05BFBE}" destId="{96ECBC8B-727D-4BAE-A33E-AC33A476F138}" srcOrd="2" destOrd="0" presId="urn:microsoft.com/office/officeart/2009/3/layout/DescendingProcess"/>
    <dgm:cxn modelId="{C6E1D001-467F-48FC-A110-E2CB3D3E3793}" type="presParOf" srcId="{7AD3EAB5-0D9E-4576-B82E-84109C05BFBE}" destId="{E9687D94-4CD3-42D3-9F47-8D23A69FF745}" srcOrd="3" destOrd="0" presId="urn:microsoft.com/office/officeart/2009/3/layout/DescendingProcess"/>
    <dgm:cxn modelId="{B5ED41F6-7EE2-4D55-9136-2D9B80DD3915}" type="presParOf" srcId="{E9687D94-4CD3-42D3-9F47-8D23A69FF745}" destId="{0F96E49F-92A3-4332-A196-EA7B586EF6DE}" srcOrd="0" destOrd="0" presId="urn:microsoft.com/office/officeart/2009/3/layout/DescendingProcess"/>
    <dgm:cxn modelId="{36258032-2409-48D4-BC75-61E0E3336163}" type="presParOf" srcId="{7AD3EAB5-0D9E-4576-B82E-84109C05BFBE}" destId="{DE80020C-099A-4376-9E22-FD8287C81D2E}" srcOrd="4" destOrd="0" presId="urn:microsoft.com/office/officeart/2009/3/layout/DescendingProcess"/>
    <dgm:cxn modelId="{80F2E19E-310F-44B9-8659-56D49DBE84F4}" type="presParOf" srcId="{7AD3EAB5-0D9E-4576-B82E-84109C05BFBE}" destId="{BA30AB96-2A20-41B4-B1D8-0C17E866285F}" srcOrd="5" destOrd="0" presId="urn:microsoft.com/office/officeart/2009/3/layout/DescendingProcess"/>
    <dgm:cxn modelId="{BD219D4F-ADD6-4C78-A95B-0C63A7C1B7C8}" type="presParOf" srcId="{BA30AB96-2A20-41B4-B1D8-0C17E866285F}" destId="{078C8812-A3E6-4FDE-BA3C-E48584E65242}" srcOrd="0" destOrd="0" presId="urn:microsoft.com/office/officeart/2009/3/layout/DescendingProcess"/>
    <dgm:cxn modelId="{985AC89D-53A7-44D6-92B7-BB361EFA03F8}" type="presParOf" srcId="{7AD3EAB5-0D9E-4576-B82E-84109C05BFBE}" destId="{6DB6FC75-A564-4E71-8259-0FFE1753F773}" srcOrd="6" destOrd="0" presId="urn:microsoft.com/office/officeart/2009/3/layout/DescendingProcess"/>
    <dgm:cxn modelId="{8DA735EC-6A9C-4D03-95A4-BE531A9C7D4F}" type="presParOf" srcId="{7AD3EAB5-0D9E-4576-B82E-84109C05BFBE}" destId="{C336591A-C200-44DA-BFB9-9B0D78D5B13B}" srcOrd="7" destOrd="0" presId="urn:microsoft.com/office/officeart/2009/3/layout/DescendingProcess"/>
    <dgm:cxn modelId="{588F5E77-0F7A-467D-9C54-C43662C50420}" type="presParOf" srcId="{C336591A-C200-44DA-BFB9-9B0D78D5B13B}" destId="{4831B725-459F-45ED-A232-1C879A4FE3FE}" srcOrd="0" destOrd="0" presId="urn:microsoft.com/office/officeart/2009/3/layout/DescendingProcess"/>
    <dgm:cxn modelId="{B1A53047-B5BA-4FB5-BC9A-3200A1A527FE}" type="presParOf" srcId="{7AD3EAB5-0D9E-4576-B82E-84109C05BFBE}" destId="{53985F77-E4BE-4D39-B2E4-2C3484B910AE}" srcOrd="8" destOrd="0" presId="urn:microsoft.com/office/officeart/2009/3/layout/Descending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4472431-53FD-42BA-B168-9D04EB25DFE2}"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GB"/>
        </a:p>
      </dgm:t>
    </dgm:pt>
    <dgm:pt modelId="{FDC5394A-1FA5-4DE4-A79F-940ECADFE9D2}">
      <dgm:prSet phldrT="[Text]"/>
      <dgm:spPr/>
      <dgm:t>
        <a:bodyPr/>
        <a:lstStyle/>
        <a:p>
          <a:endParaRPr lang="en-GB" dirty="0"/>
        </a:p>
      </dgm:t>
    </dgm:pt>
    <dgm:pt modelId="{3DB14CC6-D922-4A1B-8ABE-B382F297F6E2}" type="parTrans" cxnId="{F8848E19-5874-4B28-9970-F43F0CAE84CA}">
      <dgm:prSet/>
      <dgm:spPr/>
      <dgm:t>
        <a:bodyPr/>
        <a:lstStyle/>
        <a:p>
          <a:endParaRPr lang="en-GB"/>
        </a:p>
      </dgm:t>
    </dgm:pt>
    <dgm:pt modelId="{0A96BD02-5423-49DE-A5AB-1DD6A4479B3E}" type="sibTrans" cxnId="{F8848E19-5874-4B28-9970-F43F0CAE84CA}">
      <dgm:prSet/>
      <dgm:spPr/>
      <dgm:t>
        <a:bodyPr/>
        <a:lstStyle/>
        <a:p>
          <a:endParaRPr lang="en-GB"/>
        </a:p>
      </dgm:t>
    </dgm:pt>
    <dgm:pt modelId="{D2252D0F-7F1B-4C67-9D8B-40494AA3BA25}">
      <dgm:prSet phldrT="[Text]"/>
      <dgm:spPr/>
      <dgm:t>
        <a:bodyPr/>
        <a:lstStyle/>
        <a:p>
          <a:endParaRPr lang="en-GB" dirty="0"/>
        </a:p>
      </dgm:t>
    </dgm:pt>
    <dgm:pt modelId="{B5133243-3961-468D-85CC-71E9C505769A}" type="parTrans" cxnId="{93541AF5-91A3-4B09-8D54-3CE77622646E}">
      <dgm:prSet/>
      <dgm:spPr/>
      <dgm:t>
        <a:bodyPr/>
        <a:lstStyle/>
        <a:p>
          <a:endParaRPr lang="en-GB"/>
        </a:p>
      </dgm:t>
    </dgm:pt>
    <dgm:pt modelId="{9964C1E7-50BE-48D5-8564-C1C3F436B467}" type="sibTrans" cxnId="{93541AF5-91A3-4B09-8D54-3CE77622646E}">
      <dgm:prSet/>
      <dgm:spPr/>
      <dgm:t>
        <a:bodyPr/>
        <a:lstStyle/>
        <a:p>
          <a:endParaRPr lang="en-GB"/>
        </a:p>
      </dgm:t>
    </dgm:pt>
    <dgm:pt modelId="{BE1C05F1-F6BA-4DE7-94EF-EAD557CB4F97}">
      <dgm:prSet phldrT="[Text]"/>
      <dgm:spPr/>
      <dgm:t>
        <a:bodyPr/>
        <a:lstStyle/>
        <a:p>
          <a:endParaRPr lang="en-GB" dirty="0"/>
        </a:p>
      </dgm:t>
    </dgm:pt>
    <dgm:pt modelId="{A497D3C0-E85C-4B71-8101-4FEB1D064D1E}" type="parTrans" cxnId="{B6AB2F74-B5F4-40E0-A686-658EABB6970D}">
      <dgm:prSet/>
      <dgm:spPr/>
      <dgm:t>
        <a:bodyPr/>
        <a:lstStyle/>
        <a:p>
          <a:endParaRPr lang="en-GB"/>
        </a:p>
      </dgm:t>
    </dgm:pt>
    <dgm:pt modelId="{D3BAAC02-1CAF-4C0A-81ED-EADA1390AEC7}" type="sibTrans" cxnId="{B6AB2F74-B5F4-40E0-A686-658EABB6970D}">
      <dgm:prSet/>
      <dgm:spPr/>
      <dgm:t>
        <a:bodyPr/>
        <a:lstStyle/>
        <a:p>
          <a:endParaRPr lang="en-GB"/>
        </a:p>
      </dgm:t>
    </dgm:pt>
    <dgm:pt modelId="{5DEFD0D0-AE0D-4F0A-A7A7-3A5EDC715585}">
      <dgm:prSet phldrT="[Text]"/>
      <dgm:spPr/>
      <dgm:t>
        <a:bodyPr/>
        <a:lstStyle/>
        <a:p>
          <a:endParaRPr lang="en-GB" dirty="0"/>
        </a:p>
      </dgm:t>
    </dgm:pt>
    <dgm:pt modelId="{2A6D6308-21AB-4DB9-A4DC-9869BFBA0CD4}" type="parTrans" cxnId="{6D862BB6-C93B-443D-8354-10C5629A5686}">
      <dgm:prSet/>
      <dgm:spPr/>
      <dgm:t>
        <a:bodyPr/>
        <a:lstStyle/>
        <a:p>
          <a:endParaRPr lang="en-GB"/>
        </a:p>
      </dgm:t>
    </dgm:pt>
    <dgm:pt modelId="{8467EEF1-A2F7-415F-82D6-FE31A4375DB9}" type="sibTrans" cxnId="{6D862BB6-C93B-443D-8354-10C5629A5686}">
      <dgm:prSet/>
      <dgm:spPr/>
      <dgm:t>
        <a:bodyPr/>
        <a:lstStyle/>
        <a:p>
          <a:endParaRPr lang="en-GB"/>
        </a:p>
      </dgm:t>
    </dgm:pt>
    <dgm:pt modelId="{43ADBF3D-674A-4706-A5B1-20F4B69A4FF5}" type="pres">
      <dgm:prSet presAssocID="{A4472431-53FD-42BA-B168-9D04EB25DFE2}" presName="Name0" presStyleCnt="0">
        <dgm:presLayoutVars>
          <dgm:chMax val="4"/>
          <dgm:resizeHandles val="exact"/>
        </dgm:presLayoutVars>
      </dgm:prSet>
      <dgm:spPr/>
      <dgm:t>
        <a:bodyPr/>
        <a:lstStyle/>
        <a:p>
          <a:endParaRPr lang="en-GB"/>
        </a:p>
      </dgm:t>
    </dgm:pt>
    <dgm:pt modelId="{00E1352A-197E-4825-A064-7F545161834A}" type="pres">
      <dgm:prSet presAssocID="{A4472431-53FD-42BA-B168-9D04EB25DFE2}" presName="ellipse" presStyleLbl="trBgShp" presStyleIdx="0" presStyleCnt="1"/>
      <dgm:spPr/>
    </dgm:pt>
    <dgm:pt modelId="{902F9253-A7B1-401B-8718-9C70C42D3424}" type="pres">
      <dgm:prSet presAssocID="{A4472431-53FD-42BA-B168-9D04EB25DFE2}" presName="arrow1" presStyleLbl="fgShp" presStyleIdx="0" presStyleCnt="1"/>
      <dgm:spPr/>
    </dgm:pt>
    <dgm:pt modelId="{1E53019C-655B-4C6F-8E98-03A74C481A5C}" type="pres">
      <dgm:prSet presAssocID="{A4472431-53FD-42BA-B168-9D04EB25DFE2}" presName="rectangle" presStyleLbl="revTx" presStyleIdx="0" presStyleCnt="1">
        <dgm:presLayoutVars>
          <dgm:bulletEnabled val="1"/>
        </dgm:presLayoutVars>
      </dgm:prSet>
      <dgm:spPr/>
      <dgm:t>
        <a:bodyPr/>
        <a:lstStyle/>
        <a:p>
          <a:endParaRPr lang="en-GB"/>
        </a:p>
      </dgm:t>
    </dgm:pt>
    <dgm:pt modelId="{3C319035-3D3B-4094-B48C-13945514FD87}" type="pres">
      <dgm:prSet presAssocID="{D2252D0F-7F1B-4C67-9D8B-40494AA3BA25}" presName="item1" presStyleLbl="node1" presStyleIdx="0" presStyleCnt="3">
        <dgm:presLayoutVars>
          <dgm:bulletEnabled val="1"/>
        </dgm:presLayoutVars>
      </dgm:prSet>
      <dgm:spPr/>
      <dgm:t>
        <a:bodyPr/>
        <a:lstStyle/>
        <a:p>
          <a:endParaRPr lang="en-GB"/>
        </a:p>
      </dgm:t>
    </dgm:pt>
    <dgm:pt modelId="{EC570927-38AE-40A8-A750-C5390310FFC3}" type="pres">
      <dgm:prSet presAssocID="{BE1C05F1-F6BA-4DE7-94EF-EAD557CB4F97}" presName="item2" presStyleLbl="node1" presStyleIdx="1" presStyleCnt="3">
        <dgm:presLayoutVars>
          <dgm:bulletEnabled val="1"/>
        </dgm:presLayoutVars>
      </dgm:prSet>
      <dgm:spPr/>
      <dgm:t>
        <a:bodyPr/>
        <a:lstStyle/>
        <a:p>
          <a:endParaRPr lang="en-GB"/>
        </a:p>
      </dgm:t>
    </dgm:pt>
    <dgm:pt modelId="{185DFCFD-63FB-4D53-B2D0-AF3432599F3F}" type="pres">
      <dgm:prSet presAssocID="{5DEFD0D0-AE0D-4F0A-A7A7-3A5EDC715585}" presName="item3" presStyleLbl="node1" presStyleIdx="2" presStyleCnt="3">
        <dgm:presLayoutVars>
          <dgm:bulletEnabled val="1"/>
        </dgm:presLayoutVars>
      </dgm:prSet>
      <dgm:spPr/>
      <dgm:t>
        <a:bodyPr/>
        <a:lstStyle/>
        <a:p>
          <a:endParaRPr lang="en-GB"/>
        </a:p>
      </dgm:t>
    </dgm:pt>
    <dgm:pt modelId="{9439B38A-7B25-4F85-86D4-468F10A46AC0}" type="pres">
      <dgm:prSet presAssocID="{A4472431-53FD-42BA-B168-9D04EB25DFE2}" presName="funnel" presStyleLbl="trAlignAcc1" presStyleIdx="0" presStyleCnt="1"/>
      <dgm:spPr/>
    </dgm:pt>
  </dgm:ptLst>
  <dgm:cxnLst>
    <dgm:cxn modelId="{516AB64B-0DEA-40D5-A084-BBB64DF1978B}" type="presOf" srcId="{FDC5394A-1FA5-4DE4-A79F-940ECADFE9D2}" destId="{185DFCFD-63FB-4D53-B2D0-AF3432599F3F}" srcOrd="0" destOrd="0" presId="urn:microsoft.com/office/officeart/2005/8/layout/funnel1"/>
    <dgm:cxn modelId="{F8848E19-5874-4B28-9970-F43F0CAE84CA}" srcId="{A4472431-53FD-42BA-B168-9D04EB25DFE2}" destId="{FDC5394A-1FA5-4DE4-A79F-940ECADFE9D2}" srcOrd="0" destOrd="0" parTransId="{3DB14CC6-D922-4A1B-8ABE-B382F297F6E2}" sibTransId="{0A96BD02-5423-49DE-A5AB-1DD6A4479B3E}"/>
    <dgm:cxn modelId="{81C46E00-BBA5-43AE-8D04-5667F241CD2E}" type="presOf" srcId="{D2252D0F-7F1B-4C67-9D8B-40494AA3BA25}" destId="{EC570927-38AE-40A8-A750-C5390310FFC3}" srcOrd="0" destOrd="0" presId="urn:microsoft.com/office/officeart/2005/8/layout/funnel1"/>
    <dgm:cxn modelId="{4EF0B57E-D2BD-45B3-8175-3432C55A8337}" type="presOf" srcId="{A4472431-53FD-42BA-B168-9D04EB25DFE2}" destId="{43ADBF3D-674A-4706-A5B1-20F4B69A4FF5}" srcOrd="0" destOrd="0" presId="urn:microsoft.com/office/officeart/2005/8/layout/funnel1"/>
    <dgm:cxn modelId="{6D862BB6-C93B-443D-8354-10C5629A5686}" srcId="{A4472431-53FD-42BA-B168-9D04EB25DFE2}" destId="{5DEFD0D0-AE0D-4F0A-A7A7-3A5EDC715585}" srcOrd="3" destOrd="0" parTransId="{2A6D6308-21AB-4DB9-A4DC-9869BFBA0CD4}" sibTransId="{8467EEF1-A2F7-415F-82D6-FE31A4375DB9}"/>
    <dgm:cxn modelId="{4EC9853E-5389-448B-B4AC-942B111F01F4}" type="presOf" srcId="{BE1C05F1-F6BA-4DE7-94EF-EAD557CB4F97}" destId="{3C319035-3D3B-4094-B48C-13945514FD87}" srcOrd="0" destOrd="0" presId="urn:microsoft.com/office/officeart/2005/8/layout/funnel1"/>
    <dgm:cxn modelId="{B6AB2F74-B5F4-40E0-A686-658EABB6970D}" srcId="{A4472431-53FD-42BA-B168-9D04EB25DFE2}" destId="{BE1C05F1-F6BA-4DE7-94EF-EAD557CB4F97}" srcOrd="2" destOrd="0" parTransId="{A497D3C0-E85C-4B71-8101-4FEB1D064D1E}" sibTransId="{D3BAAC02-1CAF-4C0A-81ED-EADA1390AEC7}"/>
    <dgm:cxn modelId="{3D65B4E1-E70B-4BF7-82FE-2C1139FD0868}" type="presOf" srcId="{5DEFD0D0-AE0D-4F0A-A7A7-3A5EDC715585}" destId="{1E53019C-655B-4C6F-8E98-03A74C481A5C}" srcOrd="0" destOrd="0" presId="urn:microsoft.com/office/officeart/2005/8/layout/funnel1"/>
    <dgm:cxn modelId="{93541AF5-91A3-4B09-8D54-3CE77622646E}" srcId="{A4472431-53FD-42BA-B168-9D04EB25DFE2}" destId="{D2252D0F-7F1B-4C67-9D8B-40494AA3BA25}" srcOrd="1" destOrd="0" parTransId="{B5133243-3961-468D-85CC-71E9C505769A}" sibTransId="{9964C1E7-50BE-48D5-8564-C1C3F436B467}"/>
    <dgm:cxn modelId="{649D04F6-BA3A-4895-9FDA-652432A63CAB}" type="presParOf" srcId="{43ADBF3D-674A-4706-A5B1-20F4B69A4FF5}" destId="{00E1352A-197E-4825-A064-7F545161834A}" srcOrd="0" destOrd="0" presId="urn:microsoft.com/office/officeart/2005/8/layout/funnel1"/>
    <dgm:cxn modelId="{E17F409F-83C3-4042-8CD5-101E5DD69E54}" type="presParOf" srcId="{43ADBF3D-674A-4706-A5B1-20F4B69A4FF5}" destId="{902F9253-A7B1-401B-8718-9C70C42D3424}" srcOrd="1" destOrd="0" presId="urn:microsoft.com/office/officeart/2005/8/layout/funnel1"/>
    <dgm:cxn modelId="{8A0DDE51-6F00-4311-BFDE-5303F88AC28D}" type="presParOf" srcId="{43ADBF3D-674A-4706-A5B1-20F4B69A4FF5}" destId="{1E53019C-655B-4C6F-8E98-03A74C481A5C}" srcOrd="2" destOrd="0" presId="urn:microsoft.com/office/officeart/2005/8/layout/funnel1"/>
    <dgm:cxn modelId="{FBED333B-F7DD-4F13-982B-CED76A5FEE85}" type="presParOf" srcId="{43ADBF3D-674A-4706-A5B1-20F4B69A4FF5}" destId="{3C319035-3D3B-4094-B48C-13945514FD87}" srcOrd="3" destOrd="0" presId="urn:microsoft.com/office/officeart/2005/8/layout/funnel1"/>
    <dgm:cxn modelId="{FC5C6556-408C-4F2C-BFA8-6C4FC2C7CFBD}" type="presParOf" srcId="{43ADBF3D-674A-4706-A5B1-20F4B69A4FF5}" destId="{EC570927-38AE-40A8-A750-C5390310FFC3}" srcOrd="4" destOrd="0" presId="urn:microsoft.com/office/officeart/2005/8/layout/funnel1"/>
    <dgm:cxn modelId="{1E126951-C8EB-4609-B739-166A9F812B90}" type="presParOf" srcId="{43ADBF3D-674A-4706-A5B1-20F4B69A4FF5}" destId="{185DFCFD-63FB-4D53-B2D0-AF3432599F3F}" srcOrd="5" destOrd="0" presId="urn:microsoft.com/office/officeart/2005/8/layout/funnel1"/>
    <dgm:cxn modelId="{054539BF-F950-4B40-9380-5A29E438FD50}" type="presParOf" srcId="{43ADBF3D-674A-4706-A5B1-20F4B69A4FF5}" destId="{9439B38A-7B25-4F85-86D4-468F10A46AC0}"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E0352B9-CB99-488A-AA5C-189BE4BAE886}"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GB"/>
        </a:p>
      </dgm:t>
    </dgm:pt>
    <dgm:pt modelId="{5D4593D0-BC66-4363-9B49-B1DD5B3F4C51}">
      <dgm:prSet phldrT="[Text]"/>
      <dgm:spPr/>
      <dgm:t>
        <a:bodyPr/>
        <a:lstStyle/>
        <a:p>
          <a:endParaRPr lang="en-GB" dirty="0"/>
        </a:p>
      </dgm:t>
    </dgm:pt>
    <dgm:pt modelId="{68632C12-FFCD-4A8B-80B7-25C6326DB377}" type="parTrans" cxnId="{6AE67E44-096E-4378-B9F4-54E17BF90D1D}">
      <dgm:prSet/>
      <dgm:spPr/>
      <dgm:t>
        <a:bodyPr/>
        <a:lstStyle/>
        <a:p>
          <a:endParaRPr lang="en-GB"/>
        </a:p>
      </dgm:t>
    </dgm:pt>
    <dgm:pt modelId="{B394F3BC-C2FE-48EC-AA86-77A94BC1A997}" type="sibTrans" cxnId="{6AE67E44-096E-4378-B9F4-54E17BF90D1D}">
      <dgm:prSet/>
      <dgm:spPr/>
      <dgm:t>
        <a:bodyPr/>
        <a:lstStyle/>
        <a:p>
          <a:endParaRPr lang="en-GB"/>
        </a:p>
      </dgm:t>
    </dgm:pt>
    <dgm:pt modelId="{DCB1F56E-0F24-474D-B3B4-C6572E928068}">
      <dgm:prSet phldrT="[Text]"/>
      <dgm:spPr/>
      <dgm:t>
        <a:bodyPr/>
        <a:lstStyle/>
        <a:p>
          <a:endParaRPr lang="en-GB" dirty="0"/>
        </a:p>
      </dgm:t>
    </dgm:pt>
    <dgm:pt modelId="{DFF51132-A072-4573-9A0A-19A8CB0BCFE1}" type="parTrans" cxnId="{679D0463-B285-4409-8C90-E283D4A3C961}">
      <dgm:prSet/>
      <dgm:spPr/>
      <dgm:t>
        <a:bodyPr/>
        <a:lstStyle/>
        <a:p>
          <a:endParaRPr lang="en-GB"/>
        </a:p>
      </dgm:t>
    </dgm:pt>
    <dgm:pt modelId="{0F874FBB-2C26-4236-A0FE-AA502737C5A4}" type="sibTrans" cxnId="{679D0463-B285-4409-8C90-E283D4A3C961}">
      <dgm:prSet/>
      <dgm:spPr/>
      <dgm:t>
        <a:bodyPr/>
        <a:lstStyle/>
        <a:p>
          <a:endParaRPr lang="en-GB"/>
        </a:p>
      </dgm:t>
    </dgm:pt>
    <dgm:pt modelId="{6CD22B17-AEC5-4A6E-AB46-34DDD7FC346C}">
      <dgm:prSet phldrT="[Text]"/>
      <dgm:spPr/>
      <dgm:t>
        <a:bodyPr/>
        <a:lstStyle/>
        <a:p>
          <a:endParaRPr lang="en-GB" dirty="0"/>
        </a:p>
      </dgm:t>
    </dgm:pt>
    <dgm:pt modelId="{9C981AC5-3727-4B94-BDAA-3651B035D07E}" type="parTrans" cxnId="{3B6B3434-7BB9-4E1C-9FFD-31B3694B3468}">
      <dgm:prSet/>
      <dgm:spPr/>
      <dgm:t>
        <a:bodyPr/>
        <a:lstStyle/>
        <a:p>
          <a:endParaRPr lang="en-GB"/>
        </a:p>
      </dgm:t>
    </dgm:pt>
    <dgm:pt modelId="{F1C04B95-E552-43F6-91B5-8634F02771EF}" type="sibTrans" cxnId="{3B6B3434-7BB9-4E1C-9FFD-31B3694B3468}">
      <dgm:prSet/>
      <dgm:spPr/>
      <dgm:t>
        <a:bodyPr/>
        <a:lstStyle/>
        <a:p>
          <a:endParaRPr lang="en-GB"/>
        </a:p>
      </dgm:t>
    </dgm:pt>
    <dgm:pt modelId="{083B40A6-3BA1-4653-847C-78929DAEED6E}">
      <dgm:prSet phldrT="[Text]"/>
      <dgm:spPr/>
      <dgm:t>
        <a:bodyPr/>
        <a:lstStyle/>
        <a:p>
          <a:endParaRPr lang="en-GB" dirty="0"/>
        </a:p>
      </dgm:t>
    </dgm:pt>
    <dgm:pt modelId="{A9803DC1-CD81-4250-9FE2-3A81ECD07C27}" type="parTrans" cxnId="{336EDEAD-D539-43ED-AD0A-ECC75D917308}">
      <dgm:prSet/>
      <dgm:spPr/>
      <dgm:t>
        <a:bodyPr/>
        <a:lstStyle/>
        <a:p>
          <a:endParaRPr lang="en-GB"/>
        </a:p>
      </dgm:t>
    </dgm:pt>
    <dgm:pt modelId="{16B0D213-3CA7-4148-80FD-0BBE177E27B1}" type="sibTrans" cxnId="{336EDEAD-D539-43ED-AD0A-ECC75D917308}">
      <dgm:prSet/>
      <dgm:spPr/>
      <dgm:t>
        <a:bodyPr/>
        <a:lstStyle/>
        <a:p>
          <a:endParaRPr lang="en-GB"/>
        </a:p>
      </dgm:t>
    </dgm:pt>
    <dgm:pt modelId="{26F1047D-6755-48FE-BF70-313C77C0DFB6}">
      <dgm:prSet phldrT="[Text]"/>
      <dgm:spPr/>
      <dgm:t>
        <a:bodyPr/>
        <a:lstStyle/>
        <a:p>
          <a:endParaRPr lang="en-GB" dirty="0"/>
        </a:p>
      </dgm:t>
    </dgm:pt>
    <dgm:pt modelId="{6B127677-0CF7-4B0E-A4C5-9FF470BA62FA}" type="parTrans" cxnId="{B0363627-1636-498F-A787-EAE9D1130CEB}">
      <dgm:prSet/>
      <dgm:spPr/>
      <dgm:t>
        <a:bodyPr/>
        <a:lstStyle/>
        <a:p>
          <a:endParaRPr lang="en-GB"/>
        </a:p>
      </dgm:t>
    </dgm:pt>
    <dgm:pt modelId="{5D9069FA-6535-41A8-B39E-8A4017D72AF2}" type="sibTrans" cxnId="{B0363627-1636-498F-A787-EAE9D1130CEB}">
      <dgm:prSet/>
      <dgm:spPr/>
      <dgm:t>
        <a:bodyPr/>
        <a:lstStyle/>
        <a:p>
          <a:endParaRPr lang="en-GB"/>
        </a:p>
      </dgm:t>
    </dgm:pt>
    <dgm:pt modelId="{3E87874A-6CC0-4618-821B-5008B9FB4208}">
      <dgm:prSet phldrT="[Text]"/>
      <dgm:spPr/>
      <dgm:t>
        <a:bodyPr/>
        <a:lstStyle/>
        <a:p>
          <a:endParaRPr lang="en-GB" dirty="0"/>
        </a:p>
      </dgm:t>
    </dgm:pt>
    <dgm:pt modelId="{37327856-49E2-49EB-A3C6-843EA8CB1660}" type="parTrans" cxnId="{0EA35DCB-C2F1-4368-8BA8-B3ACFB5B3C7F}">
      <dgm:prSet/>
      <dgm:spPr/>
      <dgm:t>
        <a:bodyPr/>
        <a:lstStyle/>
        <a:p>
          <a:endParaRPr lang="en-GB"/>
        </a:p>
      </dgm:t>
    </dgm:pt>
    <dgm:pt modelId="{59FA8E24-F0E4-415A-BDDE-BE0A5F880DA1}" type="sibTrans" cxnId="{0EA35DCB-C2F1-4368-8BA8-B3ACFB5B3C7F}">
      <dgm:prSet/>
      <dgm:spPr/>
      <dgm:t>
        <a:bodyPr/>
        <a:lstStyle/>
        <a:p>
          <a:endParaRPr lang="en-GB"/>
        </a:p>
      </dgm:t>
    </dgm:pt>
    <dgm:pt modelId="{87E4D114-BDE3-4190-8B84-7CB731B01829}">
      <dgm:prSet phldrT="[Text]"/>
      <dgm:spPr>
        <a:solidFill>
          <a:srgbClr val="FFFF00"/>
        </a:solidFill>
      </dgm:spPr>
      <dgm:t>
        <a:bodyPr/>
        <a:lstStyle/>
        <a:p>
          <a:endParaRPr lang="en-GB" dirty="0"/>
        </a:p>
      </dgm:t>
    </dgm:pt>
    <dgm:pt modelId="{4F231B3C-39D9-481F-82EE-9F3B669A1C33}" type="parTrans" cxnId="{2A6D56FC-7E98-4157-B907-4EA9288ADE4A}">
      <dgm:prSet/>
      <dgm:spPr/>
      <dgm:t>
        <a:bodyPr/>
        <a:lstStyle/>
        <a:p>
          <a:endParaRPr lang="en-GB"/>
        </a:p>
      </dgm:t>
    </dgm:pt>
    <dgm:pt modelId="{1D398D56-21E9-4237-98FA-0D32C4615D8E}" type="sibTrans" cxnId="{2A6D56FC-7E98-4157-B907-4EA9288ADE4A}">
      <dgm:prSet/>
      <dgm:spPr/>
      <dgm:t>
        <a:bodyPr/>
        <a:lstStyle/>
        <a:p>
          <a:endParaRPr lang="en-GB"/>
        </a:p>
      </dgm:t>
    </dgm:pt>
    <dgm:pt modelId="{752D21D5-4751-4994-8A55-27011B43B7D2}" type="pres">
      <dgm:prSet presAssocID="{2E0352B9-CB99-488A-AA5C-189BE4BAE886}" presName="Name0" presStyleCnt="0">
        <dgm:presLayoutVars>
          <dgm:chMax val="1"/>
          <dgm:chPref val="1"/>
          <dgm:dir/>
          <dgm:animOne val="branch"/>
          <dgm:animLvl val="lvl"/>
        </dgm:presLayoutVars>
      </dgm:prSet>
      <dgm:spPr/>
      <dgm:t>
        <a:bodyPr/>
        <a:lstStyle/>
        <a:p>
          <a:endParaRPr lang="en-GB"/>
        </a:p>
      </dgm:t>
    </dgm:pt>
    <dgm:pt modelId="{FF900301-E79A-4117-A71E-A0A80898F19F}" type="pres">
      <dgm:prSet presAssocID="{5D4593D0-BC66-4363-9B49-B1DD5B3F4C51}" presName="Parent" presStyleLbl="node0" presStyleIdx="0" presStyleCnt="1">
        <dgm:presLayoutVars>
          <dgm:chMax val="6"/>
          <dgm:chPref val="6"/>
        </dgm:presLayoutVars>
      </dgm:prSet>
      <dgm:spPr/>
      <dgm:t>
        <a:bodyPr/>
        <a:lstStyle/>
        <a:p>
          <a:endParaRPr lang="en-GB"/>
        </a:p>
      </dgm:t>
    </dgm:pt>
    <dgm:pt modelId="{4EA7C004-E7DD-4CFD-973A-8044FB728DFB}" type="pres">
      <dgm:prSet presAssocID="{DCB1F56E-0F24-474D-B3B4-C6572E928068}" presName="Accent1" presStyleCnt="0"/>
      <dgm:spPr/>
    </dgm:pt>
    <dgm:pt modelId="{14EE2C33-BA87-4275-9318-C012BF48C0F8}" type="pres">
      <dgm:prSet presAssocID="{DCB1F56E-0F24-474D-B3B4-C6572E928068}" presName="Accent" presStyleLbl="bgShp" presStyleIdx="0" presStyleCnt="6"/>
      <dgm:spPr/>
    </dgm:pt>
    <dgm:pt modelId="{DF03ED9B-66BB-4B3F-AA56-C0D1EA8591B0}" type="pres">
      <dgm:prSet presAssocID="{DCB1F56E-0F24-474D-B3B4-C6572E928068}" presName="Child1" presStyleLbl="node1" presStyleIdx="0" presStyleCnt="6">
        <dgm:presLayoutVars>
          <dgm:chMax val="0"/>
          <dgm:chPref val="0"/>
          <dgm:bulletEnabled val="1"/>
        </dgm:presLayoutVars>
      </dgm:prSet>
      <dgm:spPr/>
      <dgm:t>
        <a:bodyPr/>
        <a:lstStyle/>
        <a:p>
          <a:endParaRPr lang="en-GB"/>
        </a:p>
      </dgm:t>
    </dgm:pt>
    <dgm:pt modelId="{A484F50E-FEB0-4076-968E-B5DBB61A4B24}" type="pres">
      <dgm:prSet presAssocID="{6CD22B17-AEC5-4A6E-AB46-34DDD7FC346C}" presName="Accent2" presStyleCnt="0"/>
      <dgm:spPr/>
    </dgm:pt>
    <dgm:pt modelId="{51915EDE-F2AF-487B-9FC8-E95945718EC6}" type="pres">
      <dgm:prSet presAssocID="{6CD22B17-AEC5-4A6E-AB46-34DDD7FC346C}" presName="Accent" presStyleLbl="bgShp" presStyleIdx="1" presStyleCnt="6"/>
      <dgm:spPr/>
    </dgm:pt>
    <dgm:pt modelId="{CB42E851-FD35-4174-8E3D-02903AEAF592}" type="pres">
      <dgm:prSet presAssocID="{6CD22B17-AEC5-4A6E-AB46-34DDD7FC346C}" presName="Child2" presStyleLbl="node1" presStyleIdx="1" presStyleCnt="6">
        <dgm:presLayoutVars>
          <dgm:chMax val="0"/>
          <dgm:chPref val="0"/>
          <dgm:bulletEnabled val="1"/>
        </dgm:presLayoutVars>
      </dgm:prSet>
      <dgm:spPr/>
      <dgm:t>
        <a:bodyPr/>
        <a:lstStyle/>
        <a:p>
          <a:endParaRPr lang="en-GB"/>
        </a:p>
      </dgm:t>
    </dgm:pt>
    <dgm:pt modelId="{16496D91-B98D-4059-A653-D96B9839FE9D}" type="pres">
      <dgm:prSet presAssocID="{083B40A6-3BA1-4653-847C-78929DAEED6E}" presName="Accent3" presStyleCnt="0"/>
      <dgm:spPr/>
    </dgm:pt>
    <dgm:pt modelId="{ABB2586C-6BD1-4E14-996D-32CCC4B243A1}" type="pres">
      <dgm:prSet presAssocID="{083B40A6-3BA1-4653-847C-78929DAEED6E}" presName="Accent" presStyleLbl="bgShp" presStyleIdx="2" presStyleCnt="6"/>
      <dgm:spPr/>
    </dgm:pt>
    <dgm:pt modelId="{C6048730-E19C-43A8-B0E1-9F4FB91DD1D0}" type="pres">
      <dgm:prSet presAssocID="{083B40A6-3BA1-4653-847C-78929DAEED6E}" presName="Child3" presStyleLbl="node1" presStyleIdx="2" presStyleCnt="6">
        <dgm:presLayoutVars>
          <dgm:chMax val="0"/>
          <dgm:chPref val="0"/>
          <dgm:bulletEnabled val="1"/>
        </dgm:presLayoutVars>
      </dgm:prSet>
      <dgm:spPr/>
      <dgm:t>
        <a:bodyPr/>
        <a:lstStyle/>
        <a:p>
          <a:endParaRPr lang="en-GB"/>
        </a:p>
      </dgm:t>
    </dgm:pt>
    <dgm:pt modelId="{D2645E41-6F81-43D0-A919-0A10FE02CEF3}" type="pres">
      <dgm:prSet presAssocID="{26F1047D-6755-48FE-BF70-313C77C0DFB6}" presName="Accent4" presStyleCnt="0"/>
      <dgm:spPr/>
    </dgm:pt>
    <dgm:pt modelId="{5E000B81-CB26-4620-B85C-2C53C94104AC}" type="pres">
      <dgm:prSet presAssocID="{26F1047D-6755-48FE-BF70-313C77C0DFB6}" presName="Accent" presStyleLbl="bgShp" presStyleIdx="3" presStyleCnt="6"/>
      <dgm:spPr/>
    </dgm:pt>
    <dgm:pt modelId="{18E979CF-F6CE-4783-B3C2-E4ACD3864F47}" type="pres">
      <dgm:prSet presAssocID="{26F1047D-6755-48FE-BF70-313C77C0DFB6}" presName="Child4" presStyleLbl="node1" presStyleIdx="3" presStyleCnt="6">
        <dgm:presLayoutVars>
          <dgm:chMax val="0"/>
          <dgm:chPref val="0"/>
          <dgm:bulletEnabled val="1"/>
        </dgm:presLayoutVars>
      </dgm:prSet>
      <dgm:spPr/>
      <dgm:t>
        <a:bodyPr/>
        <a:lstStyle/>
        <a:p>
          <a:endParaRPr lang="en-GB"/>
        </a:p>
      </dgm:t>
    </dgm:pt>
    <dgm:pt modelId="{B4C9DA25-90E6-404B-9110-3BC253AFAB01}" type="pres">
      <dgm:prSet presAssocID="{3E87874A-6CC0-4618-821B-5008B9FB4208}" presName="Accent5" presStyleCnt="0"/>
      <dgm:spPr/>
    </dgm:pt>
    <dgm:pt modelId="{57B288B3-14DE-4E62-B780-7C2659D04917}" type="pres">
      <dgm:prSet presAssocID="{3E87874A-6CC0-4618-821B-5008B9FB4208}" presName="Accent" presStyleLbl="bgShp" presStyleIdx="4" presStyleCnt="6"/>
      <dgm:spPr/>
    </dgm:pt>
    <dgm:pt modelId="{A419DD5B-33AB-47F1-8419-3578478592EF}" type="pres">
      <dgm:prSet presAssocID="{3E87874A-6CC0-4618-821B-5008B9FB4208}" presName="Child5" presStyleLbl="node1" presStyleIdx="4" presStyleCnt="6">
        <dgm:presLayoutVars>
          <dgm:chMax val="0"/>
          <dgm:chPref val="0"/>
          <dgm:bulletEnabled val="1"/>
        </dgm:presLayoutVars>
      </dgm:prSet>
      <dgm:spPr/>
      <dgm:t>
        <a:bodyPr/>
        <a:lstStyle/>
        <a:p>
          <a:endParaRPr lang="en-GB"/>
        </a:p>
      </dgm:t>
    </dgm:pt>
    <dgm:pt modelId="{695DE998-2554-407C-B66A-CC6D7E967156}" type="pres">
      <dgm:prSet presAssocID="{87E4D114-BDE3-4190-8B84-7CB731B01829}" presName="Accent6" presStyleCnt="0"/>
      <dgm:spPr/>
    </dgm:pt>
    <dgm:pt modelId="{B0B1C585-B768-4592-B44C-A5B643FAD39C}" type="pres">
      <dgm:prSet presAssocID="{87E4D114-BDE3-4190-8B84-7CB731B01829}" presName="Accent" presStyleLbl="bgShp" presStyleIdx="5" presStyleCnt="6"/>
      <dgm:spPr/>
    </dgm:pt>
    <dgm:pt modelId="{658CAAE8-26CD-429F-8BBE-81DCF2E2CE3F}" type="pres">
      <dgm:prSet presAssocID="{87E4D114-BDE3-4190-8B84-7CB731B01829}" presName="Child6" presStyleLbl="node1" presStyleIdx="5" presStyleCnt="6">
        <dgm:presLayoutVars>
          <dgm:chMax val="0"/>
          <dgm:chPref val="0"/>
          <dgm:bulletEnabled val="1"/>
        </dgm:presLayoutVars>
      </dgm:prSet>
      <dgm:spPr/>
      <dgm:t>
        <a:bodyPr/>
        <a:lstStyle/>
        <a:p>
          <a:endParaRPr lang="en-GB"/>
        </a:p>
      </dgm:t>
    </dgm:pt>
  </dgm:ptLst>
  <dgm:cxnLst>
    <dgm:cxn modelId="{B0363627-1636-498F-A787-EAE9D1130CEB}" srcId="{5D4593D0-BC66-4363-9B49-B1DD5B3F4C51}" destId="{26F1047D-6755-48FE-BF70-313C77C0DFB6}" srcOrd="3" destOrd="0" parTransId="{6B127677-0CF7-4B0E-A4C5-9FF470BA62FA}" sibTransId="{5D9069FA-6535-41A8-B39E-8A4017D72AF2}"/>
    <dgm:cxn modelId="{DEC1921F-5D59-446F-AB8A-0319D56E5A2C}" type="presOf" srcId="{5D4593D0-BC66-4363-9B49-B1DD5B3F4C51}" destId="{FF900301-E79A-4117-A71E-A0A80898F19F}" srcOrd="0" destOrd="0" presId="urn:microsoft.com/office/officeart/2011/layout/HexagonRadial"/>
    <dgm:cxn modelId="{14989EF9-6140-4978-8B98-C7BCDB26DB07}" type="presOf" srcId="{2E0352B9-CB99-488A-AA5C-189BE4BAE886}" destId="{752D21D5-4751-4994-8A55-27011B43B7D2}" srcOrd="0" destOrd="0" presId="urn:microsoft.com/office/officeart/2011/layout/HexagonRadial"/>
    <dgm:cxn modelId="{336EDEAD-D539-43ED-AD0A-ECC75D917308}" srcId="{5D4593D0-BC66-4363-9B49-B1DD5B3F4C51}" destId="{083B40A6-3BA1-4653-847C-78929DAEED6E}" srcOrd="2" destOrd="0" parTransId="{A9803DC1-CD81-4250-9FE2-3A81ECD07C27}" sibTransId="{16B0D213-3CA7-4148-80FD-0BBE177E27B1}"/>
    <dgm:cxn modelId="{CA31DED5-601E-4BF4-9323-3223551EF1C5}" type="presOf" srcId="{26F1047D-6755-48FE-BF70-313C77C0DFB6}" destId="{18E979CF-F6CE-4783-B3C2-E4ACD3864F47}" srcOrd="0" destOrd="0" presId="urn:microsoft.com/office/officeart/2011/layout/HexagonRadial"/>
    <dgm:cxn modelId="{7AAF4A6D-A396-4154-9978-62351678C6EF}" type="presOf" srcId="{87E4D114-BDE3-4190-8B84-7CB731B01829}" destId="{658CAAE8-26CD-429F-8BBE-81DCF2E2CE3F}" srcOrd="0" destOrd="0" presId="urn:microsoft.com/office/officeart/2011/layout/HexagonRadial"/>
    <dgm:cxn modelId="{EB116B77-94CC-4C4E-91C4-7DC8BE816C93}" type="presOf" srcId="{3E87874A-6CC0-4618-821B-5008B9FB4208}" destId="{A419DD5B-33AB-47F1-8419-3578478592EF}" srcOrd="0" destOrd="0" presId="urn:microsoft.com/office/officeart/2011/layout/HexagonRadial"/>
    <dgm:cxn modelId="{0EA35DCB-C2F1-4368-8BA8-B3ACFB5B3C7F}" srcId="{5D4593D0-BC66-4363-9B49-B1DD5B3F4C51}" destId="{3E87874A-6CC0-4618-821B-5008B9FB4208}" srcOrd="4" destOrd="0" parTransId="{37327856-49E2-49EB-A3C6-843EA8CB1660}" sibTransId="{59FA8E24-F0E4-415A-BDDE-BE0A5F880DA1}"/>
    <dgm:cxn modelId="{833601CA-2A31-4033-B46C-3B6F905C0FBE}" type="presOf" srcId="{083B40A6-3BA1-4653-847C-78929DAEED6E}" destId="{C6048730-E19C-43A8-B0E1-9F4FB91DD1D0}" srcOrd="0" destOrd="0" presId="urn:microsoft.com/office/officeart/2011/layout/HexagonRadial"/>
    <dgm:cxn modelId="{A15D65CF-5591-4B5E-BFB6-1086ED9E5284}" type="presOf" srcId="{6CD22B17-AEC5-4A6E-AB46-34DDD7FC346C}" destId="{CB42E851-FD35-4174-8E3D-02903AEAF592}" srcOrd="0" destOrd="0" presId="urn:microsoft.com/office/officeart/2011/layout/HexagonRadial"/>
    <dgm:cxn modelId="{679D0463-B285-4409-8C90-E283D4A3C961}" srcId="{5D4593D0-BC66-4363-9B49-B1DD5B3F4C51}" destId="{DCB1F56E-0F24-474D-B3B4-C6572E928068}" srcOrd="0" destOrd="0" parTransId="{DFF51132-A072-4573-9A0A-19A8CB0BCFE1}" sibTransId="{0F874FBB-2C26-4236-A0FE-AA502737C5A4}"/>
    <dgm:cxn modelId="{6AE67E44-096E-4378-B9F4-54E17BF90D1D}" srcId="{2E0352B9-CB99-488A-AA5C-189BE4BAE886}" destId="{5D4593D0-BC66-4363-9B49-B1DD5B3F4C51}" srcOrd="0" destOrd="0" parTransId="{68632C12-FFCD-4A8B-80B7-25C6326DB377}" sibTransId="{B394F3BC-C2FE-48EC-AA86-77A94BC1A997}"/>
    <dgm:cxn modelId="{2A6D56FC-7E98-4157-B907-4EA9288ADE4A}" srcId="{5D4593D0-BC66-4363-9B49-B1DD5B3F4C51}" destId="{87E4D114-BDE3-4190-8B84-7CB731B01829}" srcOrd="5" destOrd="0" parTransId="{4F231B3C-39D9-481F-82EE-9F3B669A1C33}" sibTransId="{1D398D56-21E9-4237-98FA-0D32C4615D8E}"/>
    <dgm:cxn modelId="{3B6B3434-7BB9-4E1C-9FFD-31B3694B3468}" srcId="{5D4593D0-BC66-4363-9B49-B1DD5B3F4C51}" destId="{6CD22B17-AEC5-4A6E-AB46-34DDD7FC346C}" srcOrd="1" destOrd="0" parTransId="{9C981AC5-3727-4B94-BDAA-3651B035D07E}" sibTransId="{F1C04B95-E552-43F6-91B5-8634F02771EF}"/>
    <dgm:cxn modelId="{F40E8237-F198-43E9-A53E-A28B68E19FB2}" type="presOf" srcId="{DCB1F56E-0F24-474D-B3B4-C6572E928068}" destId="{DF03ED9B-66BB-4B3F-AA56-C0D1EA8591B0}" srcOrd="0" destOrd="0" presId="urn:microsoft.com/office/officeart/2011/layout/HexagonRadial"/>
    <dgm:cxn modelId="{4B3C7391-8E3F-4117-8941-5A8C5276B01C}" type="presParOf" srcId="{752D21D5-4751-4994-8A55-27011B43B7D2}" destId="{FF900301-E79A-4117-A71E-A0A80898F19F}" srcOrd="0" destOrd="0" presId="urn:microsoft.com/office/officeart/2011/layout/HexagonRadial"/>
    <dgm:cxn modelId="{76A86B93-65C8-437E-A9F4-6CB1C743F43E}" type="presParOf" srcId="{752D21D5-4751-4994-8A55-27011B43B7D2}" destId="{4EA7C004-E7DD-4CFD-973A-8044FB728DFB}" srcOrd="1" destOrd="0" presId="urn:microsoft.com/office/officeart/2011/layout/HexagonRadial"/>
    <dgm:cxn modelId="{406C84B2-9CBB-422F-BC40-705E8282A83E}" type="presParOf" srcId="{4EA7C004-E7DD-4CFD-973A-8044FB728DFB}" destId="{14EE2C33-BA87-4275-9318-C012BF48C0F8}" srcOrd="0" destOrd="0" presId="urn:microsoft.com/office/officeart/2011/layout/HexagonRadial"/>
    <dgm:cxn modelId="{D7E1689A-5EC2-4FE1-B56C-3C674F0CF16A}" type="presParOf" srcId="{752D21D5-4751-4994-8A55-27011B43B7D2}" destId="{DF03ED9B-66BB-4B3F-AA56-C0D1EA8591B0}" srcOrd="2" destOrd="0" presId="urn:microsoft.com/office/officeart/2011/layout/HexagonRadial"/>
    <dgm:cxn modelId="{8FF5EF89-C919-46E6-8765-F97DCB67D7B8}" type="presParOf" srcId="{752D21D5-4751-4994-8A55-27011B43B7D2}" destId="{A484F50E-FEB0-4076-968E-B5DBB61A4B24}" srcOrd="3" destOrd="0" presId="urn:microsoft.com/office/officeart/2011/layout/HexagonRadial"/>
    <dgm:cxn modelId="{BC4321CC-6FCB-4F92-94BE-EAA67B0D2607}" type="presParOf" srcId="{A484F50E-FEB0-4076-968E-B5DBB61A4B24}" destId="{51915EDE-F2AF-487B-9FC8-E95945718EC6}" srcOrd="0" destOrd="0" presId="urn:microsoft.com/office/officeart/2011/layout/HexagonRadial"/>
    <dgm:cxn modelId="{1402A10D-73A3-4191-8F7F-6F982BA7964A}" type="presParOf" srcId="{752D21D5-4751-4994-8A55-27011B43B7D2}" destId="{CB42E851-FD35-4174-8E3D-02903AEAF592}" srcOrd="4" destOrd="0" presId="urn:microsoft.com/office/officeart/2011/layout/HexagonRadial"/>
    <dgm:cxn modelId="{13A8A547-1211-466C-80D3-5D39BA0816C6}" type="presParOf" srcId="{752D21D5-4751-4994-8A55-27011B43B7D2}" destId="{16496D91-B98D-4059-A653-D96B9839FE9D}" srcOrd="5" destOrd="0" presId="urn:microsoft.com/office/officeart/2011/layout/HexagonRadial"/>
    <dgm:cxn modelId="{3DF30C96-E60B-41B6-947A-D3ACB11460A3}" type="presParOf" srcId="{16496D91-B98D-4059-A653-D96B9839FE9D}" destId="{ABB2586C-6BD1-4E14-996D-32CCC4B243A1}" srcOrd="0" destOrd="0" presId="urn:microsoft.com/office/officeart/2011/layout/HexagonRadial"/>
    <dgm:cxn modelId="{D29B8335-E898-4F6F-A28D-74C7AA893AB1}" type="presParOf" srcId="{752D21D5-4751-4994-8A55-27011B43B7D2}" destId="{C6048730-E19C-43A8-B0E1-9F4FB91DD1D0}" srcOrd="6" destOrd="0" presId="urn:microsoft.com/office/officeart/2011/layout/HexagonRadial"/>
    <dgm:cxn modelId="{3FCCAE25-6C2D-4081-A6EA-BFC3BC7F9842}" type="presParOf" srcId="{752D21D5-4751-4994-8A55-27011B43B7D2}" destId="{D2645E41-6F81-43D0-A919-0A10FE02CEF3}" srcOrd="7" destOrd="0" presId="urn:microsoft.com/office/officeart/2011/layout/HexagonRadial"/>
    <dgm:cxn modelId="{0999231F-EF71-483F-9233-4B593820D904}" type="presParOf" srcId="{D2645E41-6F81-43D0-A919-0A10FE02CEF3}" destId="{5E000B81-CB26-4620-B85C-2C53C94104AC}" srcOrd="0" destOrd="0" presId="urn:microsoft.com/office/officeart/2011/layout/HexagonRadial"/>
    <dgm:cxn modelId="{0704B84B-C813-4331-964E-DC81AB01F133}" type="presParOf" srcId="{752D21D5-4751-4994-8A55-27011B43B7D2}" destId="{18E979CF-F6CE-4783-B3C2-E4ACD3864F47}" srcOrd="8" destOrd="0" presId="urn:microsoft.com/office/officeart/2011/layout/HexagonRadial"/>
    <dgm:cxn modelId="{5D82A1A8-43F2-4A92-A25E-711B14B18048}" type="presParOf" srcId="{752D21D5-4751-4994-8A55-27011B43B7D2}" destId="{B4C9DA25-90E6-404B-9110-3BC253AFAB01}" srcOrd="9" destOrd="0" presId="urn:microsoft.com/office/officeart/2011/layout/HexagonRadial"/>
    <dgm:cxn modelId="{8E23562F-AE68-4E42-B2EF-8145E0EF4130}" type="presParOf" srcId="{B4C9DA25-90E6-404B-9110-3BC253AFAB01}" destId="{57B288B3-14DE-4E62-B780-7C2659D04917}" srcOrd="0" destOrd="0" presId="urn:microsoft.com/office/officeart/2011/layout/HexagonRadial"/>
    <dgm:cxn modelId="{B343B962-8A29-4A8C-AAA2-CD06782A3256}" type="presParOf" srcId="{752D21D5-4751-4994-8A55-27011B43B7D2}" destId="{A419DD5B-33AB-47F1-8419-3578478592EF}" srcOrd="10" destOrd="0" presId="urn:microsoft.com/office/officeart/2011/layout/HexagonRadial"/>
    <dgm:cxn modelId="{BB20D5E5-2FB6-4F40-A292-5B030BA425FA}" type="presParOf" srcId="{752D21D5-4751-4994-8A55-27011B43B7D2}" destId="{695DE998-2554-407C-B66A-CC6D7E967156}" srcOrd="11" destOrd="0" presId="urn:microsoft.com/office/officeart/2011/layout/HexagonRadial"/>
    <dgm:cxn modelId="{0B8CF033-8ECB-405D-882C-B8739E1E39B3}" type="presParOf" srcId="{695DE998-2554-407C-B66A-CC6D7E967156}" destId="{B0B1C585-B768-4592-B44C-A5B643FAD39C}" srcOrd="0" destOrd="0" presId="urn:microsoft.com/office/officeart/2011/layout/HexagonRadial"/>
    <dgm:cxn modelId="{49696961-69BF-46BA-9BB6-B9A054B0B077}" type="presParOf" srcId="{752D21D5-4751-4994-8A55-27011B43B7D2}" destId="{658CAAE8-26CD-429F-8BBE-81DCF2E2CE3F}"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05260F-87D3-4B28-9158-F92BAE885F61}" type="doc">
      <dgm:prSet loTypeId="urn:microsoft.com/office/officeart/2005/8/layout/hProcess3" loCatId="process" qsTypeId="urn:microsoft.com/office/officeart/2005/8/quickstyle/simple1" qsCatId="simple" csTypeId="urn:microsoft.com/office/officeart/2005/8/colors/colorful4" csCatId="colorful" phldr="1"/>
      <dgm:spPr/>
    </dgm:pt>
    <dgm:pt modelId="{4FAF49C9-BDA7-44A4-95E7-3B77FC086612}">
      <dgm:prSet phldrT="[Text]"/>
      <dgm:spPr/>
      <dgm:t>
        <a:bodyPr/>
        <a:lstStyle/>
        <a:p>
          <a:r>
            <a:rPr lang="en-GB" b="1" dirty="0" smtClean="0">
              <a:solidFill>
                <a:schemeClr val="bg1"/>
              </a:solidFill>
            </a:rPr>
            <a:t>One side of the argument is…</a:t>
          </a:r>
          <a:endParaRPr lang="en-GB" b="1" dirty="0">
            <a:solidFill>
              <a:schemeClr val="bg1"/>
            </a:solidFill>
          </a:endParaRPr>
        </a:p>
      </dgm:t>
    </dgm:pt>
    <dgm:pt modelId="{5D66F0C7-B4FE-49CF-8CB1-7C5C6CC27182}" type="parTrans" cxnId="{7686A34D-64FA-4E7B-B7A4-10301B45EA74}">
      <dgm:prSet/>
      <dgm:spPr/>
      <dgm:t>
        <a:bodyPr/>
        <a:lstStyle/>
        <a:p>
          <a:endParaRPr lang="en-GB"/>
        </a:p>
      </dgm:t>
    </dgm:pt>
    <dgm:pt modelId="{842031A0-9E7F-43E2-BFED-1B23DF945EA5}" type="sibTrans" cxnId="{7686A34D-64FA-4E7B-B7A4-10301B45EA74}">
      <dgm:prSet/>
      <dgm:spPr/>
      <dgm:t>
        <a:bodyPr/>
        <a:lstStyle/>
        <a:p>
          <a:endParaRPr lang="en-GB"/>
        </a:p>
      </dgm:t>
    </dgm:pt>
    <dgm:pt modelId="{408B57B6-1B2F-46F2-B086-07F025C9C01C}">
      <dgm:prSet phldrT="[Text]"/>
      <dgm:spPr/>
      <dgm:t>
        <a:bodyPr/>
        <a:lstStyle/>
        <a:p>
          <a:endParaRPr lang="en-GB" dirty="0"/>
        </a:p>
      </dgm:t>
    </dgm:pt>
    <dgm:pt modelId="{7BD20711-A5CF-49E6-9ED4-1667BF894F7D}" type="parTrans" cxnId="{4FA04BDB-BC10-4885-BB12-975F5FF72FCC}">
      <dgm:prSet/>
      <dgm:spPr/>
      <dgm:t>
        <a:bodyPr/>
        <a:lstStyle/>
        <a:p>
          <a:endParaRPr lang="en-GB"/>
        </a:p>
      </dgm:t>
    </dgm:pt>
    <dgm:pt modelId="{3C33E60F-9F96-4023-A50C-EA2FE0C02DD8}" type="sibTrans" cxnId="{4FA04BDB-BC10-4885-BB12-975F5FF72FCC}">
      <dgm:prSet/>
      <dgm:spPr/>
      <dgm:t>
        <a:bodyPr/>
        <a:lstStyle/>
        <a:p>
          <a:endParaRPr lang="en-GB"/>
        </a:p>
      </dgm:t>
    </dgm:pt>
    <dgm:pt modelId="{21D79CF3-7FB1-40AF-9440-F78F531D43B4}">
      <dgm:prSet phldrT="[Text]"/>
      <dgm:spPr/>
      <dgm:t>
        <a:bodyPr/>
        <a:lstStyle/>
        <a:p>
          <a:endParaRPr lang="en-GB" dirty="0"/>
        </a:p>
      </dgm:t>
    </dgm:pt>
    <dgm:pt modelId="{94F31D1C-2030-42AD-9A5A-AE08EC3F0A7C}" type="parTrans" cxnId="{DE999EB1-B666-4CAB-9101-9D2D4D9A109B}">
      <dgm:prSet/>
      <dgm:spPr/>
      <dgm:t>
        <a:bodyPr/>
        <a:lstStyle/>
        <a:p>
          <a:endParaRPr lang="en-GB"/>
        </a:p>
      </dgm:t>
    </dgm:pt>
    <dgm:pt modelId="{0AFCFBFA-0905-4980-906F-4E6E1EC8E6F0}" type="sibTrans" cxnId="{DE999EB1-B666-4CAB-9101-9D2D4D9A109B}">
      <dgm:prSet/>
      <dgm:spPr/>
      <dgm:t>
        <a:bodyPr/>
        <a:lstStyle/>
        <a:p>
          <a:endParaRPr lang="en-GB"/>
        </a:p>
      </dgm:t>
    </dgm:pt>
    <dgm:pt modelId="{B723E8BB-35C2-40A2-B02D-4FD7D03486D5}" type="pres">
      <dgm:prSet presAssocID="{0C05260F-87D3-4B28-9158-F92BAE885F61}" presName="Name0" presStyleCnt="0">
        <dgm:presLayoutVars>
          <dgm:dir/>
          <dgm:animLvl val="lvl"/>
          <dgm:resizeHandles val="exact"/>
        </dgm:presLayoutVars>
      </dgm:prSet>
      <dgm:spPr/>
    </dgm:pt>
    <dgm:pt modelId="{ECE8F570-0F83-4EC4-B102-0F45B2EAB154}" type="pres">
      <dgm:prSet presAssocID="{0C05260F-87D3-4B28-9158-F92BAE885F61}" presName="dummy" presStyleCnt="0"/>
      <dgm:spPr/>
    </dgm:pt>
    <dgm:pt modelId="{4270EA65-EB64-474D-AAB7-F219FABF249F}" type="pres">
      <dgm:prSet presAssocID="{0C05260F-87D3-4B28-9158-F92BAE885F61}" presName="linH" presStyleCnt="0"/>
      <dgm:spPr/>
    </dgm:pt>
    <dgm:pt modelId="{67F61401-3B8C-45D0-8E39-C3271AAC7BF6}" type="pres">
      <dgm:prSet presAssocID="{0C05260F-87D3-4B28-9158-F92BAE885F61}" presName="padding1" presStyleCnt="0"/>
      <dgm:spPr/>
    </dgm:pt>
    <dgm:pt modelId="{906DB31D-9C42-4C80-9512-EFE93697A6AE}" type="pres">
      <dgm:prSet presAssocID="{4FAF49C9-BDA7-44A4-95E7-3B77FC086612}" presName="linV" presStyleCnt="0"/>
      <dgm:spPr/>
    </dgm:pt>
    <dgm:pt modelId="{B725D705-B65D-4803-B23E-38A140886634}" type="pres">
      <dgm:prSet presAssocID="{4FAF49C9-BDA7-44A4-95E7-3B77FC086612}" presName="spVertical1" presStyleCnt="0"/>
      <dgm:spPr/>
    </dgm:pt>
    <dgm:pt modelId="{54C95E1B-29E7-4B77-8A37-1BE7A5947F36}" type="pres">
      <dgm:prSet presAssocID="{4FAF49C9-BDA7-44A4-95E7-3B77FC086612}" presName="parTx" presStyleLbl="revTx" presStyleIdx="0" presStyleCnt="3" custScaleX="414995">
        <dgm:presLayoutVars>
          <dgm:chMax val="0"/>
          <dgm:chPref val="0"/>
          <dgm:bulletEnabled val="1"/>
        </dgm:presLayoutVars>
      </dgm:prSet>
      <dgm:spPr/>
      <dgm:t>
        <a:bodyPr/>
        <a:lstStyle/>
        <a:p>
          <a:endParaRPr lang="en-GB"/>
        </a:p>
      </dgm:t>
    </dgm:pt>
    <dgm:pt modelId="{66FDFDE8-F7E7-498A-AF51-8F81806AB351}" type="pres">
      <dgm:prSet presAssocID="{4FAF49C9-BDA7-44A4-95E7-3B77FC086612}" presName="spVertical2" presStyleCnt="0"/>
      <dgm:spPr/>
    </dgm:pt>
    <dgm:pt modelId="{19F0B2D4-E731-422C-949C-6758B4F670D7}" type="pres">
      <dgm:prSet presAssocID="{4FAF49C9-BDA7-44A4-95E7-3B77FC086612}" presName="spVertical3" presStyleCnt="0"/>
      <dgm:spPr/>
    </dgm:pt>
    <dgm:pt modelId="{3D02FE99-DC04-4B52-8F92-3379D3D4B3EB}" type="pres">
      <dgm:prSet presAssocID="{842031A0-9E7F-43E2-BFED-1B23DF945EA5}" presName="space" presStyleCnt="0"/>
      <dgm:spPr/>
    </dgm:pt>
    <dgm:pt modelId="{9E4B9F59-F8F8-4B01-9C5C-ED6213FBC2FF}" type="pres">
      <dgm:prSet presAssocID="{408B57B6-1B2F-46F2-B086-07F025C9C01C}" presName="linV" presStyleCnt="0"/>
      <dgm:spPr/>
    </dgm:pt>
    <dgm:pt modelId="{16D2ABBC-67D5-45DC-81D7-7FBF06C3AC14}" type="pres">
      <dgm:prSet presAssocID="{408B57B6-1B2F-46F2-B086-07F025C9C01C}" presName="spVertical1" presStyleCnt="0"/>
      <dgm:spPr/>
    </dgm:pt>
    <dgm:pt modelId="{0BE64727-F15F-4311-9CF8-97FFDBBCA3DA}" type="pres">
      <dgm:prSet presAssocID="{408B57B6-1B2F-46F2-B086-07F025C9C01C}" presName="parTx" presStyleLbl="revTx" presStyleIdx="1" presStyleCnt="3">
        <dgm:presLayoutVars>
          <dgm:chMax val="0"/>
          <dgm:chPref val="0"/>
          <dgm:bulletEnabled val="1"/>
        </dgm:presLayoutVars>
      </dgm:prSet>
      <dgm:spPr/>
      <dgm:t>
        <a:bodyPr/>
        <a:lstStyle/>
        <a:p>
          <a:endParaRPr lang="en-GB"/>
        </a:p>
      </dgm:t>
    </dgm:pt>
    <dgm:pt modelId="{9370AF90-1F89-4083-87DE-F83043404EBA}" type="pres">
      <dgm:prSet presAssocID="{408B57B6-1B2F-46F2-B086-07F025C9C01C}" presName="spVertical2" presStyleCnt="0"/>
      <dgm:spPr/>
    </dgm:pt>
    <dgm:pt modelId="{6A7FDD2D-876F-4FA0-86A4-E9988FCEA0C1}" type="pres">
      <dgm:prSet presAssocID="{408B57B6-1B2F-46F2-B086-07F025C9C01C}" presName="spVertical3" presStyleCnt="0"/>
      <dgm:spPr/>
    </dgm:pt>
    <dgm:pt modelId="{42D8B8D0-66FB-4DEE-B63C-11DE10F0AB39}" type="pres">
      <dgm:prSet presAssocID="{3C33E60F-9F96-4023-A50C-EA2FE0C02DD8}" presName="space" presStyleCnt="0"/>
      <dgm:spPr/>
    </dgm:pt>
    <dgm:pt modelId="{690B3FB5-7F93-4BDA-91CC-18B2C9662AFB}" type="pres">
      <dgm:prSet presAssocID="{21D79CF3-7FB1-40AF-9440-F78F531D43B4}" presName="linV" presStyleCnt="0"/>
      <dgm:spPr/>
    </dgm:pt>
    <dgm:pt modelId="{D1166EB1-1CD5-4D1D-8BBF-DB9EDA9A2A2B}" type="pres">
      <dgm:prSet presAssocID="{21D79CF3-7FB1-40AF-9440-F78F531D43B4}" presName="spVertical1" presStyleCnt="0"/>
      <dgm:spPr/>
    </dgm:pt>
    <dgm:pt modelId="{B7A1A947-60E5-4250-9C4F-6E9BBE3D3FC9}" type="pres">
      <dgm:prSet presAssocID="{21D79CF3-7FB1-40AF-9440-F78F531D43B4}" presName="parTx" presStyleLbl="revTx" presStyleIdx="2" presStyleCnt="3">
        <dgm:presLayoutVars>
          <dgm:chMax val="0"/>
          <dgm:chPref val="0"/>
          <dgm:bulletEnabled val="1"/>
        </dgm:presLayoutVars>
      </dgm:prSet>
      <dgm:spPr/>
      <dgm:t>
        <a:bodyPr/>
        <a:lstStyle/>
        <a:p>
          <a:endParaRPr lang="en-GB"/>
        </a:p>
      </dgm:t>
    </dgm:pt>
    <dgm:pt modelId="{2B40B62E-9D96-4799-A50C-4C5C70A2DCD9}" type="pres">
      <dgm:prSet presAssocID="{21D79CF3-7FB1-40AF-9440-F78F531D43B4}" presName="spVertical2" presStyleCnt="0"/>
      <dgm:spPr/>
    </dgm:pt>
    <dgm:pt modelId="{545FE1BA-85E3-4FEB-B0CB-F5646EA0358D}" type="pres">
      <dgm:prSet presAssocID="{21D79CF3-7FB1-40AF-9440-F78F531D43B4}" presName="spVertical3" presStyleCnt="0"/>
      <dgm:spPr/>
    </dgm:pt>
    <dgm:pt modelId="{E648F442-D8BE-4950-A0BF-FF97CAB9FCFC}" type="pres">
      <dgm:prSet presAssocID="{0C05260F-87D3-4B28-9158-F92BAE885F61}" presName="padding2" presStyleCnt="0"/>
      <dgm:spPr/>
    </dgm:pt>
    <dgm:pt modelId="{84ECED1B-B0AA-40B3-B778-BAB48F562EEF}" type="pres">
      <dgm:prSet presAssocID="{0C05260F-87D3-4B28-9158-F92BAE885F61}" presName="negArrow" presStyleCnt="0"/>
      <dgm:spPr/>
    </dgm:pt>
    <dgm:pt modelId="{B091E66A-6B94-420C-8C7A-85A3B82E4A46}" type="pres">
      <dgm:prSet presAssocID="{0C05260F-87D3-4B28-9158-F92BAE885F61}" presName="backgroundArrow" presStyleLbl="node1" presStyleIdx="0" presStyleCnt="1"/>
      <dgm:spPr/>
    </dgm:pt>
  </dgm:ptLst>
  <dgm:cxnLst>
    <dgm:cxn modelId="{F0827251-DDAD-459F-8240-522F1B703D62}" type="presOf" srcId="{408B57B6-1B2F-46F2-B086-07F025C9C01C}" destId="{0BE64727-F15F-4311-9CF8-97FFDBBCA3DA}" srcOrd="0" destOrd="0" presId="urn:microsoft.com/office/officeart/2005/8/layout/hProcess3"/>
    <dgm:cxn modelId="{79332FDA-1CF8-449E-A5A6-0C602BE87EF0}" type="presOf" srcId="{21D79CF3-7FB1-40AF-9440-F78F531D43B4}" destId="{B7A1A947-60E5-4250-9C4F-6E9BBE3D3FC9}" srcOrd="0" destOrd="0" presId="urn:microsoft.com/office/officeart/2005/8/layout/hProcess3"/>
    <dgm:cxn modelId="{AA9E8792-BAB4-4B69-8899-616F9A78EE91}" type="presOf" srcId="{0C05260F-87D3-4B28-9158-F92BAE885F61}" destId="{B723E8BB-35C2-40A2-B02D-4FD7D03486D5}" srcOrd="0" destOrd="0" presId="urn:microsoft.com/office/officeart/2005/8/layout/hProcess3"/>
    <dgm:cxn modelId="{DE999EB1-B666-4CAB-9101-9D2D4D9A109B}" srcId="{0C05260F-87D3-4B28-9158-F92BAE885F61}" destId="{21D79CF3-7FB1-40AF-9440-F78F531D43B4}" srcOrd="2" destOrd="0" parTransId="{94F31D1C-2030-42AD-9A5A-AE08EC3F0A7C}" sibTransId="{0AFCFBFA-0905-4980-906F-4E6E1EC8E6F0}"/>
    <dgm:cxn modelId="{7686A34D-64FA-4E7B-B7A4-10301B45EA74}" srcId="{0C05260F-87D3-4B28-9158-F92BAE885F61}" destId="{4FAF49C9-BDA7-44A4-95E7-3B77FC086612}" srcOrd="0" destOrd="0" parTransId="{5D66F0C7-B4FE-49CF-8CB1-7C5C6CC27182}" sibTransId="{842031A0-9E7F-43E2-BFED-1B23DF945EA5}"/>
    <dgm:cxn modelId="{4FA04BDB-BC10-4885-BB12-975F5FF72FCC}" srcId="{0C05260F-87D3-4B28-9158-F92BAE885F61}" destId="{408B57B6-1B2F-46F2-B086-07F025C9C01C}" srcOrd="1" destOrd="0" parTransId="{7BD20711-A5CF-49E6-9ED4-1667BF894F7D}" sibTransId="{3C33E60F-9F96-4023-A50C-EA2FE0C02DD8}"/>
    <dgm:cxn modelId="{D4783A7D-0681-4412-95B8-DE136FC87D79}" type="presOf" srcId="{4FAF49C9-BDA7-44A4-95E7-3B77FC086612}" destId="{54C95E1B-29E7-4B77-8A37-1BE7A5947F36}" srcOrd="0" destOrd="0" presId="urn:microsoft.com/office/officeart/2005/8/layout/hProcess3"/>
    <dgm:cxn modelId="{D4CBE91C-70D3-40A4-BAF9-51E669E2E299}" type="presParOf" srcId="{B723E8BB-35C2-40A2-B02D-4FD7D03486D5}" destId="{ECE8F570-0F83-4EC4-B102-0F45B2EAB154}" srcOrd="0" destOrd="0" presId="urn:microsoft.com/office/officeart/2005/8/layout/hProcess3"/>
    <dgm:cxn modelId="{571B22B6-7225-4159-9BBE-B527B7A21346}" type="presParOf" srcId="{B723E8BB-35C2-40A2-B02D-4FD7D03486D5}" destId="{4270EA65-EB64-474D-AAB7-F219FABF249F}" srcOrd="1" destOrd="0" presId="urn:microsoft.com/office/officeart/2005/8/layout/hProcess3"/>
    <dgm:cxn modelId="{CC9A2A17-CE82-4492-88FA-2123B4C3AC4A}" type="presParOf" srcId="{4270EA65-EB64-474D-AAB7-F219FABF249F}" destId="{67F61401-3B8C-45D0-8E39-C3271AAC7BF6}" srcOrd="0" destOrd="0" presId="urn:microsoft.com/office/officeart/2005/8/layout/hProcess3"/>
    <dgm:cxn modelId="{99865570-46AB-4E97-A0A1-AE93C3DE7234}" type="presParOf" srcId="{4270EA65-EB64-474D-AAB7-F219FABF249F}" destId="{906DB31D-9C42-4C80-9512-EFE93697A6AE}" srcOrd="1" destOrd="0" presId="urn:microsoft.com/office/officeart/2005/8/layout/hProcess3"/>
    <dgm:cxn modelId="{B002F6E6-0E69-45AE-AB0E-A768F9A44912}" type="presParOf" srcId="{906DB31D-9C42-4C80-9512-EFE93697A6AE}" destId="{B725D705-B65D-4803-B23E-38A140886634}" srcOrd="0" destOrd="0" presId="urn:microsoft.com/office/officeart/2005/8/layout/hProcess3"/>
    <dgm:cxn modelId="{41F7BFF7-60E7-49D0-A0B2-67E7E57FBC75}" type="presParOf" srcId="{906DB31D-9C42-4C80-9512-EFE93697A6AE}" destId="{54C95E1B-29E7-4B77-8A37-1BE7A5947F36}" srcOrd="1" destOrd="0" presId="urn:microsoft.com/office/officeart/2005/8/layout/hProcess3"/>
    <dgm:cxn modelId="{2F1AD763-2628-4DD1-9912-730706FA265A}" type="presParOf" srcId="{906DB31D-9C42-4C80-9512-EFE93697A6AE}" destId="{66FDFDE8-F7E7-498A-AF51-8F81806AB351}" srcOrd="2" destOrd="0" presId="urn:microsoft.com/office/officeart/2005/8/layout/hProcess3"/>
    <dgm:cxn modelId="{0FE44021-F058-44F2-8423-CF6F4A413666}" type="presParOf" srcId="{906DB31D-9C42-4C80-9512-EFE93697A6AE}" destId="{19F0B2D4-E731-422C-949C-6758B4F670D7}" srcOrd="3" destOrd="0" presId="urn:microsoft.com/office/officeart/2005/8/layout/hProcess3"/>
    <dgm:cxn modelId="{FB2C151B-F250-4DF1-858E-A194D0F8AD38}" type="presParOf" srcId="{4270EA65-EB64-474D-AAB7-F219FABF249F}" destId="{3D02FE99-DC04-4B52-8F92-3379D3D4B3EB}" srcOrd="2" destOrd="0" presId="urn:microsoft.com/office/officeart/2005/8/layout/hProcess3"/>
    <dgm:cxn modelId="{F9198D85-C88C-47CF-821B-F64C5FE7FF33}" type="presParOf" srcId="{4270EA65-EB64-474D-AAB7-F219FABF249F}" destId="{9E4B9F59-F8F8-4B01-9C5C-ED6213FBC2FF}" srcOrd="3" destOrd="0" presId="urn:microsoft.com/office/officeart/2005/8/layout/hProcess3"/>
    <dgm:cxn modelId="{6D3B1E78-0236-43B9-921F-A6494A28F910}" type="presParOf" srcId="{9E4B9F59-F8F8-4B01-9C5C-ED6213FBC2FF}" destId="{16D2ABBC-67D5-45DC-81D7-7FBF06C3AC14}" srcOrd="0" destOrd="0" presId="urn:microsoft.com/office/officeart/2005/8/layout/hProcess3"/>
    <dgm:cxn modelId="{3DD8D8F9-38CB-4662-9953-53A9C6E63282}" type="presParOf" srcId="{9E4B9F59-F8F8-4B01-9C5C-ED6213FBC2FF}" destId="{0BE64727-F15F-4311-9CF8-97FFDBBCA3DA}" srcOrd="1" destOrd="0" presId="urn:microsoft.com/office/officeart/2005/8/layout/hProcess3"/>
    <dgm:cxn modelId="{6F4EABBE-EDE4-4C8F-93C8-2E6C41EF28D0}" type="presParOf" srcId="{9E4B9F59-F8F8-4B01-9C5C-ED6213FBC2FF}" destId="{9370AF90-1F89-4083-87DE-F83043404EBA}" srcOrd="2" destOrd="0" presId="urn:microsoft.com/office/officeart/2005/8/layout/hProcess3"/>
    <dgm:cxn modelId="{A3B19596-54BA-4B5C-92F6-D6351CB02B97}" type="presParOf" srcId="{9E4B9F59-F8F8-4B01-9C5C-ED6213FBC2FF}" destId="{6A7FDD2D-876F-4FA0-86A4-E9988FCEA0C1}" srcOrd="3" destOrd="0" presId="urn:microsoft.com/office/officeart/2005/8/layout/hProcess3"/>
    <dgm:cxn modelId="{F06518E1-B5DB-4DBE-8B50-21E0D865E673}" type="presParOf" srcId="{4270EA65-EB64-474D-AAB7-F219FABF249F}" destId="{42D8B8D0-66FB-4DEE-B63C-11DE10F0AB39}" srcOrd="4" destOrd="0" presId="urn:microsoft.com/office/officeart/2005/8/layout/hProcess3"/>
    <dgm:cxn modelId="{F68C98C5-8178-4CD8-BE51-7483AE817115}" type="presParOf" srcId="{4270EA65-EB64-474D-AAB7-F219FABF249F}" destId="{690B3FB5-7F93-4BDA-91CC-18B2C9662AFB}" srcOrd="5" destOrd="0" presId="urn:microsoft.com/office/officeart/2005/8/layout/hProcess3"/>
    <dgm:cxn modelId="{AFEF8AC6-E513-4D2A-83C0-A9CB269429C6}" type="presParOf" srcId="{690B3FB5-7F93-4BDA-91CC-18B2C9662AFB}" destId="{D1166EB1-1CD5-4D1D-8BBF-DB9EDA9A2A2B}" srcOrd="0" destOrd="0" presId="urn:microsoft.com/office/officeart/2005/8/layout/hProcess3"/>
    <dgm:cxn modelId="{575FFEB0-23F6-4EC5-9655-C74CED56DD7C}" type="presParOf" srcId="{690B3FB5-7F93-4BDA-91CC-18B2C9662AFB}" destId="{B7A1A947-60E5-4250-9C4F-6E9BBE3D3FC9}" srcOrd="1" destOrd="0" presId="urn:microsoft.com/office/officeart/2005/8/layout/hProcess3"/>
    <dgm:cxn modelId="{4118FEA8-60A2-438A-83C4-034750108AE3}" type="presParOf" srcId="{690B3FB5-7F93-4BDA-91CC-18B2C9662AFB}" destId="{2B40B62E-9D96-4799-A50C-4C5C70A2DCD9}" srcOrd="2" destOrd="0" presId="urn:microsoft.com/office/officeart/2005/8/layout/hProcess3"/>
    <dgm:cxn modelId="{2647B64B-EEF7-47A7-868A-6B9377F7676A}" type="presParOf" srcId="{690B3FB5-7F93-4BDA-91CC-18B2C9662AFB}" destId="{545FE1BA-85E3-4FEB-B0CB-F5646EA0358D}" srcOrd="3" destOrd="0" presId="urn:microsoft.com/office/officeart/2005/8/layout/hProcess3"/>
    <dgm:cxn modelId="{ACF11655-BE3F-4DC0-954B-17088290CA5E}" type="presParOf" srcId="{4270EA65-EB64-474D-AAB7-F219FABF249F}" destId="{E648F442-D8BE-4950-A0BF-FF97CAB9FCFC}" srcOrd="6" destOrd="0" presId="urn:microsoft.com/office/officeart/2005/8/layout/hProcess3"/>
    <dgm:cxn modelId="{D85C8192-400B-4258-943D-659C16C68979}" type="presParOf" srcId="{4270EA65-EB64-474D-AAB7-F219FABF249F}" destId="{84ECED1B-B0AA-40B3-B778-BAB48F562EEF}" srcOrd="7" destOrd="0" presId="urn:microsoft.com/office/officeart/2005/8/layout/hProcess3"/>
    <dgm:cxn modelId="{682C0752-274D-4593-B65B-BF51296B64A5}" type="presParOf" srcId="{4270EA65-EB64-474D-AAB7-F219FABF249F}" destId="{B091E66A-6B94-420C-8C7A-85A3B82E4A46}" srcOrd="8"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F4E9CE63-F249-4C79-96EC-FD1AFB2E83CD}" type="doc">
      <dgm:prSet loTypeId="urn:microsoft.com/office/officeart/2009/3/layout/OpposingIdeas" loCatId="relationship" qsTypeId="urn:microsoft.com/office/officeart/2005/8/quickstyle/simple3" qsCatId="simple" csTypeId="urn:microsoft.com/office/officeart/2005/8/colors/colorful5" csCatId="colorful" phldr="1"/>
      <dgm:spPr/>
      <dgm:t>
        <a:bodyPr/>
        <a:lstStyle/>
        <a:p>
          <a:endParaRPr lang="en-GB"/>
        </a:p>
      </dgm:t>
    </dgm:pt>
    <dgm:pt modelId="{A1E71ADC-7345-42C8-9913-97BEB8DED3C0}">
      <dgm:prSet phldrT="[Text]"/>
      <dgm:spPr/>
      <dgm:t>
        <a:bodyPr/>
        <a:lstStyle/>
        <a:p>
          <a:endParaRPr lang="en-GB" dirty="0"/>
        </a:p>
      </dgm:t>
    </dgm:pt>
    <dgm:pt modelId="{85812A58-1C60-4832-BA84-8209B58BDF9F}" type="parTrans" cxnId="{36A3630D-78AC-44E9-B551-C0CF9C3D6970}">
      <dgm:prSet/>
      <dgm:spPr/>
      <dgm:t>
        <a:bodyPr/>
        <a:lstStyle/>
        <a:p>
          <a:endParaRPr lang="en-GB"/>
        </a:p>
      </dgm:t>
    </dgm:pt>
    <dgm:pt modelId="{A5368E19-588A-4A35-9B21-C706F10F0572}" type="sibTrans" cxnId="{36A3630D-78AC-44E9-B551-C0CF9C3D6970}">
      <dgm:prSet/>
      <dgm:spPr/>
      <dgm:t>
        <a:bodyPr/>
        <a:lstStyle/>
        <a:p>
          <a:endParaRPr lang="en-GB"/>
        </a:p>
      </dgm:t>
    </dgm:pt>
    <dgm:pt modelId="{53AB2111-0C07-4AD2-B76E-2BEE9F7A76CB}">
      <dgm:prSet phldrT="[Text]"/>
      <dgm:spPr/>
      <dgm:t>
        <a:bodyPr/>
        <a:lstStyle/>
        <a:p>
          <a:endParaRPr lang="en-GB" dirty="0"/>
        </a:p>
      </dgm:t>
    </dgm:pt>
    <dgm:pt modelId="{5B60B724-D6DA-4ED6-A718-26ADD71A35C8}" type="parTrans" cxnId="{8CAEC7E4-D0E1-41FC-8840-1F15D44B2882}">
      <dgm:prSet/>
      <dgm:spPr/>
      <dgm:t>
        <a:bodyPr/>
        <a:lstStyle/>
        <a:p>
          <a:endParaRPr lang="en-GB"/>
        </a:p>
      </dgm:t>
    </dgm:pt>
    <dgm:pt modelId="{0630963B-B92B-40C9-AB0D-A2AB3DB652D6}" type="sibTrans" cxnId="{8CAEC7E4-D0E1-41FC-8840-1F15D44B2882}">
      <dgm:prSet/>
      <dgm:spPr/>
      <dgm:t>
        <a:bodyPr/>
        <a:lstStyle/>
        <a:p>
          <a:endParaRPr lang="en-GB"/>
        </a:p>
      </dgm:t>
    </dgm:pt>
    <dgm:pt modelId="{EA665D2B-7FA7-4EAB-84FE-B9C274368CEB}">
      <dgm:prSet phldrT="[Text]"/>
      <dgm:spPr/>
      <dgm:t>
        <a:bodyPr/>
        <a:lstStyle/>
        <a:p>
          <a:endParaRPr lang="en-GB" dirty="0"/>
        </a:p>
      </dgm:t>
    </dgm:pt>
    <dgm:pt modelId="{5393A363-3AA5-4507-805B-44164B1C6B82}" type="parTrans" cxnId="{C38731CB-1818-45CA-BDEA-161446F7A2D3}">
      <dgm:prSet/>
      <dgm:spPr/>
      <dgm:t>
        <a:bodyPr/>
        <a:lstStyle/>
        <a:p>
          <a:endParaRPr lang="en-GB"/>
        </a:p>
      </dgm:t>
    </dgm:pt>
    <dgm:pt modelId="{A14E8974-72A9-4188-ACDC-891C5C991008}" type="sibTrans" cxnId="{C38731CB-1818-45CA-BDEA-161446F7A2D3}">
      <dgm:prSet/>
      <dgm:spPr/>
      <dgm:t>
        <a:bodyPr/>
        <a:lstStyle/>
        <a:p>
          <a:endParaRPr lang="en-GB"/>
        </a:p>
      </dgm:t>
    </dgm:pt>
    <dgm:pt modelId="{4290F7E9-DEDF-484F-9477-0AB3FEE9D3ED}">
      <dgm:prSet phldrT="[Text]"/>
      <dgm:spPr/>
      <dgm:t>
        <a:bodyPr/>
        <a:lstStyle/>
        <a:p>
          <a:endParaRPr lang="en-GB" dirty="0"/>
        </a:p>
      </dgm:t>
    </dgm:pt>
    <dgm:pt modelId="{83E1AE12-811D-454C-B358-4227F925FCC6}" type="parTrans" cxnId="{8632F3C9-EE61-46A7-90F4-1247AF7C8C6C}">
      <dgm:prSet/>
      <dgm:spPr/>
      <dgm:t>
        <a:bodyPr/>
        <a:lstStyle/>
        <a:p>
          <a:endParaRPr lang="en-GB"/>
        </a:p>
      </dgm:t>
    </dgm:pt>
    <dgm:pt modelId="{FA36F6BD-574E-45AE-BE41-EA6815E71E11}" type="sibTrans" cxnId="{8632F3C9-EE61-46A7-90F4-1247AF7C8C6C}">
      <dgm:prSet/>
      <dgm:spPr/>
      <dgm:t>
        <a:bodyPr/>
        <a:lstStyle/>
        <a:p>
          <a:endParaRPr lang="en-GB"/>
        </a:p>
      </dgm:t>
    </dgm:pt>
    <dgm:pt modelId="{04613FC0-8E18-493F-A1E1-78F56CA0EFB3}" type="pres">
      <dgm:prSet presAssocID="{F4E9CE63-F249-4C79-96EC-FD1AFB2E83CD}" presName="Name0" presStyleCnt="0">
        <dgm:presLayoutVars>
          <dgm:chMax val="2"/>
          <dgm:dir/>
          <dgm:animOne val="branch"/>
          <dgm:animLvl val="lvl"/>
          <dgm:resizeHandles val="exact"/>
        </dgm:presLayoutVars>
      </dgm:prSet>
      <dgm:spPr/>
      <dgm:t>
        <a:bodyPr/>
        <a:lstStyle/>
        <a:p>
          <a:endParaRPr lang="en-GB"/>
        </a:p>
      </dgm:t>
    </dgm:pt>
    <dgm:pt modelId="{2C9B7E65-4489-4BA4-BD6D-9B3EA1805E6D}" type="pres">
      <dgm:prSet presAssocID="{F4E9CE63-F249-4C79-96EC-FD1AFB2E83CD}" presName="Background" presStyleLbl="node1" presStyleIdx="0" presStyleCnt="1"/>
      <dgm:spPr/>
    </dgm:pt>
    <dgm:pt modelId="{9924A219-7A03-4A6F-B961-E32C37231D3A}" type="pres">
      <dgm:prSet presAssocID="{F4E9CE63-F249-4C79-96EC-FD1AFB2E83CD}" presName="Divider" presStyleLbl="callout" presStyleIdx="0" presStyleCnt="1"/>
      <dgm:spPr/>
    </dgm:pt>
    <dgm:pt modelId="{980D0167-08E1-4DDE-A9E0-ACCD2DF64DEB}" type="pres">
      <dgm:prSet presAssocID="{F4E9CE63-F249-4C79-96EC-FD1AFB2E83CD}" presName="ChildText1" presStyleLbl="revTx" presStyleIdx="0" presStyleCnt="0">
        <dgm:presLayoutVars>
          <dgm:chMax val="0"/>
          <dgm:chPref val="0"/>
          <dgm:bulletEnabled val="1"/>
        </dgm:presLayoutVars>
      </dgm:prSet>
      <dgm:spPr/>
      <dgm:t>
        <a:bodyPr/>
        <a:lstStyle/>
        <a:p>
          <a:endParaRPr lang="en-GB"/>
        </a:p>
      </dgm:t>
    </dgm:pt>
    <dgm:pt modelId="{9CFFAA5A-8E0F-4D8B-A41D-B1A5B2E682FC}" type="pres">
      <dgm:prSet presAssocID="{F4E9CE63-F249-4C79-96EC-FD1AFB2E83CD}" presName="ChildText2" presStyleLbl="revTx" presStyleIdx="0" presStyleCnt="0">
        <dgm:presLayoutVars>
          <dgm:chMax val="0"/>
          <dgm:chPref val="0"/>
          <dgm:bulletEnabled val="1"/>
        </dgm:presLayoutVars>
      </dgm:prSet>
      <dgm:spPr/>
      <dgm:t>
        <a:bodyPr/>
        <a:lstStyle/>
        <a:p>
          <a:endParaRPr lang="en-GB"/>
        </a:p>
      </dgm:t>
    </dgm:pt>
    <dgm:pt modelId="{6DA1B710-FDD0-4992-AA9C-E2B5579387D0}" type="pres">
      <dgm:prSet presAssocID="{F4E9CE63-F249-4C79-96EC-FD1AFB2E83CD}" presName="ParentText1" presStyleLbl="revTx" presStyleIdx="0" presStyleCnt="0">
        <dgm:presLayoutVars>
          <dgm:chMax val="1"/>
          <dgm:chPref val="1"/>
        </dgm:presLayoutVars>
      </dgm:prSet>
      <dgm:spPr/>
      <dgm:t>
        <a:bodyPr/>
        <a:lstStyle/>
        <a:p>
          <a:endParaRPr lang="en-GB"/>
        </a:p>
      </dgm:t>
    </dgm:pt>
    <dgm:pt modelId="{19623096-5789-4362-9265-732852EC5C66}" type="pres">
      <dgm:prSet presAssocID="{F4E9CE63-F249-4C79-96EC-FD1AFB2E83CD}" presName="ParentShape1" presStyleLbl="alignImgPlace1" presStyleIdx="0" presStyleCnt="2">
        <dgm:presLayoutVars/>
      </dgm:prSet>
      <dgm:spPr/>
      <dgm:t>
        <a:bodyPr/>
        <a:lstStyle/>
        <a:p>
          <a:endParaRPr lang="en-GB"/>
        </a:p>
      </dgm:t>
    </dgm:pt>
    <dgm:pt modelId="{2F1144FB-685C-43AA-9D95-762988FDBCA2}" type="pres">
      <dgm:prSet presAssocID="{F4E9CE63-F249-4C79-96EC-FD1AFB2E83CD}" presName="ParentText2" presStyleLbl="revTx" presStyleIdx="0" presStyleCnt="0">
        <dgm:presLayoutVars>
          <dgm:chMax val="1"/>
          <dgm:chPref val="1"/>
        </dgm:presLayoutVars>
      </dgm:prSet>
      <dgm:spPr/>
      <dgm:t>
        <a:bodyPr/>
        <a:lstStyle/>
        <a:p>
          <a:endParaRPr lang="en-GB"/>
        </a:p>
      </dgm:t>
    </dgm:pt>
    <dgm:pt modelId="{F998522B-BD9B-4C00-9F23-77570A2A67F7}" type="pres">
      <dgm:prSet presAssocID="{F4E9CE63-F249-4C79-96EC-FD1AFB2E83CD}" presName="ParentShape2" presStyleLbl="alignImgPlace1" presStyleIdx="1" presStyleCnt="2">
        <dgm:presLayoutVars/>
      </dgm:prSet>
      <dgm:spPr/>
      <dgm:t>
        <a:bodyPr/>
        <a:lstStyle/>
        <a:p>
          <a:endParaRPr lang="en-GB"/>
        </a:p>
      </dgm:t>
    </dgm:pt>
  </dgm:ptLst>
  <dgm:cxnLst>
    <dgm:cxn modelId="{8632F3C9-EE61-46A7-90F4-1247AF7C8C6C}" srcId="{EA665D2B-7FA7-4EAB-84FE-B9C274368CEB}" destId="{4290F7E9-DEDF-484F-9477-0AB3FEE9D3ED}" srcOrd="0" destOrd="0" parTransId="{83E1AE12-811D-454C-B358-4227F925FCC6}" sibTransId="{FA36F6BD-574E-45AE-BE41-EA6815E71E11}"/>
    <dgm:cxn modelId="{58600146-47AC-4108-B361-9585FAF3CD36}" type="presOf" srcId="{A1E71ADC-7345-42C8-9913-97BEB8DED3C0}" destId="{19623096-5789-4362-9265-732852EC5C66}" srcOrd="1" destOrd="0" presId="urn:microsoft.com/office/officeart/2009/3/layout/OpposingIdeas"/>
    <dgm:cxn modelId="{8CAEC7E4-D0E1-41FC-8840-1F15D44B2882}" srcId="{A1E71ADC-7345-42C8-9913-97BEB8DED3C0}" destId="{53AB2111-0C07-4AD2-B76E-2BEE9F7A76CB}" srcOrd="0" destOrd="0" parTransId="{5B60B724-D6DA-4ED6-A718-26ADD71A35C8}" sibTransId="{0630963B-B92B-40C9-AB0D-A2AB3DB652D6}"/>
    <dgm:cxn modelId="{F449CDE9-1BF2-47B2-8337-FB4D9513F14F}" type="presOf" srcId="{53AB2111-0C07-4AD2-B76E-2BEE9F7A76CB}" destId="{980D0167-08E1-4DDE-A9E0-ACCD2DF64DEB}" srcOrd="0" destOrd="0" presId="urn:microsoft.com/office/officeart/2009/3/layout/OpposingIdeas"/>
    <dgm:cxn modelId="{342D6925-FE7F-4C20-9F20-AC87C5C04E2C}" type="presOf" srcId="{4290F7E9-DEDF-484F-9477-0AB3FEE9D3ED}" destId="{9CFFAA5A-8E0F-4D8B-A41D-B1A5B2E682FC}" srcOrd="0" destOrd="0" presId="urn:microsoft.com/office/officeart/2009/3/layout/OpposingIdeas"/>
    <dgm:cxn modelId="{0BB57509-28F9-4BBE-BD5F-43D35E4600F4}" type="presOf" srcId="{A1E71ADC-7345-42C8-9913-97BEB8DED3C0}" destId="{6DA1B710-FDD0-4992-AA9C-E2B5579387D0}" srcOrd="0" destOrd="0" presId="urn:microsoft.com/office/officeart/2009/3/layout/OpposingIdeas"/>
    <dgm:cxn modelId="{2D16AA79-F6FF-47AF-91FB-B1E6F20EE71E}" type="presOf" srcId="{EA665D2B-7FA7-4EAB-84FE-B9C274368CEB}" destId="{2F1144FB-685C-43AA-9D95-762988FDBCA2}" srcOrd="0" destOrd="0" presId="urn:microsoft.com/office/officeart/2009/3/layout/OpposingIdeas"/>
    <dgm:cxn modelId="{C38731CB-1818-45CA-BDEA-161446F7A2D3}" srcId="{F4E9CE63-F249-4C79-96EC-FD1AFB2E83CD}" destId="{EA665D2B-7FA7-4EAB-84FE-B9C274368CEB}" srcOrd="1" destOrd="0" parTransId="{5393A363-3AA5-4507-805B-44164B1C6B82}" sibTransId="{A14E8974-72A9-4188-ACDC-891C5C991008}"/>
    <dgm:cxn modelId="{08482435-4FEF-4913-B44D-E23CC2E393E5}" type="presOf" srcId="{EA665D2B-7FA7-4EAB-84FE-B9C274368CEB}" destId="{F998522B-BD9B-4C00-9F23-77570A2A67F7}" srcOrd="1" destOrd="0" presId="urn:microsoft.com/office/officeart/2009/3/layout/OpposingIdeas"/>
    <dgm:cxn modelId="{B7E3B689-7938-46B0-AF79-2558DB054E17}" type="presOf" srcId="{F4E9CE63-F249-4C79-96EC-FD1AFB2E83CD}" destId="{04613FC0-8E18-493F-A1E1-78F56CA0EFB3}" srcOrd="0" destOrd="0" presId="urn:microsoft.com/office/officeart/2009/3/layout/OpposingIdeas"/>
    <dgm:cxn modelId="{36A3630D-78AC-44E9-B551-C0CF9C3D6970}" srcId="{F4E9CE63-F249-4C79-96EC-FD1AFB2E83CD}" destId="{A1E71ADC-7345-42C8-9913-97BEB8DED3C0}" srcOrd="0" destOrd="0" parTransId="{85812A58-1C60-4832-BA84-8209B58BDF9F}" sibTransId="{A5368E19-588A-4A35-9B21-C706F10F0572}"/>
    <dgm:cxn modelId="{29A08C50-089A-40EF-9792-D952DBD562F2}" type="presParOf" srcId="{04613FC0-8E18-493F-A1E1-78F56CA0EFB3}" destId="{2C9B7E65-4489-4BA4-BD6D-9B3EA1805E6D}" srcOrd="0" destOrd="0" presId="urn:microsoft.com/office/officeart/2009/3/layout/OpposingIdeas"/>
    <dgm:cxn modelId="{A7302B5E-624F-4637-89FC-E18C8C57AB82}" type="presParOf" srcId="{04613FC0-8E18-493F-A1E1-78F56CA0EFB3}" destId="{9924A219-7A03-4A6F-B961-E32C37231D3A}" srcOrd="1" destOrd="0" presId="urn:microsoft.com/office/officeart/2009/3/layout/OpposingIdeas"/>
    <dgm:cxn modelId="{4E9C4565-3905-4DF7-A449-556A7C21B510}" type="presParOf" srcId="{04613FC0-8E18-493F-A1E1-78F56CA0EFB3}" destId="{980D0167-08E1-4DDE-A9E0-ACCD2DF64DEB}" srcOrd="2" destOrd="0" presId="urn:microsoft.com/office/officeart/2009/3/layout/OpposingIdeas"/>
    <dgm:cxn modelId="{412559CC-DDE2-4F78-8E18-85C0E7E41EA1}" type="presParOf" srcId="{04613FC0-8E18-493F-A1E1-78F56CA0EFB3}" destId="{9CFFAA5A-8E0F-4D8B-A41D-B1A5B2E682FC}" srcOrd="3" destOrd="0" presId="urn:microsoft.com/office/officeart/2009/3/layout/OpposingIdeas"/>
    <dgm:cxn modelId="{661BCF15-DC45-4657-997E-841BAF5C89AC}" type="presParOf" srcId="{04613FC0-8E18-493F-A1E1-78F56CA0EFB3}" destId="{6DA1B710-FDD0-4992-AA9C-E2B5579387D0}" srcOrd="4" destOrd="0" presId="urn:microsoft.com/office/officeart/2009/3/layout/OpposingIdeas"/>
    <dgm:cxn modelId="{168FE03F-8A13-49D7-AE38-FDE008F34B4C}" type="presParOf" srcId="{04613FC0-8E18-493F-A1E1-78F56CA0EFB3}" destId="{19623096-5789-4362-9265-732852EC5C66}" srcOrd="5" destOrd="0" presId="urn:microsoft.com/office/officeart/2009/3/layout/OpposingIdeas"/>
    <dgm:cxn modelId="{56130853-BD6F-48C6-94EC-530757CE8EA3}" type="presParOf" srcId="{04613FC0-8E18-493F-A1E1-78F56CA0EFB3}" destId="{2F1144FB-685C-43AA-9D95-762988FDBCA2}" srcOrd="6" destOrd="0" presId="urn:microsoft.com/office/officeart/2009/3/layout/OpposingIdeas"/>
    <dgm:cxn modelId="{760B700D-0F08-4BC1-9973-4AEDAD10D937}" type="presParOf" srcId="{04613FC0-8E18-493F-A1E1-78F56CA0EFB3}" destId="{F998522B-BD9B-4C00-9F23-77570A2A67F7}" srcOrd="7" destOrd="0" presId="urn:microsoft.com/office/officeart/2009/3/layout/OpposingIdea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BDEC478-40F0-4CD8-B23A-F29329D1B3BA}" type="doc">
      <dgm:prSet loTypeId="urn:microsoft.com/office/officeart/2009/layout/ReverseList" loCatId="relationship" qsTypeId="urn:microsoft.com/office/officeart/2005/8/quickstyle/3d1" qsCatId="3D" csTypeId="urn:microsoft.com/office/officeart/2005/8/colors/colorful5" csCatId="colorful" phldr="1"/>
      <dgm:spPr/>
      <dgm:t>
        <a:bodyPr/>
        <a:lstStyle/>
        <a:p>
          <a:endParaRPr lang="en-GB"/>
        </a:p>
      </dgm:t>
    </dgm:pt>
    <dgm:pt modelId="{4F9C37D6-1491-468F-89B9-98FCE56970D4}">
      <dgm:prSet phldrT="[Text]"/>
      <dgm:spPr/>
      <dgm:t>
        <a:bodyPr/>
        <a:lstStyle/>
        <a:p>
          <a:endParaRPr lang="en-GB" dirty="0"/>
        </a:p>
      </dgm:t>
    </dgm:pt>
    <dgm:pt modelId="{07897D3E-784B-49EB-959A-95F4D7C719AD}" type="parTrans" cxnId="{466A3DC3-A2EC-488F-B474-B7C81A6E7473}">
      <dgm:prSet/>
      <dgm:spPr/>
      <dgm:t>
        <a:bodyPr/>
        <a:lstStyle/>
        <a:p>
          <a:endParaRPr lang="en-GB"/>
        </a:p>
      </dgm:t>
    </dgm:pt>
    <dgm:pt modelId="{0BCD4262-5F59-4F87-8B70-AA83A5EB621B}" type="sibTrans" cxnId="{466A3DC3-A2EC-488F-B474-B7C81A6E7473}">
      <dgm:prSet/>
      <dgm:spPr/>
      <dgm:t>
        <a:bodyPr/>
        <a:lstStyle/>
        <a:p>
          <a:endParaRPr lang="en-GB"/>
        </a:p>
      </dgm:t>
    </dgm:pt>
    <dgm:pt modelId="{A1D326B0-BCA0-4E9F-9F89-3B26BCEF75F3}">
      <dgm:prSet phldrT="[Text]"/>
      <dgm:spPr/>
      <dgm:t>
        <a:bodyPr/>
        <a:lstStyle/>
        <a:p>
          <a:endParaRPr lang="en-GB" dirty="0"/>
        </a:p>
      </dgm:t>
    </dgm:pt>
    <dgm:pt modelId="{1E7CFC20-6003-4AC4-9ED1-8803B9C0A4DD}" type="parTrans" cxnId="{C5E21666-1FFB-48F7-84DE-AEBA56B77614}">
      <dgm:prSet/>
      <dgm:spPr/>
      <dgm:t>
        <a:bodyPr/>
        <a:lstStyle/>
        <a:p>
          <a:endParaRPr lang="en-GB"/>
        </a:p>
      </dgm:t>
    </dgm:pt>
    <dgm:pt modelId="{F77FBD15-23EE-418F-9EA9-0F0D28FF9B8A}" type="sibTrans" cxnId="{C5E21666-1FFB-48F7-84DE-AEBA56B77614}">
      <dgm:prSet/>
      <dgm:spPr/>
      <dgm:t>
        <a:bodyPr/>
        <a:lstStyle/>
        <a:p>
          <a:endParaRPr lang="en-GB"/>
        </a:p>
      </dgm:t>
    </dgm:pt>
    <dgm:pt modelId="{7DD2C999-81A7-4BD1-8653-0857D11C7A4D}" type="pres">
      <dgm:prSet presAssocID="{3BDEC478-40F0-4CD8-B23A-F29329D1B3BA}" presName="Name0" presStyleCnt="0">
        <dgm:presLayoutVars>
          <dgm:chMax val="2"/>
          <dgm:chPref val="2"/>
          <dgm:animLvl val="lvl"/>
        </dgm:presLayoutVars>
      </dgm:prSet>
      <dgm:spPr/>
      <dgm:t>
        <a:bodyPr/>
        <a:lstStyle/>
        <a:p>
          <a:endParaRPr lang="en-GB"/>
        </a:p>
      </dgm:t>
    </dgm:pt>
    <dgm:pt modelId="{82B2BD03-9AF7-495C-BCF6-099EF54A5145}" type="pres">
      <dgm:prSet presAssocID="{3BDEC478-40F0-4CD8-B23A-F29329D1B3BA}" presName="LeftText" presStyleLbl="revTx" presStyleIdx="0" presStyleCnt="0">
        <dgm:presLayoutVars>
          <dgm:bulletEnabled val="1"/>
        </dgm:presLayoutVars>
      </dgm:prSet>
      <dgm:spPr/>
      <dgm:t>
        <a:bodyPr/>
        <a:lstStyle/>
        <a:p>
          <a:endParaRPr lang="en-GB"/>
        </a:p>
      </dgm:t>
    </dgm:pt>
    <dgm:pt modelId="{E61CEA90-7485-4D8E-A2A8-10C63FE1ECC2}" type="pres">
      <dgm:prSet presAssocID="{3BDEC478-40F0-4CD8-B23A-F29329D1B3BA}" presName="LeftNode" presStyleLbl="bgImgPlace1" presStyleIdx="0" presStyleCnt="2">
        <dgm:presLayoutVars>
          <dgm:chMax val="2"/>
          <dgm:chPref val="2"/>
        </dgm:presLayoutVars>
      </dgm:prSet>
      <dgm:spPr/>
      <dgm:t>
        <a:bodyPr/>
        <a:lstStyle/>
        <a:p>
          <a:endParaRPr lang="en-GB"/>
        </a:p>
      </dgm:t>
    </dgm:pt>
    <dgm:pt modelId="{C39ECA9D-D78D-49FA-8A00-402B43649DFD}" type="pres">
      <dgm:prSet presAssocID="{3BDEC478-40F0-4CD8-B23A-F29329D1B3BA}" presName="RightText" presStyleLbl="revTx" presStyleIdx="0" presStyleCnt="0">
        <dgm:presLayoutVars>
          <dgm:bulletEnabled val="1"/>
        </dgm:presLayoutVars>
      </dgm:prSet>
      <dgm:spPr/>
      <dgm:t>
        <a:bodyPr/>
        <a:lstStyle/>
        <a:p>
          <a:endParaRPr lang="en-GB"/>
        </a:p>
      </dgm:t>
    </dgm:pt>
    <dgm:pt modelId="{C9724498-CBCE-4BBA-91D5-972731EBAF69}" type="pres">
      <dgm:prSet presAssocID="{3BDEC478-40F0-4CD8-B23A-F29329D1B3BA}" presName="RightNode" presStyleLbl="bgImgPlace1" presStyleIdx="1" presStyleCnt="2">
        <dgm:presLayoutVars>
          <dgm:chMax val="0"/>
          <dgm:chPref val="0"/>
        </dgm:presLayoutVars>
      </dgm:prSet>
      <dgm:spPr/>
      <dgm:t>
        <a:bodyPr/>
        <a:lstStyle/>
        <a:p>
          <a:endParaRPr lang="en-GB"/>
        </a:p>
      </dgm:t>
    </dgm:pt>
    <dgm:pt modelId="{617E340E-5B93-4B70-9487-2BFEA44F54DA}" type="pres">
      <dgm:prSet presAssocID="{3BDEC478-40F0-4CD8-B23A-F29329D1B3BA}" presName="TopArrow" presStyleLbl="node1" presStyleIdx="0" presStyleCnt="2"/>
      <dgm:spPr/>
    </dgm:pt>
    <dgm:pt modelId="{7FDF96E7-D1D5-4B07-9EA9-189A428DDF07}" type="pres">
      <dgm:prSet presAssocID="{3BDEC478-40F0-4CD8-B23A-F29329D1B3BA}" presName="BottomArrow" presStyleLbl="node1" presStyleIdx="1" presStyleCnt="2"/>
      <dgm:spPr/>
    </dgm:pt>
  </dgm:ptLst>
  <dgm:cxnLst>
    <dgm:cxn modelId="{5D53C6DC-A5D4-4299-A848-F940AC026F4F}" type="presOf" srcId="{A1D326B0-BCA0-4E9F-9F89-3B26BCEF75F3}" destId="{C9724498-CBCE-4BBA-91D5-972731EBAF69}" srcOrd="1" destOrd="0" presId="urn:microsoft.com/office/officeart/2009/layout/ReverseList"/>
    <dgm:cxn modelId="{46BA41E2-1380-4446-ACD8-78FEBDFBC74B}" type="presOf" srcId="{A1D326B0-BCA0-4E9F-9F89-3B26BCEF75F3}" destId="{C39ECA9D-D78D-49FA-8A00-402B43649DFD}" srcOrd="0" destOrd="0" presId="urn:microsoft.com/office/officeart/2009/layout/ReverseList"/>
    <dgm:cxn modelId="{06740388-F101-4507-A275-5161DECBA3DD}" type="presOf" srcId="{4F9C37D6-1491-468F-89B9-98FCE56970D4}" destId="{E61CEA90-7485-4D8E-A2A8-10C63FE1ECC2}" srcOrd="1" destOrd="0" presId="urn:microsoft.com/office/officeart/2009/layout/ReverseList"/>
    <dgm:cxn modelId="{C5E21666-1FFB-48F7-84DE-AEBA56B77614}" srcId="{3BDEC478-40F0-4CD8-B23A-F29329D1B3BA}" destId="{A1D326B0-BCA0-4E9F-9F89-3B26BCEF75F3}" srcOrd="1" destOrd="0" parTransId="{1E7CFC20-6003-4AC4-9ED1-8803B9C0A4DD}" sibTransId="{F77FBD15-23EE-418F-9EA9-0F0D28FF9B8A}"/>
    <dgm:cxn modelId="{38F8D9A6-DF32-42B9-AB60-23B3E670CBF5}" type="presOf" srcId="{4F9C37D6-1491-468F-89B9-98FCE56970D4}" destId="{82B2BD03-9AF7-495C-BCF6-099EF54A5145}" srcOrd="0" destOrd="0" presId="urn:microsoft.com/office/officeart/2009/layout/ReverseList"/>
    <dgm:cxn modelId="{F5D785D7-DA36-44A4-955D-8AE19E7846BA}" type="presOf" srcId="{3BDEC478-40F0-4CD8-B23A-F29329D1B3BA}" destId="{7DD2C999-81A7-4BD1-8653-0857D11C7A4D}" srcOrd="0" destOrd="0" presId="urn:microsoft.com/office/officeart/2009/layout/ReverseList"/>
    <dgm:cxn modelId="{466A3DC3-A2EC-488F-B474-B7C81A6E7473}" srcId="{3BDEC478-40F0-4CD8-B23A-F29329D1B3BA}" destId="{4F9C37D6-1491-468F-89B9-98FCE56970D4}" srcOrd="0" destOrd="0" parTransId="{07897D3E-784B-49EB-959A-95F4D7C719AD}" sibTransId="{0BCD4262-5F59-4F87-8B70-AA83A5EB621B}"/>
    <dgm:cxn modelId="{F9F26929-AF73-4E62-9A85-58F17165EF9D}" type="presParOf" srcId="{7DD2C999-81A7-4BD1-8653-0857D11C7A4D}" destId="{82B2BD03-9AF7-495C-BCF6-099EF54A5145}" srcOrd="0" destOrd="0" presId="urn:microsoft.com/office/officeart/2009/layout/ReverseList"/>
    <dgm:cxn modelId="{30E2F0EB-F1F1-44F8-9639-684D7ED8F3CB}" type="presParOf" srcId="{7DD2C999-81A7-4BD1-8653-0857D11C7A4D}" destId="{E61CEA90-7485-4D8E-A2A8-10C63FE1ECC2}" srcOrd="1" destOrd="0" presId="urn:microsoft.com/office/officeart/2009/layout/ReverseList"/>
    <dgm:cxn modelId="{025CEE2B-22DB-4FF7-A24B-A3E19B9B9A55}" type="presParOf" srcId="{7DD2C999-81A7-4BD1-8653-0857D11C7A4D}" destId="{C39ECA9D-D78D-49FA-8A00-402B43649DFD}" srcOrd="2" destOrd="0" presId="urn:microsoft.com/office/officeart/2009/layout/ReverseList"/>
    <dgm:cxn modelId="{F28DCFC8-E87A-4758-8B73-24AA109F5CBE}" type="presParOf" srcId="{7DD2C999-81A7-4BD1-8653-0857D11C7A4D}" destId="{C9724498-CBCE-4BBA-91D5-972731EBAF69}" srcOrd="3" destOrd="0" presId="urn:microsoft.com/office/officeart/2009/layout/ReverseList"/>
    <dgm:cxn modelId="{B9B88641-22E6-4E71-875D-442B8181D7CF}" type="presParOf" srcId="{7DD2C999-81A7-4BD1-8653-0857D11C7A4D}" destId="{617E340E-5B93-4B70-9487-2BFEA44F54DA}" srcOrd="4" destOrd="0" presId="urn:microsoft.com/office/officeart/2009/layout/ReverseList"/>
    <dgm:cxn modelId="{F1D2C9BD-AD52-40A8-A34C-080D1D594338}" type="presParOf" srcId="{7DD2C999-81A7-4BD1-8653-0857D11C7A4D}" destId="{7FDF96E7-D1D5-4B07-9EA9-189A428DDF07}" srcOrd="5" destOrd="0" presId="urn:microsoft.com/office/officeart/2009/layout/Revers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8EB38AA-6EEB-44D5-9392-DE700F668CE7}"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en-GB"/>
        </a:p>
      </dgm:t>
    </dgm:pt>
    <dgm:pt modelId="{C1005D4E-3447-445A-9448-B1430D639F84}">
      <dgm:prSet phldrT="[Text]" custT="1"/>
      <dgm:spPr/>
      <dgm:t>
        <a:bodyPr/>
        <a:lstStyle/>
        <a:p>
          <a:r>
            <a:rPr lang="en-GB" sz="4000" dirty="0" smtClean="0"/>
            <a:t>It’s raining cats and dogs</a:t>
          </a:r>
          <a:endParaRPr lang="en-GB" sz="4000" dirty="0"/>
        </a:p>
      </dgm:t>
    </dgm:pt>
    <dgm:pt modelId="{E67EBDE7-C20A-4EB0-9A90-47C4A3C261D4}" type="parTrans" cxnId="{CD3C54EC-257F-445E-A1BF-92D42B206BB9}">
      <dgm:prSet/>
      <dgm:spPr/>
      <dgm:t>
        <a:bodyPr/>
        <a:lstStyle/>
        <a:p>
          <a:endParaRPr lang="en-GB"/>
        </a:p>
      </dgm:t>
    </dgm:pt>
    <dgm:pt modelId="{CDC191C0-6CA7-4A45-BB55-9D2A43808BF0}" type="sibTrans" cxnId="{CD3C54EC-257F-445E-A1BF-92D42B206BB9}">
      <dgm:prSet/>
      <dgm:spPr/>
      <dgm:t>
        <a:bodyPr/>
        <a:lstStyle/>
        <a:p>
          <a:endParaRPr lang="en-GB"/>
        </a:p>
      </dgm:t>
    </dgm:pt>
    <dgm:pt modelId="{FF11FD47-2C46-40C5-8463-3C7DE9EA2139}">
      <dgm:prSet phldrT="[Text]"/>
      <dgm:spPr/>
      <dgm:t>
        <a:bodyPr/>
        <a:lstStyle/>
        <a:p>
          <a:endParaRPr lang="en-GB" sz="2700" dirty="0"/>
        </a:p>
      </dgm:t>
    </dgm:pt>
    <dgm:pt modelId="{0FA31265-3D31-4A34-951C-949A624AEC10}" type="parTrans" cxnId="{236001E3-0229-4B39-8CBF-308F166F3268}">
      <dgm:prSet/>
      <dgm:spPr/>
      <dgm:t>
        <a:bodyPr/>
        <a:lstStyle/>
        <a:p>
          <a:endParaRPr lang="en-GB"/>
        </a:p>
      </dgm:t>
    </dgm:pt>
    <dgm:pt modelId="{C843BB8E-AC55-4159-A9C1-47CA1F4573D9}" type="sibTrans" cxnId="{236001E3-0229-4B39-8CBF-308F166F3268}">
      <dgm:prSet/>
      <dgm:spPr/>
      <dgm:t>
        <a:bodyPr/>
        <a:lstStyle/>
        <a:p>
          <a:endParaRPr lang="en-GB"/>
        </a:p>
      </dgm:t>
    </dgm:pt>
    <dgm:pt modelId="{113EC7DF-D2EF-4B3D-B769-FFCB5446B189}">
      <dgm:prSet phldrT="[Text]"/>
      <dgm:spPr/>
      <dgm:t>
        <a:bodyPr/>
        <a:lstStyle/>
        <a:p>
          <a:endParaRPr lang="en-GB" sz="2700" dirty="0"/>
        </a:p>
      </dgm:t>
    </dgm:pt>
    <dgm:pt modelId="{8E0C0CA2-6446-4452-8E8C-A39B52D960E1}" type="parTrans" cxnId="{3C030D7B-DB54-48A8-AF51-40E7DB55529F}">
      <dgm:prSet/>
      <dgm:spPr/>
      <dgm:t>
        <a:bodyPr/>
        <a:lstStyle/>
        <a:p>
          <a:endParaRPr lang="en-GB"/>
        </a:p>
      </dgm:t>
    </dgm:pt>
    <dgm:pt modelId="{08697FC6-DFCD-4A52-B354-0DB951E4260D}" type="sibTrans" cxnId="{3C030D7B-DB54-48A8-AF51-40E7DB55529F}">
      <dgm:prSet/>
      <dgm:spPr/>
      <dgm:t>
        <a:bodyPr/>
        <a:lstStyle/>
        <a:p>
          <a:endParaRPr lang="en-GB"/>
        </a:p>
      </dgm:t>
    </dgm:pt>
    <dgm:pt modelId="{0BEF4060-9965-4B91-862F-CF37EF75D80D}">
      <dgm:prSet phldrT="[Text]" custT="1"/>
      <dgm:spPr/>
      <dgm:t>
        <a:bodyPr/>
        <a:lstStyle/>
        <a:p>
          <a:r>
            <a:rPr lang="en-GB" sz="3600" dirty="0" smtClean="0"/>
            <a:t>It’s raining pestles and mortars</a:t>
          </a:r>
          <a:endParaRPr lang="en-GB" sz="3600" dirty="0"/>
        </a:p>
      </dgm:t>
    </dgm:pt>
    <dgm:pt modelId="{ECCFBEFB-BC54-43EC-8CCD-E66AFE78586E}" type="parTrans" cxnId="{C5E9F532-0559-44A3-9454-866D0B435BBD}">
      <dgm:prSet/>
      <dgm:spPr/>
      <dgm:t>
        <a:bodyPr/>
        <a:lstStyle/>
        <a:p>
          <a:endParaRPr lang="en-GB"/>
        </a:p>
      </dgm:t>
    </dgm:pt>
    <dgm:pt modelId="{5D7A5EC4-B038-4894-915B-9D37AEDF52CE}" type="sibTrans" cxnId="{C5E9F532-0559-44A3-9454-866D0B435BBD}">
      <dgm:prSet/>
      <dgm:spPr/>
      <dgm:t>
        <a:bodyPr/>
        <a:lstStyle/>
        <a:p>
          <a:endParaRPr lang="en-GB"/>
        </a:p>
      </dgm:t>
    </dgm:pt>
    <dgm:pt modelId="{E230717B-D36F-4231-A2A5-FA38C8460BE3}">
      <dgm:prSet phldrT="[Text]" custT="1"/>
      <dgm:spPr/>
      <dgm:t>
        <a:bodyPr/>
        <a:lstStyle/>
        <a:p>
          <a:endParaRPr lang="en-GB" sz="2400" dirty="0"/>
        </a:p>
      </dgm:t>
    </dgm:pt>
    <dgm:pt modelId="{71D3C422-9A04-487E-9983-687D5FEA18F5}" type="parTrans" cxnId="{4ECA41C1-AD43-4022-9926-0E138E60919E}">
      <dgm:prSet/>
      <dgm:spPr/>
      <dgm:t>
        <a:bodyPr/>
        <a:lstStyle/>
        <a:p>
          <a:endParaRPr lang="en-GB"/>
        </a:p>
      </dgm:t>
    </dgm:pt>
    <dgm:pt modelId="{3A9D8DB0-AE62-4C47-BE26-D45F43C58A7E}" type="sibTrans" cxnId="{4ECA41C1-AD43-4022-9926-0E138E60919E}">
      <dgm:prSet/>
      <dgm:spPr/>
      <dgm:t>
        <a:bodyPr/>
        <a:lstStyle/>
        <a:p>
          <a:endParaRPr lang="en-GB"/>
        </a:p>
      </dgm:t>
    </dgm:pt>
    <dgm:pt modelId="{887CDB48-D881-452F-B270-10243BB484C0}">
      <dgm:prSet phldrT="[Text]"/>
      <dgm:spPr/>
      <dgm:t>
        <a:bodyPr/>
        <a:lstStyle/>
        <a:p>
          <a:endParaRPr lang="en-GB" sz="2700" dirty="0"/>
        </a:p>
      </dgm:t>
    </dgm:pt>
    <dgm:pt modelId="{77F54B86-E835-4F11-B2AB-01076FC3E1ED}" type="parTrans" cxnId="{BD2AE9C6-1A23-43B0-B128-FE050E996014}">
      <dgm:prSet/>
      <dgm:spPr/>
      <dgm:t>
        <a:bodyPr/>
        <a:lstStyle/>
        <a:p>
          <a:endParaRPr lang="en-GB"/>
        </a:p>
      </dgm:t>
    </dgm:pt>
    <dgm:pt modelId="{A41D41D3-8727-41AE-ADDE-0D4E98B8BC33}" type="sibTrans" cxnId="{BD2AE9C6-1A23-43B0-B128-FE050E996014}">
      <dgm:prSet/>
      <dgm:spPr/>
      <dgm:t>
        <a:bodyPr/>
        <a:lstStyle/>
        <a:p>
          <a:endParaRPr lang="en-GB"/>
        </a:p>
      </dgm:t>
    </dgm:pt>
    <dgm:pt modelId="{A35488EC-C48E-4086-946A-D44ED1721BFD}" type="pres">
      <dgm:prSet presAssocID="{18EB38AA-6EEB-44D5-9392-DE700F668CE7}" presName="Name0" presStyleCnt="0">
        <dgm:presLayoutVars>
          <dgm:dir/>
          <dgm:resizeHandles val="exact"/>
        </dgm:presLayoutVars>
      </dgm:prSet>
      <dgm:spPr/>
      <dgm:t>
        <a:bodyPr/>
        <a:lstStyle/>
        <a:p>
          <a:endParaRPr lang="en-GB"/>
        </a:p>
      </dgm:t>
    </dgm:pt>
    <dgm:pt modelId="{47F95663-49CF-45BC-B668-DAF03D44A2BB}" type="pres">
      <dgm:prSet presAssocID="{C1005D4E-3447-445A-9448-B1430D639F84}" presName="node" presStyleLbl="node1" presStyleIdx="0" presStyleCnt="2">
        <dgm:presLayoutVars>
          <dgm:bulletEnabled val="1"/>
        </dgm:presLayoutVars>
      </dgm:prSet>
      <dgm:spPr/>
      <dgm:t>
        <a:bodyPr/>
        <a:lstStyle/>
        <a:p>
          <a:endParaRPr lang="en-GB"/>
        </a:p>
      </dgm:t>
    </dgm:pt>
    <dgm:pt modelId="{BAF216B0-A2A8-4EAD-BE3D-A6FBE4EA199B}" type="pres">
      <dgm:prSet presAssocID="{CDC191C0-6CA7-4A45-BB55-9D2A43808BF0}" presName="sibTrans" presStyleCnt="0"/>
      <dgm:spPr/>
    </dgm:pt>
    <dgm:pt modelId="{E920F2F6-8340-42C9-B8DA-0CE6537268BC}" type="pres">
      <dgm:prSet presAssocID="{0BEF4060-9965-4B91-862F-CF37EF75D80D}" presName="node" presStyleLbl="node1" presStyleIdx="1" presStyleCnt="2">
        <dgm:presLayoutVars>
          <dgm:bulletEnabled val="1"/>
        </dgm:presLayoutVars>
      </dgm:prSet>
      <dgm:spPr/>
      <dgm:t>
        <a:bodyPr/>
        <a:lstStyle/>
        <a:p>
          <a:endParaRPr lang="en-GB"/>
        </a:p>
      </dgm:t>
    </dgm:pt>
  </dgm:ptLst>
  <dgm:cxnLst>
    <dgm:cxn modelId="{BD2AE9C6-1A23-43B0-B128-FE050E996014}" srcId="{0BEF4060-9965-4B91-862F-CF37EF75D80D}" destId="{887CDB48-D881-452F-B270-10243BB484C0}" srcOrd="1" destOrd="0" parTransId="{77F54B86-E835-4F11-B2AB-01076FC3E1ED}" sibTransId="{A41D41D3-8727-41AE-ADDE-0D4E98B8BC33}"/>
    <dgm:cxn modelId="{C5E9F532-0559-44A3-9454-866D0B435BBD}" srcId="{18EB38AA-6EEB-44D5-9392-DE700F668CE7}" destId="{0BEF4060-9965-4B91-862F-CF37EF75D80D}" srcOrd="1" destOrd="0" parTransId="{ECCFBEFB-BC54-43EC-8CCD-E66AFE78586E}" sibTransId="{5D7A5EC4-B038-4894-915B-9D37AEDF52CE}"/>
    <dgm:cxn modelId="{A4397FE6-64EA-4BB9-BBFB-61B1BB6D0F78}" type="presOf" srcId="{FF11FD47-2C46-40C5-8463-3C7DE9EA2139}" destId="{47F95663-49CF-45BC-B668-DAF03D44A2BB}" srcOrd="0" destOrd="1" presId="urn:microsoft.com/office/officeart/2005/8/layout/hList6"/>
    <dgm:cxn modelId="{812C78CD-9412-4C91-9E76-FBFEB3DDB5C7}" type="presOf" srcId="{0BEF4060-9965-4B91-862F-CF37EF75D80D}" destId="{E920F2F6-8340-42C9-B8DA-0CE6537268BC}" srcOrd="0" destOrd="0" presId="urn:microsoft.com/office/officeart/2005/8/layout/hList6"/>
    <dgm:cxn modelId="{C9EAD6E4-E7D7-4751-BCDE-8DED85996C74}" type="presOf" srcId="{C1005D4E-3447-445A-9448-B1430D639F84}" destId="{47F95663-49CF-45BC-B668-DAF03D44A2BB}" srcOrd="0" destOrd="0" presId="urn:microsoft.com/office/officeart/2005/8/layout/hList6"/>
    <dgm:cxn modelId="{4ECA41C1-AD43-4022-9926-0E138E60919E}" srcId="{0BEF4060-9965-4B91-862F-CF37EF75D80D}" destId="{E230717B-D36F-4231-A2A5-FA38C8460BE3}" srcOrd="0" destOrd="0" parTransId="{71D3C422-9A04-487E-9983-687D5FEA18F5}" sibTransId="{3A9D8DB0-AE62-4C47-BE26-D45F43C58A7E}"/>
    <dgm:cxn modelId="{236001E3-0229-4B39-8CBF-308F166F3268}" srcId="{C1005D4E-3447-445A-9448-B1430D639F84}" destId="{FF11FD47-2C46-40C5-8463-3C7DE9EA2139}" srcOrd="0" destOrd="0" parTransId="{0FA31265-3D31-4A34-951C-949A624AEC10}" sibTransId="{C843BB8E-AC55-4159-A9C1-47CA1F4573D9}"/>
    <dgm:cxn modelId="{7A738C10-310A-4A09-9C24-C2C3CD98B1E7}" type="presOf" srcId="{113EC7DF-D2EF-4B3D-B769-FFCB5446B189}" destId="{47F95663-49CF-45BC-B668-DAF03D44A2BB}" srcOrd="0" destOrd="2" presId="urn:microsoft.com/office/officeart/2005/8/layout/hList6"/>
    <dgm:cxn modelId="{CD3C54EC-257F-445E-A1BF-92D42B206BB9}" srcId="{18EB38AA-6EEB-44D5-9392-DE700F668CE7}" destId="{C1005D4E-3447-445A-9448-B1430D639F84}" srcOrd="0" destOrd="0" parTransId="{E67EBDE7-C20A-4EB0-9A90-47C4A3C261D4}" sibTransId="{CDC191C0-6CA7-4A45-BB55-9D2A43808BF0}"/>
    <dgm:cxn modelId="{A3520B69-96B8-4CB1-91A0-9A748AABB0E0}" type="presOf" srcId="{887CDB48-D881-452F-B270-10243BB484C0}" destId="{E920F2F6-8340-42C9-B8DA-0CE6537268BC}" srcOrd="0" destOrd="2" presId="urn:microsoft.com/office/officeart/2005/8/layout/hList6"/>
    <dgm:cxn modelId="{49C5D7A6-56FA-4C84-88D3-F062EC1CB1A3}" type="presOf" srcId="{E230717B-D36F-4231-A2A5-FA38C8460BE3}" destId="{E920F2F6-8340-42C9-B8DA-0CE6537268BC}" srcOrd="0" destOrd="1" presId="urn:microsoft.com/office/officeart/2005/8/layout/hList6"/>
    <dgm:cxn modelId="{3C030D7B-DB54-48A8-AF51-40E7DB55529F}" srcId="{C1005D4E-3447-445A-9448-B1430D639F84}" destId="{113EC7DF-D2EF-4B3D-B769-FFCB5446B189}" srcOrd="1" destOrd="0" parTransId="{8E0C0CA2-6446-4452-8E8C-A39B52D960E1}" sibTransId="{08697FC6-DFCD-4A52-B354-0DB951E4260D}"/>
    <dgm:cxn modelId="{4616CDEA-B036-47A6-9DD5-CF65F16FAF4F}" type="presOf" srcId="{18EB38AA-6EEB-44D5-9392-DE700F668CE7}" destId="{A35488EC-C48E-4086-946A-D44ED1721BFD}" srcOrd="0" destOrd="0" presId="urn:microsoft.com/office/officeart/2005/8/layout/hList6"/>
    <dgm:cxn modelId="{5843DE5A-AA00-4357-B039-67B0A47D5C78}" type="presParOf" srcId="{A35488EC-C48E-4086-946A-D44ED1721BFD}" destId="{47F95663-49CF-45BC-B668-DAF03D44A2BB}" srcOrd="0" destOrd="0" presId="urn:microsoft.com/office/officeart/2005/8/layout/hList6"/>
    <dgm:cxn modelId="{46B8611E-65F1-435E-A7ED-A5BFFE69D99C}" type="presParOf" srcId="{A35488EC-C48E-4086-946A-D44ED1721BFD}" destId="{BAF216B0-A2A8-4EAD-BE3D-A6FBE4EA199B}" srcOrd="1" destOrd="0" presId="urn:microsoft.com/office/officeart/2005/8/layout/hList6"/>
    <dgm:cxn modelId="{27B4A7C4-8079-4F20-9D58-9FA5FA0E2E03}" type="presParOf" srcId="{A35488EC-C48E-4086-946A-D44ED1721BFD}" destId="{E920F2F6-8340-42C9-B8DA-0CE6537268BC}"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A800E14-57FD-406A-94C7-051302A81A99}" type="doc">
      <dgm:prSet loTypeId="urn:microsoft.com/office/officeart/2005/8/layout/StepDownProcess" loCatId="process" qsTypeId="urn:microsoft.com/office/officeart/2005/8/quickstyle/3d5" qsCatId="3D" csTypeId="urn:microsoft.com/office/officeart/2005/8/colors/colorful5" csCatId="colorful" phldr="1"/>
      <dgm:spPr/>
      <dgm:t>
        <a:bodyPr/>
        <a:lstStyle/>
        <a:p>
          <a:endParaRPr lang="en-GB"/>
        </a:p>
      </dgm:t>
    </dgm:pt>
    <dgm:pt modelId="{73DF45E1-5D2B-48A3-8510-7058A571DA64}">
      <dgm:prSet phldrT="[Text]"/>
      <dgm:spPr/>
      <dgm:t>
        <a:bodyPr/>
        <a:lstStyle/>
        <a:p>
          <a:endParaRPr lang="en-GB" dirty="0"/>
        </a:p>
      </dgm:t>
    </dgm:pt>
    <dgm:pt modelId="{70DE5489-F839-42AA-B8D5-BD2AA908622E}" type="parTrans" cxnId="{8F2A5BF6-4238-4EF2-9DCE-3A60E09C2398}">
      <dgm:prSet/>
      <dgm:spPr/>
      <dgm:t>
        <a:bodyPr/>
        <a:lstStyle/>
        <a:p>
          <a:endParaRPr lang="en-GB"/>
        </a:p>
      </dgm:t>
    </dgm:pt>
    <dgm:pt modelId="{EA81E7A6-DD86-4881-BE35-371B03EE7B04}" type="sibTrans" cxnId="{8F2A5BF6-4238-4EF2-9DCE-3A60E09C2398}">
      <dgm:prSet/>
      <dgm:spPr/>
      <dgm:t>
        <a:bodyPr/>
        <a:lstStyle/>
        <a:p>
          <a:endParaRPr lang="en-GB"/>
        </a:p>
      </dgm:t>
    </dgm:pt>
    <dgm:pt modelId="{C9CFE110-5635-4C76-96FB-08DBE200443E}">
      <dgm:prSet phldrT="[Text]"/>
      <dgm:spPr/>
      <dgm:t>
        <a:bodyPr/>
        <a:lstStyle/>
        <a:p>
          <a:endParaRPr lang="en-GB" dirty="0"/>
        </a:p>
      </dgm:t>
    </dgm:pt>
    <dgm:pt modelId="{5BAFD2D6-5887-4319-BF33-AC74C07B0EA2}" type="parTrans" cxnId="{93EF0279-89BE-48DE-93B1-8A00EBBDE298}">
      <dgm:prSet/>
      <dgm:spPr/>
      <dgm:t>
        <a:bodyPr/>
        <a:lstStyle/>
        <a:p>
          <a:endParaRPr lang="en-GB"/>
        </a:p>
      </dgm:t>
    </dgm:pt>
    <dgm:pt modelId="{63BC2A06-0857-4EDE-BB72-E264AE364F89}" type="sibTrans" cxnId="{93EF0279-89BE-48DE-93B1-8A00EBBDE298}">
      <dgm:prSet/>
      <dgm:spPr/>
      <dgm:t>
        <a:bodyPr/>
        <a:lstStyle/>
        <a:p>
          <a:endParaRPr lang="en-GB"/>
        </a:p>
      </dgm:t>
    </dgm:pt>
    <dgm:pt modelId="{BD089FE1-0C61-480A-9794-1C8ED125B7CC}">
      <dgm:prSet phldrT="[Text]"/>
      <dgm:spPr/>
      <dgm:t>
        <a:bodyPr/>
        <a:lstStyle/>
        <a:p>
          <a:endParaRPr lang="en-GB" dirty="0"/>
        </a:p>
      </dgm:t>
    </dgm:pt>
    <dgm:pt modelId="{24A55A9E-0E14-4E4F-A73B-34A2FF10D820}" type="parTrans" cxnId="{9F98C195-ABBD-4993-8C7F-9CAA3E116628}">
      <dgm:prSet/>
      <dgm:spPr/>
      <dgm:t>
        <a:bodyPr/>
        <a:lstStyle/>
        <a:p>
          <a:endParaRPr lang="en-GB"/>
        </a:p>
      </dgm:t>
    </dgm:pt>
    <dgm:pt modelId="{950A5018-0F5C-48B0-B5F7-74360C717C8E}" type="sibTrans" cxnId="{9F98C195-ABBD-4993-8C7F-9CAA3E116628}">
      <dgm:prSet/>
      <dgm:spPr/>
      <dgm:t>
        <a:bodyPr/>
        <a:lstStyle/>
        <a:p>
          <a:endParaRPr lang="en-GB"/>
        </a:p>
      </dgm:t>
    </dgm:pt>
    <dgm:pt modelId="{30EB5D9B-C543-4FC8-9F75-4910E5B6ABE4}">
      <dgm:prSet phldrT="[Text]"/>
      <dgm:spPr/>
      <dgm:t>
        <a:bodyPr/>
        <a:lstStyle/>
        <a:p>
          <a:endParaRPr lang="en-GB" dirty="0"/>
        </a:p>
      </dgm:t>
    </dgm:pt>
    <dgm:pt modelId="{88927DE3-3E24-402D-BD63-D9576DE0905A}" type="parTrans" cxnId="{2B4BBEDF-46CD-4DD2-A95C-428D82F3679E}">
      <dgm:prSet/>
      <dgm:spPr/>
      <dgm:t>
        <a:bodyPr/>
        <a:lstStyle/>
        <a:p>
          <a:endParaRPr lang="en-GB"/>
        </a:p>
      </dgm:t>
    </dgm:pt>
    <dgm:pt modelId="{E1BDC23C-8C3A-4B24-8BDB-11C450930FA1}" type="sibTrans" cxnId="{2B4BBEDF-46CD-4DD2-A95C-428D82F3679E}">
      <dgm:prSet/>
      <dgm:spPr/>
      <dgm:t>
        <a:bodyPr/>
        <a:lstStyle/>
        <a:p>
          <a:endParaRPr lang="en-GB"/>
        </a:p>
      </dgm:t>
    </dgm:pt>
    <dgm:pt modelId="{FFAC5A86-7438-4354-920A-E1B1D0ED9B99}" type="pres">
      <dgm:prSet presAssocID="{8A800E14-57FD-406A-94C7-051302A81A99}" presName="rootnode" presStyleCnt="0">
        <dgm:presLayoutVars>
          <dgm:chMax/>
          <dgm:chPref/>
          <dgm:dir/>
          <dgm:animLvl val="lvl"/>
        </dgm:presLayoutVars>
      </dgm:prSet>
      <dgm:spPr/>
      <dgm:t>
        <a:bodyPr/>
        <a:lstStyle/>
        <a:p>
          <a:endParaRPr lang="en-GB"/>
        </a:p>
      </dgm:t>
    </dgm:pt>
    <dgm:pt modelId="{C20F3AF9-727A-4BC3-8D90-BAB2DF836697}" type="pres">
      <dgm:prSet presAssocID="{73DF45E1-5D2B-48A3-8510-7058A571DA64}" presName="composite" presStyleCnt="0"/>
      <dgm:spPr/>
    </dgm:pt>
    <dgm:pt modelId="{526BDBA2-8DCF-43D2-93BB-5F2B84EFC6F7}" type="pres">
      <dgm:prSet presAssocID="{73DF45E1-5D2B-48A3-8510-7058A571DA64}" presName="bentUpArrow1" presStyleLbl="alignImgPlace1" presStyleIdx="0" presStyleCnt="1"/>
      <dgm:spPr/>
    </dgm:pt>
    <dgm:pt modelId="{74BBCD65-895D-48C7-8422-02FE67368AC6}" type="pres">
      <dgm:prSet presAssocID="{73DF45E1-5D2B-48A3-8510-7058A571DA64}" presName="ParentText" presStyleLbl="node1" presStyleIdx="0" presStyleCnt="2">
        <dgm:presLayoutVars>
          <dgm:chMax val="1"/>
          <dgm:chPref val="1"/>
          <dgm:bulletEnabled val="1"/>
        </dgm:presLayoutVars>
      </dgm:prSet>
      <dgm:spPr/>
      <dgm:t>
        <a:bodyPr/>
        <a:lstStyle/>
        <a:p>
          <a:endParaRPr lang="en-GB"/>
        </a:p>
      </dgm:t>
    </dgm:pt>
    <dgm:pt modelId="{8F8BB1ED-8391-4D10-98FD-4C8932553BCB}" type="pres">
      <dgm:prSet presAssocID="{73DF45E1-5D2B-48A3-8510-7058A571DA64}" presName="ChildText" presStyleLbl="revTx" presStyleIdx="0" presStyleCnt="2">
        <dgm:presLayoutVars>
          <dgm:chMax val="0"/>
          <dgm:chPref val="0"/>
          <dgm:bulletEnabled val="1"/>
        </dgm:presLayoutVars>
      </dgm:prSet>
      <dgm:spPr/>
      <dgm:t>
        <a:bodyPr/>
        <a:lstStyle/>
        <a:p>
          <a:endParaRPr lang="en-GB"/>
        </a:p>
      </dgm:t>
    </dgm:pt>
    <dgm:pt modelId="{CB73ADD1-AE99-4330-9B73-F853EE14F445}" type="pres">
      <dgm:prSet presAssocID="{EA81E7A6-DD86-4881-BE35-371B03EE7B04}" presName="sibTrans" presStyleCnt="0"/>
      <dgm:spPr/>
    </dgm:pt>
    <dgm:pt modelId="{4DDC9CC7-9CBA-4AC2-9FBD-254F1F5DD5B2}" type="pres">
      <dgm:prSet presAssocID="{BD089FE1-0C61-480A-9794-1C8ED125B7CC}" presName="composite" presStyleCnt="0"/>
      <dgm:spPr/>
    </dgm:pt>
    <dgm:pt modelId="{88406F8F-2006-4C79-B046-1B8E65B2544F}" type="pres">
      <dgm:prSet presAssocID="{BD089FE1-0C61-480A-9794-1C8ED125B7CC}" presName="ParentText" presStyleLbl="node1" presStyleIdx="1" presStyleCnt="2">
        <dgm:presLayoutVars>
          <dgm:chMax val="1"/>
          <dgm:chPref val="1"/>
          <dgm:bulletEnabled val="1"/>
        </dgm:presLayoutVars>
      </dgm:prSet>
      <dgm:spPr/>
      <dgm:t>
        <a:bodyPr/>
        <a:lstStyle/>
        <a:p>
          <a:endParaRPr lang="en-GB"/>
        </a:p>
      </dgm:t>
    </dgm:pt>
    <dgm:pt modelId="{6DDB880A-1C02-4CD6-B461-9B5788B51EA3}" type="pres">
      <dgm:prSet presAssocID="{BD089FE1-0C61-480A-9794-1C8ED125B7CC}" presName="FinalChildText" presStyleLbl="revTx" presStyleIdx="1" presStyleCnt="2">
        <dgm:presLayoutVars>
          <dgm:chMax val="0"/>
          <dgm:chPref val="0"/>
          <dgm:bulletEnabled val="1"/>
        </dgm:presLayoutVars>
      </dgm:prSet>
      <dgm:spPr/>
      <dgm:t>
        <a:bodyPr/>
        <a:lstStyle/>
        <a:p>
          <a:endParaRPr lang="en-GB"/>
        </a:p>
      </dgm:t>
    </dgm:pt>
  </dgm:ptLst>
  <dgm:cxnLst>
    <dgm:cxn modelId="{9F98C195-ABBD-4993-8C7F-9CAA3E116628}" srcId="{8A800E14-57FD-406A-94C7-051302A81A99}" destId="{BD089FE1-0C61-480A-9794-1C8ED125B7CC}" srcOrd="1" destOrd="0" parTransId="{24A55A9E-0E14-4E4F-A73B-34A2FF10D820}" sibTransId="{950A5018-0F5C-48B0-B5F7-74360C717C8E}"/>
    <dgm:cxn modelId="{F9D5A20D-503C-4400-A1BC-F5B78F28081C}" type="presOf" srcId="{8A800E14-57FD-406A-94C7-051302A81A99}" destId="{FFAC5A86-7438-4354-920A-E1B1D0ED9B99}" srcOrd="0" destOrd="0" presId="urn:microsoft.com/office/officeart/2005/8/layout/StepDownProcess"/>
    <dgm:cxn modelId="{2B4BBEDF-46CD-4DD2-A95C-428D82F3679E}" srcId="{BD089FE1-0C61-480A-9794-1C8ED125B7CC}" destId="{30EB5D9B-C543-4FC8-9F75-4910E5B6ABE4}" srcOrd="0" destOrd="0" parTransId="{88927DE3-3E24-402D-BD63-D9576DE0905A}" sibTransId="{E1BDC23C-8C3A-4B24-8BDB-11C450930FA1}"/>
    <dgm:cxn modelId="{E7951618-86F9-4FDE-9300-DD82C5A563C7}" type="presOf" srcId="{BD089FE1-0C61-480A-9794-1C8ED125B7CC}" destId="{88406F8F-2006-4C79-B046-1B8E65B2544F}" srcOrd="0" destOrd="0" presId="urn:microsoft.com/office/officeart/2005/8/layout/StepDownProcess"/>
    <dgm:cxn modelId="{7B1AE7C9-51E3-4F55-9084-755BB355F821}" type="presOf" srcId="{C9CFE110-5635-4C76-96FB-08DBE200443E}" destId="{8F8BB1ED-8391-4D10-98FD-4C8932553BCB}" srcOrd="0" destOrd="0" presId="urn:microsoft.com/office/officeart/2005/8/layout/StepDownProcess"/>
    <dgm:cxn modelId="{93EF0279-89BE-48DE-93B1-8A00EBBDE298}" srcId="{73DF45E1-5D2B-48A3-8510-7058A571DA64}" destId="{C9CFE110-5635-4C76-96FB-08DBE200443E}" srcOrd="0" destOrd="0" parTransId="{5BAFD2D6-5887-4319-BF33-AC74C07B0EA2}" sibTransId="{63BC2A06-0857-4EDE-BB72-E264AE364F89}"/>
    <dgm:cxn modelId="{0C25ECE7-CCED-4569-824B-8659789D9074}" type="presOf" srcId="{30EB5D9B-C543-4FC8-9F75-4910E5B6ABE4}" destId="{6DDB880A-1C02-4CD6-B461-9B5788B51EA3}" srcOrd="0" destOrd="0" presId="urn:microsoft.com/office/officeart/2005/8/layout/StepDownProcess"/>
    <dgm:cxn modelId="{ADF3F26D-1A1B-48B7-9090-C5C24AF524DF}" type="presOf" srcId="{73DF45E1-5D2B-48A3-8510-7058A571DA64}" destId="{74BBCD65-895D-48C7-8422-02FE67368AC6}" srcOrd="0" destOrd="0" presId="urn:microsoft.com/office/officeart/2005/8/layout/StepDownProcess"/>
    <dgm:cxn modelId="{8F2A5BF6-4238-4EF2-9DCE-3A60E09C2398}" srcId="{8A800E14-57FD-406A-94C7-051302A81A99}" destId="{73DF45E1-5D2B-48A3-8510-7058A571DA64}" srcOrd="0" destOrd="0" parTransId="{70DE5489-F839-42AA-B8D5-BD2AA908622E}" sibTransId="{EA81E7A6-DD86-4881-BE35-371B03EE7B04}"/>
    <dgm:cxn modelId="{9D187D1B-523B-487D-9748-B595BB202E70}" type="presParOf" srcId="{FFAC5A86-7438-4354-920A-E1B1D0ED9B99}" destId="{C20F3AF9-727A-4BC3-8D90-BAB2DF836697}" srcOrd="0" destOrd="0" presId="urn:microsoft.com/office/officeart/2005/8/layout/StepDownProcess"/>
    <dgm:cxn modelId="{B478BB5C-40D3-4FB6-8BBC-C058DD75D2A2}" type="presParOf" srcId="{C20F3AF9-727A-4BC3-8D90-BAB2DF836697}" destId="{526BDBA2-8DCF-43D2-93BB-5F2B84EFC6F7}" srcOrd="0" destOrd="0" presId="urn:microsoft.com/office/officeart/2005/8/layout/StepDownProcess"/>
    <dgm:cxn modelId="{C21A427C-19A1-45DC-8977-7ACF325A25D3}" type="presParOf" srcId="{C20F3AF9-727A-4BC3-8D90-BAB2DF836697}" destId="{74BBCD65-895D-48C7-8422-02FE67368AC6}" srcOrd="1" destOrd="0" presId="urn:microsoft.com/office/officeart/2005/8/layout/StepDownProcess"/>
    <dgm:cxn modelId="{59DEE6AD-2158-495E-A3A2-6BAE63A5B9DE}" type="presParOf" srcId="{C20F3AF9-727A-4BC3-8D90-BAB2DF836697}" destId="{8F8BB1ED-8391-4D10-98FD-4C8932553BCB}" srcOrd="2" destOrd="0" presId="urn:microsoft.com/office/officeart/2005/8/layout/StepDownProcess"/>
    <dgm:cxn modelId="{E17365A9-5B1A-4DE5-91CA-586E49E66DC3}" type="presParOf" srcId="{FFAC5A86-7438-4354-920A-E1B1D0ED9B99}" destId="{CB73ADD1-AE99-4330-9B73-F853EE14F445}" srcOrd="1" destOrd="0" presId="urn:microsoft.com/office/officeart/2005/8/layout/StepDownProcess"/>
    <dgm:cxn modelId="{C7B3430F-7313-425B-A49A-FC65613CD02C}" type="presParOf" srcId="{FFAC5A86-7438-4354-920A-E1B1D0ED9B99}" destId="{4DDC9CC7-9CBA-4AC2-9FBD-254F1F5DD5B2}" srcOrd="2" destOrd="0" presId="urn:microsoft.com/office/officeart/2005/8/layout/StepDownProcess"/>
    <dgm:cxn modelId="{1F458958-C330-474D-9B40-D0199ACA6FD4}" type="presParOf" srcId="{4DDC9CC7-9CBA-4AC2-9FBD-254F1F5DD5B2}" destId="{88406F8F-2006-4C79-B046-1B8E65B2544F}" srcOrd="0" destOrd="0" presId="urn:microsoft.com/office/officeart/2005/8/layout/StepDownProcess"/>
    <dgm:cxn modelId="{C361DE66-6E77-4CFE-B44D-7AED3B3A8856}" type="presParOf" srcId="{4DDC9CC7-9CBA-4AC2-9FBD-254F1F5DD5B2}" destId="{6DDB880A-1C02-4CD6-B461-9B5788B51EA3}"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92B0F56-2F5E-4235-BEB7-4751BAA552EB}" type="doc">
      <dgm:prSet loTypeId="urn:microsoft.com/office/officeart/2005/8/layout/bProcess2" loCatId="process" qsTypeId="urn:microsoft.com/office/officeart/2005/8/quickstyle/3d1" qsCatId="3D" csTypeId="urn:microsoft.com/office/officeart/2005/8/colors/colorful1" csCatId="colorful" phldr="1"/>
      <dgm:spPr/>
      <dgm:t>
        <a:bodyPr/>
        <a:lstStyle/>
        <a:p>
          <a:endParaRPr lang="en-GB"/>
        </a:p>
      </dgm:t>
    </dgm:pt>
    <dgm:pt modelId="{D2F8F8CA-4404-4EC6-B048-FA5E6E1DAEE2}">
      <dgm:prSet phldrT="[Text]"/>
      <dgm:spPr/>
      <dgm:t>
        <a:bodyPr/>
        <a:lstStyle/>
        <a:p>
          <a:endParaRPr lang="en-GB" dirty="0"/>
        </a:p>
      </dgm:t>
    </dgm:pt>
    <dgm:pt modelId="{F84C3F59-B90B-4877-9A64-331F2F0B968E}" type="parTrans" cxnId="{5B8B0A50-EA1A-468D-AC70-1C7115597CD8}">
      <dgm:prSet/>
      <dgm:spPr/>
      <dgm:t>
        <a:bodyPr/>
        <a:lstStyle/>
        <a:p>
          <a:endParaRPr lang="en-GB"/>
        </a:p>
      </dgm:t>
    </dgm:pt>
    <dgm:pt modelId="{A74B9E6B-387D-44F1-A27B-FF89B4E31372}" type="sibTrans" cxnId="{5B8B0A50-EA1A-468D-AC70-1C7115597CD8}">
      <dgm:prSet/>
      <dgm:spPr/>
      <dgm:t>
        <a:bodyPr/>
        <a:lstStyle/>
        <a:p>
          <a:endParaRPr lang="en-GB"/>
        </a:p>
      </dgm:t>
    </dgm:pt>
    <dgm:pt modelId="{07954A84-27EC-4AD3-8517-D9C55E225583}">
      <dgm:prSet phldrT="[Text]"/>
      <dgm:spPr/>
      <dgm:t>
        <a:bodyPr/>
        <a:lstStyle/>
        <a:p>
          <a:endParaRPr lang="en-GB" dirty="0"/>
        </a:p>
      </dgm:t>
    </dgm:pt>
    <dgm:pt modelId="{B77E0C7B-8EFB-4E16-AC87-B07C9AADF774}" type="parTrans" cxnId="{E02C67D0-388F-498C-9A21-922F766F1C63}">
      <dgm:prSet/>
      <dgm:spPr/>
      <dgm:t>
        <a:bodyPr/>
        <a:lstStyle/>
        <a:p>
          <a:endParaRPr lang="en-GB"/>
        </a:p>
      </dgm:t>
    </dgm:pt>
    <dgm:pt modelId="{E990EF1F-67D5-4C05-930C-BA106FAE3EE3}" type="sibTrans" cxnId="{E02C67D0-388F-498C-9A21-922F766F1C63}">
      <dgm:prSet/>
      <dgm:spPr/>
      <dgm:t>
        <a:bodyPr/>
        <a:lstStyle/>
        <a:p>
          <a:endParaRPr lang="en-GB"/>
        </a:p>
      </dgm:t>
    </dgm:pt>
    <dgm:pt modelId="{D00B5B9F-ED47-4378-9A5F-ED3F3FE78EAA}">
      <dgm:prSet phldrT="[Text]"/>
      <dgm:spPr/>
      <dgm:t>
        <a:bodyPr/>
        <a:lstStyle/>
        <a:p>
          <a:endParaRPr lang="en-GB" dirty="0"/>
        </a:p>
      </dgm:t>
    </dgm:pt>
    <dgm:pt modelId="{555A51CE-5B9A-4F1B-9140-569AFC8FBD2E}" type="parTrans" cxnId="{E8ADB403-C691-4043-9E3C-47409F38B82C}">
      <dgm:prSet/>
      <dgm:spPr/>
      <dgm:t>
        <a:bodyPr/>
        <a:lstStyle/>
        <a:p>
          <a:endParaRPr lang="en-GB"/>
        </a:p>
      </dgm:t>
    </dgm:pt>
    <dgm:pt modelId="{D7E991B8-6033-4DDC-BEE9-E888F641FD23}" type="sibTrans" cxnId="{E8ADB403-C691-4043-9E3C-47409F38B82C}">
      <dgm:prSet/>
      <dgm:spPr/>
      <dgm:t>
        <a:bodyPr/>
        <a:lstStyle/>
        <a:p>
          <a:endParaRPr lang="en-GB"/>
        </a:p>
      </dgm:t>
    </dgm:pt>
    <dgm:pt modelId="{434EE0F9-CD6E-407D-A714-3EA5DC65FC42}">
      <dgm:prSet phldrT="[Text]"/>
      <dgm:spPr/>
      <dgm:t>
        <a:bodyPr/>
        <a:lstStyle/>
        <a:p>
          <a:endParaRPr lang="en-GB" dirty="0"/>
        </a:p>
      </dgm:t>
    </dgm:pt>
    <dgm:pt modelId="{EDA6D82B-6746-45F9-AFA2-16139A33B687}" type="parTrans" cxnId="{4F994A98-B827-46EC-BFE3-13597DACAD1F}">
      <dgm:prSet/>
      <dgm:spPr/>
      <dgm:t>
        <a:bodyPr/>
        <a:lstStyle/>
        <a:p>
          <a:endParaRPr lang="en-GB"/>
        </a:p>
      </dgm:t>
    </dgm:pt>
    <dgm:pt modelId="{9BBB6771-5023-40DB-A7E5-15C4E39B34BE}" type="sibTrans" cxnId="{4F994A98-B827-46EC-BFE3-13597DACAD1F}">
      <dgm:prSet/>
      <dgm:spPr/>
      <dgm:t>
        <a:bodyPr/>
        <a:lstStyle/>
        <a:p>
          <a:endParaRPr lang="en-GB"/>
        </a:p>
      </dgm:t>
    </dgm:pt>
    <dgm:pt modelId="{A1B05396-6805-4E1D-8220-5B0FFAEE988D}">
      <dgm:prSet phldrT="[Text]"/>
      <dgm:spPr/>
      <dgm:t>
        <a:bodyPr/>
        <a:lstStyle/>
        <a:p>
          <a:endParaRPr lang="en-GB" dirty="0"/>
        </a:p>
      </dgm:t>
    </dgm:pt>
    <dgm:pt modelId="{C68CF616-567B-4D30-AD7F-C8C825BB5C18}" type="parTrans" cxnId="{E5DE12FF-9E8E-4082-A898-0CC324CB92F0}">
      <dgm:prSet/>
      <dgm:spPr/>
      <dgm:t>
        <a:bodyPr/>
        <a:lstStyle/>
        <a:p>
          <a:endParaRPr lang="en-GB"/>
        </a:p>
      </dgm:t>
    </dgm:pt>
    <dgm:pt modelId="{49DA4EE5-0405-471D-8473-5452C6AB5AB7}" type="sibTrans" cxnId="{E5DE12FF-9E8E-4082-A898-0CC324CB92F0}">
      <dgm:prSet/>
      <dgm:spPr/>
      <dgm:t>
        <a:bodyPr/>
        <a:lstStyle/>
        <a:p>
          <a:endParaRPr lang="en-GB"/>
        </a:p>
      </dgm:t>
    </dgm:pt>
    <dgm:pt modelId="{A4611DBD-B3CE-49BF-B8AF-4136717E68E7}">
      <dgm:prSet phldrT="[Text]"/>
      <dgm:spPr/>
      <dgm:t>
        <a:bodyPr/>
        <a:lstStyle/>
        <a:p>
          <a:endParaRPr lang="en-GB" dirty="0"/>
        </a:p>
      </dgm:t>
    </dgm:pt>
    <dgm:pt modelId="{6407C9DA-72EA-4B60-A849-C3E855A83EDC}" type="parTrans" cxnId="{EE20922C-0CDF-4C96-B773-A74817D039EE}">
      <dgm:prSet/>
      <dgm:spPr/>
      <dgm:t>
        <a:bodyPr/>
        <a:lstStyle/>
        <a:p>
          <a:endParaRPr lang="en-GB"/>
        </a:p>
      </dgm:t>
    </dgm:pt>
    <dgm:pt modelId="{BA33CB5D-48D7-4BEF-B481-55C76F331E1E}" type="sibTrans" cxnId="{EE20922C-0CDF-4C96-B773-A74817D039EE}">
      <dgm:prSet/>
      <dgm:spPr/>
      <dgm:t>
        <a:bodyPr/>
        <a:lstStyle/>
        <a:p>
          <a:endParaRPr lang="en-GB"/>
        </a:p>
      </dgm:t>
    </dgm:pt>
    <dgm:pt modelId="{562F8D3F-634F-4BB6-A14C-B93D542D45B6}">
      <dgm:prSet phldrT="[Text]"/>
      <dgm:spPr/>
      <dgm:t>
        <a:bodyPr/>
        <a:lstStyle/>
        <a:p>
          <a:endParaRPr lang="en-GB" dirty="0"/>
        </a:p>
      </dgm:t>
    </dgm:pt>
    <dgm:pt modelId="{4C71315E-37C0-4732-8ABA-4F17570B1D05}" type="parTrans" cxnId="{DB9AF42A-DDC3-4CAA-8890-907F3409D884}">
      <dgm:prSet/>
      <dgm:spPr/>
      <dgm:t>
        <a:bodyPr/>
        <a:lstStyle/>
        <a:p>
          <a:endParaRPr lang="en-GB"/>
        </a:p>
      </dgm:t>
    </dgm:pt>
    <dgm:pt modelId="{D87112ED-11F6-45E8-B9C0-B16FC1206C08}" type="sibTrans" cxnId="{DB9AF42A-DDC3-4CAA-8890-907F3409D884}">
      <dgm:prSet/>
      <dgm:spPr/>
      <dgm:t>
        <a:bodyPr/>
        <a:lstStyle/>
        <a:p>
          <a:endParaRPr lang="en-GB"/>
        </a:p>
      </dgm:t>
    </dgm:pt>
    <dgm:pt modelId="{2144198A-A025-4470-B26E-48AABB21717C}">
      <dgm:prSet phldrT="[Text]"/>
      <dgm:spPr/>
      <dgm:t>
        <a:bodyPr/>
        <a:lstStyle/>
        <a:p>
          <a:endParaRPr lang="en-GB" dirty="0"/>
        </a:p>
      </dgm:t>
    </dgm:pt>
    <dgm:pt modelId="{D57AB879-7A4E-47B7-8610-37E57DA7A41D}" type="parTrans" cxnId="{55CA11FC-ADFC-434B-9610-E89794898287}">
      <dgm:prSet/>
      <dgm:spPr/>
      <dgm:t>
        <a:bodyPr/>
        <a:lstStyle/>
        <a:p>
          <a:endParaRPr lang="en-GB"/>
        </a:p>
      </dgm:t>
    </dgm:pt>
    <dgm:pt modelId="{5BC8EF3B-96B5-43EF-91A8-B060531E0A37}" type="sibTrans" cxnId="{55CA11FC-ADFC-434B-9610-E89794898287}">
      <dgm:prSet/>
      <dgm:spPr/>
      <dgm:t>
        <a:bodyPr/>
        <a:lstStyle/>
        <a:p>
          <a:endParaRPr lang="en-GB"/>
        </a:p>
      </dgm:t>
    </dgm:pt>
    <dgm:pt modelId="{38072E00-9DB5-47C0-90F4-1DAD00AE60D1}">
      <dgm:prSet phldrT="[Text]"/>
      <dgm:spPr/>
      <dgm:t>
        <a:bodyPr/>
        <a:lstStyle/>
        <a:p>
          <a:endParaRPr lang="en-GB" dirty="0"/>
        </a:p>
      </dgm:t>
    </dgm:pt>
    <dgm:pt modelId="{BC38A456-6858-4DC0-93FA-D1CBB09AB275}" type="parTrans" cxnId="{72F9C579-4701-47A8-8668-847AC292B8A3}">
      <dgm:prSet/>
      <dgm:spPr/>
      <dgm:t>
        <a:bodyPr/>
        <a:lstStyle/>
        <a:p>
          <a:endParaRPr lang="en-GB"/>
        </a:p>
      </dgm:t>
    </dgm:pt>
    <dgm:pt modelId="{BF145EDB-7360-42DD-B6C8-E39B715B4C9B}" type="sibTrans" cxnId="{72F9C579-4701-47A8-8668-847AC292B8A3}">
      <dgm:prSet/>
      <dgm:spPr/>
      <dgm:t>
        <a:bodyPr/>
        <a:lstStyle/>
        <a:p>
          <a:endParaRPr lang="en-GB"/>
        </a:p>
      </dgm:t>
    </dgm:pt>
    <dgm:pt modelId="{5F17F48E-A941-43B4-A279-13B959080CE3}" type="pres">
      <dgm:prSet presAssocID="{D92B0F56-2F5E-4235-BEB7-4751BAA552EB}" presName="diagram" presStyleCnt="0">
        <dgm:presLayoutVars>
          <dgm:dir/>
          <dgm:resizeHandles/>
        </dgm:presLayoutVars>
      </dgm:prSet>
      <dgm:spPr/>
      <dgm:t>
        <a:bodyPr/>
        <a:lstStyle/>
        <a:p>
          <a:endParaRPr lang="en-GB"/>
        </a:p>
      </dgm:t>
    </dgm:pt>
    <dgm:pt modelId="{D7C8266A-AE91-47F3-B5B3-6AC914540549}" type="pres">
      <dgm:prSet presAssocID="{D2F8F8CA-4404-4EC6-B048-FA5E6E1DAEE2}" presName="firstNode" presStyleLbl="node1" presStyleIdx="0" presStyleCnt="9">
        <dgm:presLayoutVars>
          <dgm:bulletEnabled val="1"/>
        </dgm:presLayoutVars>
      </dgm:prSet>
      <dgm:spPr/>
      <dgm:t>
        <a:bodyPr/>
        <a:lstStyle/>
        <a:p>
          <a:endParaRPr lang="en-GB"/>
        </a:p>
      </dgm:t>
    </dgm:pt>
    <dgm:pt modelId="{3C4EB9A0-6DEA-4828-B64A-F1D37687625F}" type="pres">
      <dgm:prSet presAssocID="{A74B9E6B-387D-44F1-A27B-FF89B4E31372}" presName="sibTrans" presStyleLbl="sibTrans2D1" presStyleIdx="0" presStyleCnt="8"/>
      <dgm:spPr/>
      <dgm:t>
        <a:bodyPr/>
        <a:lstStyle/>
        <a:p>
          <a:endParaRPr lang="en-GB"/>
        </a:p>
      </dgm:t>
    </dgm:pt>
    <dgm:pt modelId="{AC0A0C71-0C10-471B-B55F-4A98272005DF}" type="pres">
      <dgm:prSet presAssocID="{07954A84-27EC-4AD3-8517-D9C55E225583}" presName="middleNode" presStyleCnt="0"/>
      <dgm:spPr/>
    </dgm:pt>
    <dgm:pt modelId="{D49173A1-B749-4052-856A-1E5120759EF6}" type="pres">
      <dgm:prSet presAssocID="{07954A84-27EC-4AD3-8517-D9C55E225583}" presName="padding" presStyleLbl="node1" presStyleIdx="0" presStyleCnt="9"/>
      <dgm:spPr/>
    </dgm:pt>
    <dgm:pt modelId="{A141972D-7C19-4606-879E-611F370207A0}" type="pres">
      <dgm:prSet presAssocID="{07954A84-27EC-4AD3-8517-D9C55E225583}" presName="shape" presStyleLbl="node1" presStyleIdx="1" presStyleCnt="9">
        <dgm:presLayoutVars>
          <dgm:bulletEnabled val="1"/>
        </dgm:presLayoutVars>
      </dgm:prSet>
      <dgm:spPr/>
      <dgm:t>
        <a:bodyPr/>
        <a:lstStyle/>
        <a:p>
          <a:endParaRPr lang="en-GB"/>
        </a:p>
      </dgm:t>
    </dgm:pt>
    <dgm:pt modelId="{6960F064-7F65-4917-B8C8-1E7005B58951}" type="pres">
      <dgm:prSet presAssocID="{E990EF1F-67D5-4C05-930C-BA106FAE3EE3}" presName="sibTrans" presStyleLbl="sibTrans2D1" presStyleIdx="1" presStyleCnt="8"/>
      <dgm:spPr/>
      <dgm:t>
        <a:bodyPr/>
        <a:lstStyle/>
        <a:p>
          <a:endParaRPr lang="en-GB"/>
        </a:p>
      </dgm:t>
    </dgm:pt>
    <dgm:pt modelId="{50CBE8E7-591F-4614-95F7-2B12EC198208}" type="pres">
      <dgm:prSet presAssocID="{D00B5B9F-ED47-4378-9A5F-ED3F3FE78EAA}" presName="middleNode" presStyleCnt="0"/>
      <dgm:spPr/>
    </dgm:pt>
    <dgm:pt modelId="{BDED21A6-C772-4A8C-860D-3F68B6FBFB71}" type="pres">
      <dgm:prSet presAssocID="{D00B5B9F-ED47-4378-9A5F-ED3F3FE78EAA}" presName="padding" presStyleLbl="node1" presStyleIdx="1" presStyleCnt="9"/>
      <dgm:spPr/>
    </dgm:pt>
    <dgm:pt modelId="{2512A2A6-A47A-4902-9185-B31FE30073C7}" type="pres">
      <dgm:prSet presAssocID="{D00B5B9F-ED47-4378-9A5F-ED3F3FE78EAA}" presName="shape" presStyleLbl="node1" presStyleIdx="2" presStyleCnt="9">
        <dgm:presLayoutVars>
          <dgm:bulletEnabled val="1"/>
        </dgm:presLayoutVars>
      </dgm:prSet>
      <dgm:spPr/>
      <dgm:t>
        <a:bodyPr/>
        <a:lstStyle/>
        <a:p>
          <a:endParaRPr lang="en-GB"/>
        </a:p>
      </dgm:t>
    </dgm:pt>
    <dgm:pt modelId="{D9E1528D-8717-475F-93F4-73F99B4FDCDF}" type="pres">
      <dgm:prSet presAssocID="{D7E991B8-6033-4DDC-BEE9-E888F641FD23}" presName="sibTrans" presStyleLbl="sibTrans2D1" presStyleIdx="2" presStyleCnt="8"/>
      <dgm:spPr/>
      <dgm:t>
        <a:bodyPr/>
        <a:lstStyle/>
        <a:p>
          <a:endParaRPr lang="en-GB"/>
        </a:p>
      </dgm:t>
    </dgm:pt>
    <dgm:pt modelId="{7F9F2B71-DA0D-44E8-8728-702F69CC819C}" type="pres">
      <dgm:prSet presAssocID="{434EE0F9-CD6E-407D-A714-3EA5DC65FC42}" presName="middleNode" presStyleCnt="0"/>
      <dgm:spPr/>
    </dgm:pt>
    <dgm:pt modelId="{77AD6071-3D16-4D1E-AB8C-BDC843410504}" type="pres">
      <dgm:prSet presAssocID="{434EE0F9-CD6E-407D-A714-3EA5DC65FC42}" presName="padding" presStyleLbl="node1" presStyleIdx="2" presStyleCnt="9"/>
      <dgm:spPr/>
    </dgm:pt>
    <dgm:pt modelId="{728C55DF-360B-4321-8A88-25A870C9175F}" type="pres">
      <dgm:prSet presAssocID="{434EE0F9-CD6E-407D-A714-3EA5DC65FC42}" presName="shape" presStyleLbl="node1" presStyleIdx="3" presStyleCnt="9">
        <dgm:presLayoutVars>
          <dgm:bulletEnabled val="1"/>
        </dgm:presLayoutVars>
      </dgm:prSet>
      <dgm:spPr/>
      <dgm:t>
        <a:bodyPr/>
        <a:lstStyle/>
        <a:p>
          <a:endParaRPr lang="en-GB"/>
        </a:p>
      </dgm:t>
    </dgm:pt>
    <dgm:pt modelId="{5A81EEE5-387F-49AA-9151-830504254E9D}" type="pres">
      <dgm:prSet presAssocID="{9BBB6771-5023-40DB-A7E5-15C4E39B34BE}" presName="sibTrans" presStyleLbl="sibTrans2D1" presStyleIdx="3" presStyleCnt="8"/>
      <dgm:spPr/>
      <dgm:t>
        <a:bodyPr/>
        <a:lstStyle/>
        <a:p>
          <a:endParaRPr lang="en-GB"/>
        </a:p>
      </dgm:t>
    </dgm:pt>
    <dgm:pt modelId="{BC89CA31-5CBD-4752-884E-C16BEBCABECB}" type="pres">
      <dgm:prSet presAssocID="{A1B05396-6805-4E1D-8220-5B0FFAEE988D}" presName="middleNode" presStyleCnt="0"/>
      <dgm:spPr/>
    </dgm:pt>
    <dgm:pt modelId="{B8A5506B-B16A-4A84-8B00-FC005064C9E5}" type="pres">
      <dgm:prSet presAssocID="{A1B05396-6805-4E1D-8220-5B0FFAEE988D}" presName="padding" presStyleLbl="node1" presStyleIdx="3" presStyleCnt="9"/>
      <dgm:spPr/>
    </dgm:pt>
    <dgm:pt modelId="{FA6AA8EF-1762-4E62-992A-DD341910F592}" type="pres">
      <dgm:prSet presAssocID="{A1B05396-6805-4E1D-8220-5B0FFAEE988D}" presName="shape" presStyleLbl="node1" presStyleIdx="4" presStyleCnt="9">
        <dgm:presLayoutVars>
          <dgm:bulletEnabled val="1"/>
        </dgm:presLayoutVars>
      </dgm:prSet>
      <dgm:spPr/>
      <dgm:t>
        <a:bodyPr/>
        <a:lstStyle/>
        <a:p>
          <a:endParaRPr lang="en-GB"/>
        </a:p>
      </dgm:t>
    </dgm:pt>
    <dgm:pt modelId="{606880B9-2001-444A-8DF3-B6DBC858ECDE}" type="pres">
      <dgm:prSet presAssocID="{49DA4EE5-0405-471D-8473-5452C6AB5AB7}" presName="sibTrans" presStyleLbl="sibTrans2D1" presStyleIdx="4" presStyleCnt="8"/>
      <dgm:spPr/>
      <dgm:t>
        <a:bodyPr/>
        <a:lstStyle/>
        <a:p>
          <a:endParaRPr lang="en-GB"/>
        </a:p>
      </dgm:t>
    </dgm:pt>
    <dgm:pt modelId="{785CFE90-F63E-4A5E-BAAB-3390D13E14F2}" type="pres">
      <dgm:prSet presAssocID="{A4611DBD-B3CE-49BF-B8AF-4136717E68E7}" presName="middleNode" presStyleCnt="0"/>
      <dgm:spPr/>
    </dgm:pt>
    <dgm:pt modelId="{9A22CFD4-B73D-41DB-878A-528374FB93AC}" type="pres">
      <dgm:prSet presAssocID="{A4611DBD-B3CE-49BF-B8AF-4136717E68E7}" presName="padding" presStyleLbl="node1" presStyleIdx="4" presStyleCnt="9"/>
      <dgm:spPr/>
    </dgm:pt>
    <dgm:pt modelId="{9E021F5E-3694-4D11-8038-4D2DB546A682}" type="pres">
      <dgm:prSet presAssocID="{A4611DBD-B3CE-49BF-B8AF-4136717E68E7}" presName="shape" presStyleLbl="node1" presStyleIdx="5" presStyleCnt="9">
        <dgm:presLayoutVars>
          <dgm:bulletEnabled val="1"/>
        </dgm:presLayoutVars>
      </dgm:prSet>
      <dgm:spPr/>
      <dgm:t>
        <a:bodyPr/>
        <a:lstStyle/>
        <a:p>
          <a:endParaRPr lang="en-GB"/>
        </a:p>
      </dgm:t>
    </dgm:pt>
    <dgm:pt modelId="{EAA6D400-1373-46D2-BC8B-4D6853CDB90F}" type="pres">
      <dgm:prSet presAssocID="{BA33CB5D-48D7-4BEF-B481-55C76F331E1E}" presName="sibTrans" presStyleLbl="sibTrans2D1" presStyleIdx="5" presStyleCnt="8"/>
      <dgm:spPr/>
      <dgm:t>
        <a:bodyPr/>
        <a:lstStyle/>
        <a:p>
          <a:endParaRPr lang="en-GB"/>
        </a:p>
      </dgm:t>
    </dgm:pt>
    <dgm:pt modelId="{BC70DC0D-3CC5-488B-A36A-129E5B5BF28E}" type="pres">
      <dgm:prSet presAssocID="{562F8D3F-634F-4BB6-A14C-B93D542D45B6}" presName="middleNode" presStyleCnt="0"/>
      <dgm:spPr/>
    </dgm:pt>
    <dgm:pt modelId="{1F193026-20DD-4DF2-BA03-99D32868C662}" type="pres">
      <dgm:prSet presAssocID="{562F8D3F-634F-4BB6-A14C-B93D542D45B6}" presName="padding" presStyleLbl="node1" presStyleIdx="5" presStyleCnt="9"/>
      <dgm:spPr/>
    </dgm:pt>
    <dgm:pt modelId="{FE75F54B-6B98-4316-AC46-33DD1069B73B}" type="pres">
      <dgm:prSet presAssocID="{562F8D3F-634F-4BB6-A14C-B93D542D45B6}" presName="shape" presStyleLbl="node1" presStyleIdx="6" presStyleCnt="9">
        <dgm:presLayoutVars>
          <dgm:bulletEnabled val="1"/>
        </dgm:presLayoutVars>
      </dgm:prSet>
      <dgm:spPr/>
      <dgm:t>
        <a:bodyPr/>
        <a:lstStyle/>
        <a:p>
          <a:endParaRPr lang="en-GB"/>
        </a:p>
      </dgm:t>
    </dgm:pt>
    <dgm:pt modelId="{030F14B8-050A-44D4-8462-5A02A5908EAD}" type="pres">
      <dgm:prSet presAssocID="{D87112ED-11F6-45E8-B9C0-B16FC1206C08}" presName="sibTrans" presStyleLbl="sibTrans2D1" presStyleIdx="6" presStyleCnt="8"/>
      <dgm:spPr/>
      <dgm:t>
        <a:bodyPr/>
        <a:lstStyle/>
        <a:p>
          <a:endParaRPr lang="en-GB"/>
        </a:p>
      </dgm:t>
    </dgm:pt>
    <dgm:pt modelId="{B21D34BD-99DB-4ECC-8ABC-93C8B6E7FD0A}" type="pres">
      <dgm:prSet presAssocID="{2144198A-A025-4470-B26E-48AABB21717C}" presName="middleNode" presStyleCnt="0"/>
      <dgm:spPr/>
    </dgm:pt>
    <dgm:pt modelId="{7E8D1C89-7A9A-498A-AED7-392778F05B7F}" type="pres">
      <dgm:prSet presAssocID="{2144198A-A025-4470-B26E-48AABB21717C}" presName="padding" presStyleLbl="node1" presStyleIdx="6" presStyleCnt="9"/>
      <dgm:spPr/>
    </dgm:pt>
    <dgm:pt modelId="{91E86E00-BE9E-40AF-96BE-0F972680B4D6}" type="pres">
      <dgm:prSet presAssocID="{2144198A-A025-4470-B26E-48AABB21717C}" presName="shape" presStyleLbl="node1" presStyleIdx="7" presStyleCnt="9">
        <dgm:presLayoutVars>
          <dgm:bulletEnabled val="1"/>
        </dgm:presLayoutVars>
      </dgm:prSet>
      <dgm:spPr/>
      <dgm:t>
        <a:bodyPr/>
        <a:lstStyle/>
        <a:p>
          <a:endParaRPr lang="en-GB"/>
        </a:p>
      </dgm:t>
    </dgm:pt>
    <dgm:pt modelId="{65D15BC4-C0CB-4DF2-9E6B-53B1A9A4F23C}" type="pres">
      <dgm:prSet presAssocID="{5BC8EF3B-96B5-43EF-91A8-B060531E0A37}" presName="sibTrans" presStyleLbl="sibTrans2D1" presStyleIdx="7" presStyleCnt="8"/>
      <dgm:spPr/>
      <dgm:t>
        <a:bodyPr/>
        <a:lstStyle/>
        <a:p>
          <a:endParaRPr lang="en-GB"/>
        </a:p>
      </dgm:t>
    </dgm:pt>
    <dgm:pt modelId="{B1DE85E7-3296-43A4-ACC8-79869FD4A3BB}" type="pres">
      <dgm:prSet presAssocID="{38072E00-9DB5-47C0-90F4-1DAD00AE60D1}" presName="lastNode" presStyleLbl="node1" presStyleIdx="8" presStyleCnt="9">
        <dgm:presLayoutVars>
          <dgm:bulletEnabled val="1"/>
        </dgm:presLayoutVars>
      </dgm:prSet>
      <dgm:spPr/>
      <dgm:t>
        <a:bodyPr/>
        <a:lstStyle/>
        <a:p>
          <a:endParaRPr lang="en-GB"/>
        </a:p>
      </dgm:t>
    </dgm:pt>
  </dgm:ptLst>
  <dgm:cxnLst>
    <dgm:cxn modelId="{E02C67D0-388F-498C-9A21-922F766F1C63}" srcId="{D92B0F56-2F5E-4235-BEB7-4751BAA552EB}" destId="{07954A84-27EC-4AD3-8517-D9C55E225583}" srcOrd="1" destOrd="0" parTransId="{B77E0C7B-8EFB-4E16-AC87-B07C9AADF774}" sibTransId="{E990EF1F-67D5-4C05-930C-BA106FAE3EE3}"/>
    <dgm:cxn modelId="{90D1E739-8950-429D-BCDD-F64440DC9451}" type="presOf" srcId="{BA33CB5D-48D7-4BEF-B481-55C76F331E1E}" destId="{EAA6D400-1373-46D2-BC8B-4D6853CDB90F}" srcOrd="0" destOrd="0" presId="urn:microsoft.com/office/officeart/2005/8/layout/bProcess2"/>
    <dgm:cxn modelId="{D86A90D8-7EC0-432B-A61F-83201C35EBD4}" type="presOf" srcId="{D2F8F8CA-4404-4EC6-B048-FA5E6E1DAEE2}" destId="{D7C8266A-AE91-47F3-B5B3-6AC914540549}" srcOrd="0" destOrd="0" presId="urn:microsoft.com/office/officeart/2005/8/layout/bProcess2"/>
    <dgm:cxn modelId="{6DD34FF1-8524-4C55-BCB7-5C9992DEBF59}" type="presOf" srcId="{D87112ED-11F6-45E8-B9C0-B16FC1206C08}" destId="{030F14B8-050A-44D4-8462-5A02A5908EAD}" srcOrd="0" destOrd="0" presId="urn:microsoft.com/office/officeart/2005/8/layout/bProcess2"/>
    <dgm:cxn modelId="{F3024A7F-37C5-430A-B7A8-74C2314FE7F2}" type="presOf" srcId="{07954A84-27EC-4AD3-8517-D9C55E225583}" destId="{A141972D-7C19-4606-879E-611F370207A0}" srcOrd="0" destOrd="0" presId="urn:microsoft.com/office/officeart/2005/8/layout/bProcess2"/>
    <dgm:cxn modelId="{28035A89-6F15-479B-9436-E3308DD73E63}" type="presOf" srcId="{562F8D3F-634F-4BB6-A14C-B93D542D45B6}" destId="{FE75F54B-6B98-4316-AC46-33DD1069B73B}" srcOrd="0" destOrd="0" presId="urn:microsoft.com/office/officeart/2005/8/layout/bProcess2"/>
    <dgm:cxn modelId="{AAFE77FF-FB30-4B64-B5A9-4C2CF0306AF3}" type="presOf" srcId="{D7E991B8-6033-4DDC-BEE9-E888F641FD23}" destId="{D9E1528D-8717-475F-93F4-73F99B4FDCDF}" srcOrd="0" destOrd="0" presId="urn:microsoft.com/office/officeart/2005/8/layout/bProcess2"/>
    <dgm:cxn modelId="{44245A81-E5FB-472C-9BF6-0ADA842A8DFC}" type="presOf" srcId="{E990EF1F-67D5-4C05-930C-BA106FAE3EE3}" destId="{6960F064-7F65-4917-B8C8-1E7005B58951}" srcOrd="0" destOrd="0" presId="urn:microsoft.com/office/officeart/2005/8/layout/bProcess2"/>
    <dgm:cxn modelId="{5B8B0A50-EA1A-468D-AC70-1C7115597CD8}" srcId="{D92B0F56-2F5E-4235-BEB7-4751BAA552EB}" destId="{D2F8F8CA-4404-4EC6-B048-FA5E6E1DAEE2}" srcOrd="0" destOrd="0" parTransId="{F84C3F59-B90B-4877-9A64-331F2F0B968E}" sibTransId="{A74B9E6B-387D-44F1-A27B-FF89B4E31372}"/>
    <dgm:cxn modelId="{B5041CAC-E102-4ACC-916A-73EF62C9DC9E}" type="presOf" srcId="{9BBB6771-5023-40DB-A7E5-15C4E39B34BE}" destId="{5A81EEE5-387F-49AA-9151-830504254E9D}" srcOrd="0" destOrd="0" presId="urn:microsoft.com/office/officeart/2005/8/layout/bProcess2"/>
    <dgm:cxn modelId="{0FB3BD0B-E481-4D8D-B855-99457CB44142}" type="presOf" srcId="{D00B5B9F-ED47-4378-9A5F-ED3F3FE78EAA}" destId="{2512A2A6-A47A-4902-9185-B31FE30073C7}" srcOrd="0" destOrd="0" presId="urn:microsoft.com/office/officeart/2005/8/layout/bProcess2"/>
    <dgm:cxn modelId="{E53FA2BA-B8CE-4E1E-9641-83B02DA7EA62}" type="presOf" srcId="{A1B05396-6805-4E1D-8220-5B0FFAEE988D}" destId="{FA6AA8EF-1762-4E62-992A-DD341910F592}" srcOrd="0" destOrd="0" presId="urn:microsoft.com/office/officeart/2005/8/layout/bProcess2"/>
    <dgm:cxn modelId="{F163A06C-129B-435C-B5C8-EA76F8F2DF44}" type="presOf" srcId="{A74B9E6B-387D-44F1-A27B-FF89B4E31372}" destId="{3C4EB9A0-6DEA-4828-B64A-F1D37687625F}" srcOrd="0" destOrd="0" presId="urn:microsoft.com/office/officeart/2005/8/layout/bProcess2"/>
    <dgm:cxn modelId="{B3180BB9-C4C8-4D61-86F3-4AECB9D4D65F}" type="presOf" srcId="{2144198A-A025-4470-B26E-48AABB21717C}" destId="{91E86E00-BE9E-40AF-96BE-0F972680B4D6}" srcOrd="0" destOrd="0" presId="urn:microsoft.com/office/officeart/2005/8/layout/bProcess2"/>
    <dgm:cxn modelId="{4D5A3EEE-565B-4306-BB8E-BB5AA794B368}" type="presOf" srcId="{49DA4EE5-0405-471D-8473-5452C6AB5AB7}" destId="{606880B9-2001-444A-8DF3-B6DBC858ECDE}" srcOrd="0" destOrd="0" presId="urn:microsoft.com/office/officeart/2005/8/layout/bProcess2"/>
    <dgm:cxn modelId="{30CC6FB6-0ED2-4F4D-9D56-4652F09704BC}" type="presOf" srcId="{434EE0F9-CD6E-407D-A714-3EA5DC65FC42}" destId="{728C55DF-360B-4321-8A88-25A870C9175F}" srcOrd="0" destOrd="0" presId="urn:microsoft.com/office/officeart/2005/8/layout/bProcess2"/>
    <dgm:cxn modelId="{C4DF9776-DD7C-4BCF-9399-5375F7A32CB6}" type="presOf" srcId="{5BC8EF3B-96B5-43EF-91A8-B060531E0A37}" destId="{65D15BC4-C0CB-4DF2-9E6B-53B1A9A4F23C}" srcOrd="0" destOrd="0" presId="urn:microsoft.com/office/officeart/2005/8/layout/bProcess2"/>
    <dgm:cxn modelId="{72F9C579-4701-47A8-8668-847AC292B8A3}" srcId="{D92B0F56-2F5E-4235-BEB7-4751BAA552EB}" destId="{38072E00-9DB5-47C0-90F4-1DAD00AE60D1}" srcOrd="8" destOrd="0" parTransId="{BC38A456-6858-4DC0-93FA-D1CBB09AB275}" sibTransId="{BF145EDB-7360-42DD-B6C8-E39B715B4C9B}"/>
    <dgm:cxn modelId="{DB9AF42A-DDC3-4CAA-8890-907F3409D884}" srcId="{D92B0F56-2F5E-4235-BEB7-4751BAA552EB}" destId="{562F8D3F-634F-4BB6-A14C-B93D542D45B6}" srcOrd="6" destOrd="0" parTransId="{4C71315E-37C0-4732-8ABA-4F17570B1D05}" sibTransId="{D87112ED-11F6-45E8-B9C0-B16FC1206C08}"/>
    <dgm:cxn modelId="{411D0BC8-0DBF-408A-8CC5-A70AAA271F3C}" type="presOf" srcId="{38072E00-9DB5-47C0-90F4-1DAD00AE60D1}" destId="{B1DE85E7-3296-43A4-ACC8-79869FD4A3BB}" srcOrd="0" destOrd="0" presId="urn:microsoft.com/office/officeart/2005/8/layout/bProcess2"/>
    <dgm:cxn modelId="{55CA11FC-ADFC-434B-9610-E89794898287}" srcId="{D92B0F56-2F5E-4235-BEB7-4751BAA552EB}" destId="{2144198A-A025-4470-B26E-48AABB21717C}" srcOrd="7" destOrd="0" parTransId="{D57AB879-7A4E-47B7-8610-37E57DA7A41D}" sibTransId="{5BC8EF3B-96B5-43EF-91A8-B060531E0A37}"/>
    <dgm:cxn modelId="{EE20922C-0CDF-4C96-B773-A74817D039EE}" srcId="{D92B0F56-2F5E-4235-BEB7-4751BAA552EB}" destId="{A4611DBD-B3CE-49BF-B8AF-4136717E68E7}" srcOrd="5" destOrd="0" parTransId="{6407C9DA-72EA-4B60-A849-C3E855A83EDC}" sibTransId="{BA33CB5D-48D7-4BEF-B481-55C76F331E1E}"/>
    <dgm:cxn modelId="{E8ADB403-C691-4043-9E3C-47409F38B82C}" srcId="{D92B0F56-2F5E-4235-BEB7-4751BAA552EB}" destId="{D00B5B9F-ED47-4378-9A5F-ED3F3FE78EAA}" srcOrd="2" destOrd="0" parTransId="{555A51CE-5B9A-4F1B-9140-569AFC8FBD2E}" sibTransId="{D7E991B8-6033-4DDC-BEE9-E888F641FD23}"/>
    <dgm:cxn modelId="{5F790F09-F223-4620-81D3-1BFC73C0FB68}" type="presOf" srcId="{A4611DBD-B3CE-49BF-B8AF-4136717E68E7}" destId="{9E021F5E-3694-4D11-8038-4D2DB546A682}" srcOrd="0" destOrd="0" presId="urn:microsoft.com/office/officeart/2005/8/layout/bProcess2"/>
    <dgm:cxn modelId="{E5DE12FF-9E8E-4082-A898-0CC324CB92F0}" srcId="{D92B0F56-2F5E-4235-BEB7-4751BAA552EB}" destId="{A1B05396-6805-4E1D-8220-5B0FFAEE988D}" srcOrd="4" destOrd="0" parTransId="{C68CF616-567B-4D30-AD7F-C8C825BB5C18}" sibTransId="{49DA4EE5-0405-471D-8473-5452C6AB5AB7}"/>
    <dgm:cxn modelId="{4F994A98-B827-46EC-BFE3-13597DACAD1F}" srcId="{D92B0F56-2F5E-4235-BEB7-4751BAA552EB}" destId="{434EE0F9-CD6E-407D-A714-3EA5DC65FC42}" srcOrd="3" destOrd="0" parTransId="{EDA6D82B-6746-45F9-AFA2-16139A33B687}" sibTransId="{9BBB6771-5023-40DB-A7E5-15C4E39B34BE}"/>
    <dgm:cxn modelId="{58457208-A2A8-4676-981A-86A783C200FA}" type="presOf" srcId="{D92B0F56-2F5E-4235-BEB7-4751BAA552EB}" destId="{5F17F48E-A941-43B4-A279-13B959080CE3}" srcOrd="0" destOrd="0" presId="urn:microsoft.com/office/officeart/2005/8/layout/bProcess2"/>
    <dgm:cxn modelId="{71DF8101-87A9-49A9-8640-AC45C8E47AD1}" type="presParOf" srcId="{5F17F48E-A941-43B4-A279-13B959080CE3}" destId="{D7C8266A-AE91-47F3-B5B3-6AC914540549}" srcOrd="0" destOrd="0" presId="urn:microsoft.com/office/officeart/2005/8/layout/bProcess2"/>
    <dgm:cxn modelId="{C8491916-18B6-4721-8613-123593E6DC8A}" type="presParOf" srcId="{5F17F48E-A941-43B4-A279-13B959080CE3}" destId="{3C4EB9A0-6DEA-4828-B64A-F1D37687625F}" srcOrd="1" destOrd="0" presId="urn:microsoft.com/office/officeart/2005/8/layout/bProcess2"/>
    <dgm:cxn modelId="{F3E7CD97-7433-4B98-8D18-F17A54D2C026}" type="presParOf" srcId="{5F17F48E-A941-43B4-A279-13B959080CE3}" destId="{AC0A0C71-0C10-471B-B55F-4A98272005DF}" srcOrd="2" destOrd="0" presId="urn:microsoft.com/office/officeart/2005/8/layout/bProcess2"/>
    <dgm:cxn modelId="{515BD2F7-2076-4BAB-819E-1D0CE3E59C90}" type="presParOf" srcId="{AC0A0C71-0C10-471B-B55F-4A98272005DF}" destId="{D49173A1-B749-4052-856A-1E5120759EF6}" srcOrd="0" destOrd="0" presId="urn:microsoft.com/office/officeart/2005/8/layout/bProcess2"/>
    <dgm:cxn modelId="{0F6B97BE-B0C0-46B7-8DEB-2DC541F6D5D4}" type="presParOf" srcId="{AC0A0C71-0C10-471B-B55F-4A98272005DF}" destId="{A141972D-7C19-4606-879E-611F370207A0}" srcOrd="1" destOrd="0" presId="urn:microsoft.com/office/officeart/2005/8/layout/bProcess2"/>
    <dgm:cxn modelId="{42C22B43-B06C-4AAB-BBC5-8FEB7F7F8713}" type="presParOf" srcId="{5F17F48E-A941-43B4-A279-13B959080CE3}" destId="{6960F064-7F65-4917-B8C8-1E7005B58951}" srcOrd="3" destOrd="0" presId="urn:microsoft.com/office/officeart/2005/8/layout/bProcess2"/>
    <dgm:cxn modelId="{364F83AC-4930-4EC6-BC26-B77B8D1BDE6D}" type="presParOf" srcId="{5F17F48E-A941-43B4-A279-13B959080CE3}" destId="{50CBE8E7-591F-4614-95F7-2B12EC198208}" srcOrd="4" destOrd="0" presId="urn:microsoft.com/office/officeart/2005/8/layout/bProcess2"/>
    <dgm:cxn modelId="{723A09EF-EAF3-4276-8DC5-EA0C46DFBD9C}" type="presParOf" srcId="{50CBE8E7-591F-4614-95F7-2B12EC198208}" destId="{BDED21A6-C772-4A8C-860D-3F68B6FBFB71}" srcOrd="0" destOrd="0" presId="urn:microsoft.com/office/officeart/2005/8/layout/bProcess2"/>
    <dgm:cxn modelId="{1BB23DB0-F47D-48FD-A860-B9F8F4CD7759}" type="presParOf" srcId="{50CBE8E7-591F-4614-95F7-2B12EC198208}" destId="{2512A2A6-A47A-4902-9185-B31FE30073C7}" srcOrd="1" destOrd="0" presId="urn:microsoft.com/office/officeart/2005/8/layout/bProcess2"/>
    <dgm:cxn modelId="{EE7D8D6B-C6E2-47D6-A0B7-E28CC81B70DB}" type="presParOf" srcId="{5F17F48E-A941-43B4-A279-13B959080CE3}" destId="{D9E1528D-8717-475F-93F4-73F99B4FDCDF}" srcOrd="5" destOrd="0" presId="urn:microsoft.com/office/officeart/2005/8/layout/bProcess2"/>
    <dgm:cxn modelId="{3484D1FE-0654-43BC-A68F-ABE6222E45CE}" type="presParOf" srcId="{5F17F48E-A941-43B4-A279-13B959080CE3}" destId="{7F9F2B71-DA0D-44E8-8728-702F69CC819C}" srcOrd="6" destOrd="0" presId="urn:microsoft.com/office/officeart/2005/8/layout/bProcess2"/>
    <dgm:cxn modelId="{7B577B9F-C2A2-4484-8B52-559D11B347E6}" type="presParOf" srcId="{7F9F2B71-DA0D-44E8-8728-702F69CC819C}" destId="{77AD6071-3D16-4D1E-AB8C-BDC843410504}" srcOrd="0" destOrd="0" presId="urn:microsoft.com/office/officeart/2005/8/layout/bProcess2"/>
    <dgm:cxn modelId="{E47E2EFD-1DE2-4988-9E73-91E6BB3539E2}" type="presParOf" srcId="{7F9F2B71-DA0D-44E8-8728-702F69CC819C}" destId="{728C55DF-360B-4321-8A88-25A870C9175F}" srcOrd="1" destOrd="0" presId="urn:microsoft.com/office/officeart/2005/8/layout/bProcess2"/>
    <dgm:cxn modelId="{E3D91D96-BB2A-40E5-A78E-F433BCCEB5A4}" type="presParOf" srcId="{5F17F48E-A941-43B4-A279-13B959080CE3}" destId="{5A81EEE5-387F-49AA-9151-830504254E9D}" srcOrd="7" destOrd="0" presId="urn:microsoft.com/office/officeart/2005/8/layout/bProcess2"/>
    <dgm:cxn modelId="{93816512-E524-4571-83EF-893BC56CD5FA}" type="presParOf" srcId="{5F17F48E-A941-43B4-A279-13B959080CE3}" destId="{BC89CA31-5CBD-4752-884E-C16BEBCABECB}" srcOrd="8" destOrd="0" presId="urn:microsoft.com/office/officeart/2005/8/layout/bProcess2"/>
    <dgm:cxn modelId="{328AF276-A7C9-43E0-A3CE-8FBF90D24E07}" type="presParOf" srcId="{BC89CA31-5CBD-4752-884E-C16BEBCABECB}" destId="{B8A5506B-B16A-4A84-8B00-FC005064C9E5}" srcOrd="0" destOrd="0" presId="urn:microsoft.com/office/officeart/2005/8/layout/bProcess2"/>
    <dgm:cxn modelId="{4E1F58D6-12E7-4D0E-9019-EB81836D63EF}" type="presParOf" srcId="{BC89CA31-5CBD-4752-884E-C16BEBCABECB}" destId="{FA6AA8EF-1762-4E62-992A-DD341910F592}" srcOrd="1" destOrd="0" presId="urn:microsoft.com/office/officeart/2005/8/layout/bProcess2"/>
    <dgm:cxn modelId="{B7E4D4BF-894D-4C10-9218-2B38474E5B81}" type="presParOf" srcId="{5F17F48E-A941-43B4-A279-13B959080CE3}" destId="{606880B9-2001-444A-8DF3-B6DBC858ECDE}" srcOrd="9" destOrd="0" presId="urn:microsoft.com/office/officeart/2005/8/layout/bProcess2"/>
    <dgm:cxn modelId="{4C942128-90B0-414D-B55C-B398E2A0B477}" type="presParOf" srcId="{5F17F48E-A941-43B4-A279-13B959080CE3}" destId="{785CFE90-F63E-4A5E-BAAB-3390D13E14F2}" srcOrd="10" destOrd="0" presId="urn:microsoft.com/office/officeart/2005/8/layout/bProcess2"/>
    <dgm:cxn modelId="{2FE3F39A-DF41-4776-99D8-06F3E7FB1383}" type="presParOf" srcId="{785CFE90-F63E-4A5E-BAAB-3390D13E14F2}" destId="{9A22CFD4-B73D-41DB-878A-528374FB93AC}" srcOrd="0" destOrd="0" presId="urn:microsoft.com/office/officeart/2005/8/layout/bProcess2"/>
    <dgm:cxn modelId="{5D4AAA9E-2364-47E5-95B2-479491BFEED3}" type="presParOf" srcId="{785CFE90-F63E-4A5E-BAAB-3390D13E14F2}" destId="{9E021F5E-3694-4D11-8038-4D2DB546A682}" srcOrd="1" destOrd="0" presId="urn:microsoft.com/office/officeart/2005/8/layout/bProcess2"/>
    <dgm:cxn modelId="{F24B3A2C-7B25-40CF-9840-0490C1655C33}" type="presParOf" srcId="{5F17F48E-A941-43B4-A279-13B959080CE3}" destId="{EAA6D400-1373-46D2-BC8B-4D6853CDB90F}" srcOrd="11" destOrd="0" presId="urn:microsoft.com/office/officeart/2005/8/layout/bProcess2"/>
    <dgm:cxn modelId="{A8435ACF-8FEE-4207-BBD2-B62FBB2EA91C}" type="presParOf" srcId="{5F17F48E-A941-43B4-A279-13B959080CE3}" destId="{BC70DC0D-3CC5-488B-A36A-129E5B5BF28E}" srcOrd="12" destOrd="0" presId="urn:microsoft.com/office/officeart/2005/8/layout/bProcess2"/>
    <dgm:cxn modelId="{5117DD21-CC8F-4E13-9132-4A4BAC506119}" type="presParOf" srcId="{BC70DC0D-3CC5-488B-A36A-129E5B5BF28E}" destId="{1F193026-20DD-4DF2-BA03-99D32868C662}" srcOrd="0" destOrd="0" presId="urn:microsoft.com/office/officeart/2005/8/layout/bProcess2"/>
    <dgm:cxn modelId="{18F3B69F-9C08-4327-B93C-660C9CD387DE}" type="presParOf" srcId="{BC70DC0D-3CC5-488B-A36A-129E5B5BF28E}" destId="{FE75F54B-6B98-4316-AC46-33DD1069B73B}" srcOrd="1" destOrd="0" presId="urn:microsoft.com/office/officeart/2005/8/layout/bProcess2"/>
    <dgm:cxn modelId="{723F4858-CDA9-49DC-BCC6-AF15F704DE5A}" type="presParOf" srcId="{5F17F48E-A941-43B4-A279-13B959080CE3}" destId="{030F14B8-050A-44D4-8462-5A02A5908EAD}" srcOrd="13" destOrd="0" presId="urn:microsoft.com/office/officeart/2005/8/layout/bProcess2"/>
    <dgm:cxn modelId="{CBAB1FBF-FF3E-4EB7-A6B6-A491A38A67A3}" type="presParOf" srcId="{5F17F48E-A941-43B4-A279-13B959080CE3}" destId="{B21D34BD-99DB-4ECC-8ABC-93C8B6E7FD0A}" srcOrd="14" destOrd="0" presId="urn:microsoft.com/office/officeart/2005/8/layout/bProcess2"/>
    <dgm:cxn modelId="{4B00B292-8E80-4D52-A1BD-F9FB0D756380}" type="presParOf" srcId="{B21D34BD-99DB-4ECC-8ABC-93C8B6E7FD0A}" destId="{7E8D1C89-7A9A-498A-AED7-392778F05B7F}" srcOrd="0" destOrd="0" presId="urn:microsoft.com/office/officeart/2005/8/layout/bProcess2"/>
    <dgm:cxn modelId="{10BF39A6-1207-41D7-8520-F1B973D10555}" type="presParOf" srcId="{B21D34BD-99DB-4ECC-8ABC-93C8B6E7FD0A}" destId="{91E86E00-BE9E-40AF-96BE-0F972680B4D6}" srcOrd="1" destOrd="0" presId="urn:microsoft.com/office/officeart/2005/8/layout/bProcess2"/>
    <dgm:cxn modelId="{9057C27F-4E79-4C3E-B9DF-7D1A5FE7E7DE}" type="presParOf" srcId="{5F17F48E-A941-43B4-A279-13B959080CE3}" destId="{65D15BC4-C0CB-4DF2-9E6B-53B1A9A4F23C}" srcOrd="15" destOrd="0" presId="urn:microsoft.com/office/officeart/2005/8/layout/bProcess2"/>
    <dgm:cxn modelId="{CB6078B8-5E0D-427E-BDE0-B4CE68B362E9}" type="presParOf" srcId="{5F17F48E-A941-43B4-A279-13B959080CE3}" destId="{B1DE85E7-3296-43A4-ACC8-79869FD4A3BB}" srcOrd="16" destOrd="0" presId="urn:microsoft.com/office/officeart/2005/8/layout/b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AFE7D91-B188-42DE-8E1B-466C811A2E9D}"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en-GB"/>
        </a:p>
      </dgm:t>
    </dgm:pt>
    <dgm:pt modelId="{E9FC7BB1-2D7D-4E9E-B27A-F4F4EA54E5AC}">
      <dgm:prSet phldrT="[Text]"/>
      <dgm:spPr/>
      <dgm:t>
        <a:bodyPr/>
        <a:lstStyle/>
        <a:p>
          <a:endParaRPr lang="en-GB" dirty="0"/>
        </a:p>
      </dgm:t>
    </dgm:pt>
    <dgm:pt modelId="{DAA73D81-FE28-4612-B0E4-D5D23D9D5F85}" type="parTrans" cxnId="{671FF662-12BA-4461-BA26-5374A97166D2}">
      <dgm:prSet/>
      <dgm:spPr/>
      <dgm:t>
        <a:bodyPr/>
        <a:lstStyle/>
        <a:p>
          <a:endParaRPr lang="en-GB"/>
        </a:p>
      </dgm:t>
    </dgm:pt>
    <dgm:pt modelId="{271734D7-FCD6-4291-A0EC-57A3B12B67FE}" type="sibTrans" cxnId="{671FF662-12BA-4461-BA26-5374A97166D2}">
      <dgm:prSet/>
      <dgm:spPr/>
      <dgm:t>
        <a:bodyPr/>
        <a:lstStyle/>
        <a:p>
          <a:endParaRPr lang="en-GB"/>
        </a:p>
      </dgm:t>
    </dgm:pt>
    <dgm:pt modelId="{0A546012-499A-4138-A02F-55696584A9E3}">
      <dgm:prSet phldrT="[Text]"/>
      <dgm:spPr/>
      <dgm:t>
        <a:bodyPr/>
        <a:lstStyle/>
        <a:p>
          <a:endParaRPr lang="en-GB" dirty="0"/>
        </a:p>
      </dgm:t>
    </dgm:pt>
    <dgm:pt modelId="{A1C5F968-D5DC-4161-8914-B7FF129951CF}" type="parTrans" cxnId="{53A85025-F166-4710-9464-7A65134347B5}">
      <dgm:prSet/>
      <dgm:spPr/>
      <dgm:t>
        <a:bodyPr/>
        <a:lstStyle/>
        <a:p>
          <a:endParaRPr lang="en-GB"/>
        </a:p>
      </dgm:t>
    </dgm:pt>
    <dgm:pt modelId="{62CF0423-F0BC-4886-9BFF-E694CE20909D}" type="sibTrans" cxnId="{53A85025-F166-4710-9464-7A65134347B5}">
      <dgm:prSet/>
      <dgm:spPr/>
      <dgm:t>
        <a:bodyPr/>
        <a:lstStyle/>
        <a:p>
          <a:endParaRPr lang="en-GB"/>
        </a:p>
      </dgm:t>
    </dgm:pt>
    <dgm:pt modelId="{C2D4EF9E-BF06-46DF-A55E-6750F1A771A1}">
      <dgm:prSet phldrT="[Text]"/>
      <dgm:spPr/>
      <dgm:t>
        <a:bodyPr/>
        <a:lstStyle/>
        <a:p>
          <a:endParaRPr lang="en-GB" dirty="0"/>
        </a:p>
      </dgm:t>
    </dgm:pt>
    <dgm:pt modelId="{CA718C2F-6509-4AF4-A121-0976F58494A7}" type="parTrans" cxnId="{89990643-FAC8-4271-8377-5D82A10487BA}">
      <dgm:prSet/>
      <dgm:spPr/>
      <dgm:t>
        <a:bodyPr/>
        <a:lstStyle/>
        <a:p>
          <a:endParaRPr lang="en-GB"/>
        </a:p>
      </dgm:t>
    </dgm:pt>
    <dgm:pt modelId="{2897F0D9-5E4C-4277-875B-72D0CF5F0389}" type="sibTrans" cxnId="{89990643-FAC8-4271-8377-5D82A10487BA}">
      <dgm:prSet/>
      <dgm:spPr/>
      <dgm:t>
        <a:bodyPr/>
        <a:lstStyle/>
        <a:p>
          <a:endParaRPr lang="en-GB"/>
        </a:p>
      </dgm:t>
    </dgm:pt>
    <dgm:pt modelId="{A2D71353-FFAB-4BD6-95F1-321FB4BC7FF4}">
      <dgm:prSet phldrT="[Text]"/>
      <dgm:spPr/>
      <dgm:t>
        <a:bodyPr/>
        <a:lstStyle/>
        <a:p>
          <a:endParaRPr lang="en-GB" dirty="0"/>
        </a:p>
      </dgm:t>
    </dgm:pt>
    <dgm:pt modelId="{3738BB60-4BB9-4D74-B531-7BD79BB0DD7A}" type="parTrans" cxnId="{DD7BCA71-5B26-4832-A2FD-CF478A5CCDB5}">
      <dgm:prSet/>
      <dgm:spPr/>
      <dgm:t>
        <a:bodyPr/>
        <a:lstStyle/>
        <a:p>
          <a:endParaRPr lang="en-GB"/>
        </a:p>
      </dgm:t>
    </dgm:pt>
    <dgm:pt modelId="{0E11F002-F2FD-4DEC-92E7-043EC3ECB7AA}" type="sibTrans" cxnId="{DD7BCA71-5B26-4832-A2FD-CF478A5CCDB5}">
      <dgm:prSet/>
      <dgm:spPr/>
      <dgm:t>
        <a:bodyPr/>
        <a:lstStyle/>
        <a:p>
          <a:endParaRPr lang="en-GB"/>
        </a:p>
      </dgm:t>
    </dgm:pt>
    <dgm:pt modelId="{6A65BAEB-85A0-49CE-8E0D-E5E6185F8443}" type="pres">
      <dgm:prSet presAssocID="{FAFE7D91-B188-42DE-8E1B-466C811A2E9D}" presName="Name0" presStyleCnt="0">
        <dgm:presLayoutVars>
          <dgm:dir/>
          <dgm:animOne val="branch"/>
          <dgm:animLvl val="lvl"/>
        </dgm:presLayoutVars>
      </dgm:prSet>
      <dgm:spPr/>
      <dgm:t>
        <a:bodyPr/>
        <a:lstStyle/>
        <a:p>
          <a:endParaRPr lang="en-GB"/>
        </a:p>
      </dgm:t>
    </dgm:pt>
    <dgm:pt modelId="{D7387DA9-F092-455E-A577-42AABE4C6A18}" type="pres">
      <dgm:prSet presAssocID="{E9FC7BB1-2D7D-4E9E-B27A-F4F4EA54E5AC}" presName="chaos" presStyleCnt="0"/>
      <dgm:spPr/>
    </dgm:pt>
    <dgm:pt modelId="{FB973D2A-8DB8-4FF3-8315-00CCD8D369F2}" type="pres">
      <dgm:prSet presAssocID="{E9FC7BB1-2D7D-4E9E-B27A-F4F4EA54E5AC}" presName="parTx1" presStyleLbl="revTx" presStyleIdx="0" presStyleCnt="3"/>
      <dgm:spPr/>
      <dgm:t>
        <a:bodyPr/>
        <a:lstStyle/>
        <a:p>
          <a:endParaRPr lang="en-GB"/>
        </a:p>
      </dgm:t>
    </dgm:pt>
    <dgm:pt modelId="{CF9025AB-89F5-4D5D-A6AE-7FA80DB4E97C}" type="pres">
      <dgm:prSet presAssocID="{E9FC7BB1-2D7D-4E9E-B27A-F4F4EA54E5AC}" presName="desTx1" presStyleLbl="revTx" presStyleIdx="1" presStyleCnt="3">
        <dgm:presLayoutVars>
          <dgm:bulletEnabled val="1"/>
        </dgm:presLayoutVars>
      </dgm:prSet>
      <dgm:spPr/>
      <dgm:t>
        <a:bodyPr/>
        <a:lstStyle/>
        <a:p>
          <a:endParaRPr lang="en-GB"/>
        </a:p>
      </dgm:t>
    </dgm:pt>
    <dgm:pt modelId="{53FF4B75-2588-442D-8719-DE3901D998C5}" type="pres">
      <dgm:prSet presAssocID="{E9FC7BB1-2D7D-4E9E-B27A-F4F4EA54E5AC}" presName="c1" presStyleLbl="node1" presStyleIdx="0" presStyleCnt="19"/>
      <dgm:spPr/>
    </dgm:pt>
    <dgm:pt modelId="{C562356F-466E-45BE-9E6D-69B1DF514B95}" type="pres">
      <dgm:prSet presAssocID="{E9FC7BB1-2D7D-4E9E-B27A-F4F4EA54E5AC}" presName="c2" presStyleLbl="node1" presStyleIdx="1" presStyleCnt="19"/>
      <dgm:spPr/>
    </dgm:pt>
    <dgm:pt modelId="{1CB7B435-AA68-49AF-81F6-07AF4C468723}" type="pres">
      <dgm:prSet presAssocID="{E9FC7BB1-2D7D-4E9E-B27A-F4F4EA54E5AC}" presName="c3" presStyleLbl="node1" presStyleIdx="2" presStyleCnt="19"/>
      <dgm:spPr/>
    </dgm:pt>
    <dgm:pt modelId="{8ACD2E8E-269E-4825-A806-07F071B5814D}" type="pres">
      <dgm:prSet presAssocID="{E9FC7BB1-2D7D-4E9E-B27A-F4F4EA54E5AC}" presName="c4" presStyleLbl="node1" presStyleIdx="3" presStyleCnt="19"/>
      <dgm:spPr/>
    </dgm:pt>
    <dgm:pt modelId="{DF33D9BE-5A4A-4E67-92DD-14C25F1D1802}" type="pres">
      <dgm:prSet presAssocID="{E9FC7BB1-2D7D-4E9E-B27A-F4F4EA54E5AC}" presName="c5" presStyleLbl="node1" presStyleIdx="4" presStyleCnt="19"/>
      <dgm:spPr/>
    </dgm:pt>
    <dgm:pt modelId="{5E26418F-4C7F-4FDA-9D0B-DA6F303C3D42}" type="pres">
      <dgm:prSet presAssocID="{E9FC7BB1-2D7D-4E9E-B27A-F4F4EA54E5AC}" presName="c6" presStyleLbl="node1" presStyleIdx="5" presStyleCnt="19"/>
      <dgm:spPr/>
    </dgm:pt>
    <dgm:pt modelId="{B915F60F-9EF2-4CD5-934C-28DD242D9D6D}" type="pres">
      <dgm:prSet presAssocID="{E9FC7BB1-2D7D-4E9E-B27A-F4F4EA54E5AC}" presName="c7" presStyleLbl="node1" presStyleIdx="6" presStyleCnt="19"/>
      <dgm:spPr/>
    </dgm:pt>
    <dgm:pt modelId="{F4325491-E5B0-427B-8658-505E49070C6E}" type="pres">
      <dgm:prSet presAssocID="{E9FC7BB1-2D7D-4E9E-B27A-F4F4EA54E5AC}" presName="c8" presStyleLbl="node1" presStyleIdx="7" presStyleCnt="19"/>
      <dgm:spPr/>
    </dgm:pt>
    <dgm:pt modelId="{2745E529-14F0-4379-9B67-E1A8C27C901B}" type="pres">
      <dgm:prSet presAssocID="{E9FC7BB1-2D7D-4E9E-B27A-F4F4EA54E5AC}" presName="c9" presStyleLbl="node1" presStyleIdx="8" presStyleCnt="19"/>
      <dgm:spPr/>
    </dgm:pt>
    <dgm:pt modelId="{FB1058E4-A93F-4BE7-A958-654AB76FC377}" type="pres">
      <dgm:prSet presAssocID="{E9FC7BB1-2D7D-4E9E-B27A-F4F4EA54E5AC}" presName="c10" presStyleLbl="node1" presStyleIdx="9" presStyleCnt="19"/>
      <dgm:spPr/>
    </dgm:pt>
    <dgm:pt modelId="{ED44AA90-EDA6-48AC-86AC-F410EC702CE0}" type="pres">
      <dgm:prSet presAssocID="{E9FC7BB1-2D7D-4E9E-B27A-F4F4EA54E5AC}" presName="c11" presStyleLbl="node1" presStyleIdx="10" presStyleCnt="19"/>
      <dgm:spPr/>
    </dgm:pt>
    <dgm:pt modelId="{35E3D13C-AC3B-4BE6-800E-367641D5C1E6}" type="pres">
      <dgm:prSet presAssocID="{E9FC7BB1-2D7D-4E9E-B27A-F4F4EA54E5AC}" presName="c12" presStyleLbl="node1" presStyleIdx="11" presStyleCnt="19"/>
      <dgm:spPr/>
    </dgm:pt>
    <dgm:pt modelId="{0CA93555-4E8A-47EB-83B4-DEA627D36146}" type="pres">
      <dgm:prSet presAssocID="{E9FC7BB1-2D7D-4E9E-B27A-F4F4EA54E5AC}" presName="c13" presStyleLbl="node1" presStyleIdx="12" presStyleCnt="19"/>
      <dgm:spPr/>
    </dgm:pt>
    <dgm:pt modelId="{AD89ADE3-D68B-4215-B0A4-0E2E8EF6F574}" type="pres">
      <dgm:prSet presAssocID="{E9FC7BB1-2D7D-4E9E-B27A-F4F4EA54E5AC}" presName="c14" presStyleLbl="node1" presStyleIdx="13" presStyleCnt="19"/>
      <dgm:spPr/>
    </dgm:pt>
    <dgm:pt modelId="{498D949F-B15F-4FF5-943C-C6538CBE28EA}" type="pres">
      <dgm:prSet presAssocID="{E9FC7BB1-2D7D-4E9E-B27A-F4F4EA54E5AC}" presName="c15" presStyleLbl="node1" presStyleIdx="14" presStyleCnt="19"/>
      <dgm:spPr/>
    </dgm:pt>
    <dgm:pt modelId="{CA21120A-FF23-4687-B812-D29A8764B038}" type="pres">
      <dgm:prSet presAssocID="{E9FC7BB1-2D7D-4E9E-B27A-F4F4EA54E5AC}" presName="c16" presStyleLbl="node1" presStyleIdx="15" presStyleCnt="19"/>
      <dgm:spPr/>
    </dgm:pt>
    <dgm:pt modelId="{FE7E25C3-2D92-47EB-92A6-E5C7EE27448B}" type="pres">
      <dgm:prSet presAssocID="{E9FC7BB1-2D7D-4E9E-B27A-F4F4EA54E5AC}" presName="c17" presStyleLbl="node1" presStyleIdx="16" presStyleCnt="19"/>
      <dgm:spPr/>
    </dgm:pt>
    <dgm:pt modelId="{D8FC734B-D265-42A3-B7A9-C2D3E18C883D}" type="pres">
      <dgm:prSet presAssocID="{E9FC7BB1-2D7D-4E9E-B27A-F4F4EA54E5AC}" presName="c18" presStyleLbl="node1" presStyleIdx="17" presStyleCnt="19"/>
      <dgm:spPr/>
    </dgm:pt>
    <dgm:pt modelId="{A06301B5-A05C-4AD5-8C25-052038A81361}" type="pres">
      <dgm:prSet presAssocID="{271734D7-FCD6-4291-A0EC-57A3B12B67FE}" presName="chevronComposite1" presStyleCnt="0"/>
      <dgm:spPr/>
    </dgm:pt>
    <dgm:pt modelId="{1D24CA49-1091-4076-8019-C42933E6D709}" type="pres">
      <dgm:prSet presAssocID="{271734D7-FCD6-4291-A0EC-57A3B12B67FE}" presName="chevron1" presStyleLbl="sibTrans2D1" presStyleIdx="0" presStyleCnt="2"/>
      <dgm:spPr/>
    </dgm:pt>
    <dgm:pt modelId="{294C8E7E-4825-4C92-A69F-06F73E6DC45B}" type="pres">
      <dgm:prSet presAssocID="{271734D7-FCD6-4291-A0EC-57A3B12B67FE}" presName="spChevron1" presStyleCnt="0"/>
      <dgm:spPr/>
    </dgm:pt>
    <dgm:pt modelId="{5F6C2D82-A863-4DEB-A71C-B5D98CDD2CED}" type="pres">
      <dgm:prSet presAssocID="{271734D7-FCD6-4291-A0EC-57A3B12B67FE}" presName="overlap" presStyleCnt="0"/>
      <dgm:spPr/>
    </dgm:pt>
    <dgm:pt modelId="{CC363120-9D28-4CA9-87BA-2AA8416F8671}" type="pres">
      <dgm:prSet presAssocID="{271734D7-FCD6-4291-A0EC-57A3B12B67FE}" presName="chevronComposite2" presStyleCnt="0"/>
      <dgm:spPr/>
    </dgm:pt>
    <dgm:pt modelId="{758BCF04-3269-4BF9-A840-3E3A593E7255}" type="pres">
      <dgm:prSet presAssocID="{271734D7-FCD6-4291-A0EC-57A3B12B67FE}" presName="chevron2" presStyleLbl="sibTrans2D1" presStyleIdx="1" presStyleCnt="2"/>
      <dgm:spPr/>
    </dgm:pt>
    <dgm:pt modelId="{6356D873-1F80-4C85-A4C8-017C90A1E1AA}" type="pres">
      <dgm:prSet presAssocID="{271734D7-FCD6-4291-A0EC-57A3B12B67FE}" presName="spChevron2" presStyleCnt="0"/>
      <dgm:spPr/>
    </dgm:pt>
    <dgm:pt modelId="{CF1B5798-C150-4989-BA0C-A99FFF2CF25D}" type="pres">
      <dgm:prSet presAssocID="{C2D4EF9E-BF06-46DF-A55E-6750F1A771A1}" presName="last" presStyleCnt="0"/>
      <dgm:spPr/>
    </dgm:pt>
    <dgm:pt modelId="{C43BC030-0ADE-4C90-9F96-7C858A769432}" type="pres">
      <dgm:prSet presAssocID="{C2D4EF9E-BF06-46DF-A55E-6750F1A771A1}" presName="circleTx" presStyleLbl="node1" presStyleIdx="18" presStyleCnt="19"/>
      <dgm:spPr/>
      <dgm:t>
        <a:bodyPr/>
        <a:lstStyle/>
        <a:p>
          <a:endParaRPr lang="en-GB"/>
        </a:p>
      </dgm:t>
    </dgm:pt>
    <dgm:pt modelId="{4907D023-810E-43A2-8CA6-B93C13A1A776}" type="pres">
      <dgm:prSet presAssocID="{C2D4EF9E-BF06-46DF-A55E-6750F1A771A1}" presName="desTxN" presStyleLbl="revTx" presStyleIdx="2" presStyleCnt="3">
        <dgm:presLayoutVars>
          <dgm:bulletEnabled val="1"/>
        </dgm:presLayoutVars>
      </dgm:prSet>
      <dgm:spPr/>
      <dgm:t>
        <a:bodyPr/>
        <a:lstStyle/>
        <a:p>
          <a:endParaRPr lang="en-GB"/>
        </a:p>
      </dgm:t>
    </dgm:pt>
    <dgm:pt modelId="{86393BB2-3A93-4718-A0CD-E95DE2A94CCD}" type="pres">
      <dgm:prSet presAssocID="{C2D4EF9E-BF06-46DF-A55E-6750F1A771A1}" presName="spN" presStyleCnt="0"/>
      <dgm:spPr/>
    </dgm:pt>
  </dgm:ptLst>
  <dgm:cxnLst>
    <dgm:cxn modelId="{6C8ACE29-0040-4BC6-ACAB-E563394F3F69}" type="presOf" srcId="{E9FC7BB1-2D7D-4E9E-B27A-F4F4EA54E5AC}" destId="{FB973D2A-8DB8-4FF3-8315-00CCD8D369F2}" srcOrd="0" destOrd="0" presId="urn:microsoft.com/office/officeart/2009/3/layout/RandomtoResultProcess"/>
    <dgm:cxn modelId="{DD7BCA71-5B26-4832-A2FD-CF478A5CCDB5}" srcId="{C2D4EF9E-BF06-46DF-A55E-6750F1A771A1}" destId="{A2D71353-FFAB-4BD6-95F1-321FB4BC7FF4}" srcOrd="0" destOrd="0" parTransId="{3738BB60-4BB9-4D74-B531-7BD79BB0DD7A}" sibTransId="{0E11F002-F2FD-4DEC-92E7-043EC3ECB7AA}"/>
    <dgm:cxn modelId="{F4BEAA61-109C-4957-974A-1101FEBA1041}" type="presOf" srcId="{0A546012-499A-4138-A02F-55696584A9E3}" destId="{CF9025AB-89F5-4D5D-A6AE-7FA80DB4E97C}" srcOrd="0" destOrd="0" presId="urn:microsoft.com/office/officeart/2009/3/layout/RandomtoResultProcess"/>
    <dgm:cxn modelId="{86E71466-085C-4B6B-B994-62C5B634C51A}" type="presOf" srcId="{C2D4EF9E-BF06-46DF-A55E-6750F1A771A1}" destId="{C43BC030-0ADE-4C90-9F96-7C858A769432}" srcOrd="0" destOrd="0" presId="urn:microsoft.com/office/officeart/2009/3/layout/RandomtoResultProcess"/>
    <dgm:cxn modelId="{9F2DF3C9-10A8-45A5-A6F6-4C9188F647D4}" type="presOf" srcId="{A2D71353-FFAB-4BD6-95F1-321FB4BC7FF4}" destId="{4907D023-810E-43A2-8CA6-B93C13A1A776}" srcOrd="0" destOrd="0" presId="urn:microsoft.com/office/officeart/2009/3/layout/RandomtoResultProcess"/>
    <dgm:cxn modelId="{671FF662-12BA-4461-BA26-5374A97166D2}" srcId="{FAFE7D91-B188-42DE-8E1B-466C811A2E9D}" destId="{E9FC7BB1-2D7D-4E9E-B27A-F4F4EA54E5AC}" srcOrd="0" destOrd="0" parTransId="{DAA73D81-FE28-4612-B0E4-D5D23D9D5F85}" sibTransId="{271734D7-FCD6-4291-A0EC-57A3B12B67FE}"/>
    <dgm:cxn modelId="{53A85025-F166-4710-9464-7A65134347B5}" srcId="{E9FC7BB1-2D7D-4E9E-B27A-F4F4EA54E5AC}" destId="{0A546012-499A-4138-A02F-55696584A9E3}" srcOrd="0" destOrd="0" parTransId="{A1C5F968-D5DC-4161-8914-B7FF129951CF}" sibTransId="{62CF0423-F0BC-4886-9BFF-E694CE20909D}"/>
    <dgm:cxn modelId="{89990643-FAC8-4271-8377-5D82A10487BA}" srcId="{FAFE7D91-B188-42DE-8E1B-466C811A2E9D}" destId="{C2D4EF9E-BF06-46DF-A55E-6750F1A771A1}" srcOrd="1" destOrd="0" parTransId="{CA718C2F-6509-4AF4-A121-0976F58494A7}" sibTransId="{2897F0D9-5E4C-4277-875B-72D0CF5F0389}"/>
    <dgm:cxn modelId="{24F9F078-B52D-4C9B-9967-AE499F82B753}" type="presOf" srcId="{FAFE7D91-B188-42DE-8E1B-466C811A2E9D}" destId="{6A65BAEB-85A0-49CE-8E0D-E5E6185F8443}" srcOrd="0" destOrd="0" presId="urn:microsoft.com/office/officeart/2009/3/layout/RandomtoResultProcess"/>
    <dgm:cxn modelId="{350E812C-280E-4F15-8176-8F6303EFAAC8}" type="presParOf" srcId="{6A65BAEB-85A0-49CE-8E0D-E5E6185F8443}" destId="{D7387DA9-F092-455E-A577-42AABE4C6A18}" srcOrd="0" destOrd="0" presId="urn:microsoft.com/office/officeart/2009/3/layout/RandomtoResultProcess"/>
    <dgm:cxn modelId="{63FB7832-7867-4CC5-8DA8-3F63677083D6}" type="presParOf" srcId="{D7387DA9-F092-455E-A577-42AABE4C6A18}" destId="{FB973D2A-8DB8-4FF3-8315-00CCD8D369F2}" srcOrd="0" destOrd="0" presId="urn:microsoft.com/office/officeart/2009/3/layout/RandomtoResultProcess"/>
    <dgm:cxn modelId="{AF0AB703-A5B2-47F5-8810-F055218CFB6E}" type="presParOf" srcId="{D7387DA9-F092-455E-A577-42AABE4C6A18}" destId="{CF9025AB-89F5-4D5D-A6AE-7FA80DB4E97C}" srcOrd="1" destOrd="0" presId="urn:microsoft.com/office/officeart/2009/3/layout/RandomtoResultProcess"/>
    <dgm:cxn modelId="{18BED810-6F6B-42FC-8C0C-D0BA152E5B30}" type="presParOf" srcId="{D7387DA9-F092-455E-A577-42AABE4C6A18}" destId="{53FF4B75-2588-442D-8719-DE3901D998C5}" srcOrd="2" destOrd="0" presId="urn:microsoft.com/office/officeart/2009/3/layout/RandomtoResultProcess"/>
    <dgm:cxn modelId="{A60F2EAE-BCE6-42D0-965B-72F7ECB647E5}" type="presParOf" srcId="{D7387DA9-F092-455E-A577-42AABE4C6A18}" destId="{C562356F-466E-45BE-9E6D-69B1DF514B95}" srcOrd="3" destOrd="0" presId="urn:microsoft.com/office/officeart/2009/3/layout/RandomtoResultProcess"/>
    <dgm:cxn modelId="{027F78FA-FE5E-4410-BBC7-BC56CCA82CF1}" type="presParOf" srcId="{D7387DA9-F092-455E-A577-42AABE4C6A18}" destId="{1CB7B435-AA68-49AF-81F6-07AF4C468723}" srcOrd="4" destOrd="0" presId="urn:microsoft.com/office/officeart/2009/3/layout/RandomtoResultProcess"/>
    <dgm:cxn modelId="{8CD01670-47CC-4138-B1D5-EA4AA904EECD}" type="presParOf" srcId="{D7387DA9-F092-455E-A577-42AABE4C6A18}" destId="{8ACD2E8E-269E-4825-A806-07F071B5814D}" srcOrd="5" destOrd="0" presId="urn:microsoft.com/office/officeart/2009/3/layout/RandomtoResultProcess"/>
    <dgm:cxn modelId="{7110DBD6-748F-4237-8124-79F144DDEA90}" type="presParOf" srcId="{D7387DA9-F092-455E-A577-42AABE4C6A18}" destId="{DF33D9BE-5A4A-4E67-92DD-14C25F1D1802}" srcOrd="6" destOrd="0" presId="urn:microsoft.com/office/officeart/2009/3/layout/RandomtoResultProcess"/>
    <dgm:cxn modelId="{0099D315-29EB-4636-BEE5-6A5D9CE2AF90}" type="presParOf" srcId="{D7387DA9-F092-455E-A577-42AABE4C6A18}" destId="{5E26418F-4C7F-4FDA-9D0B-DA6F303C3D42}" srcOrd="7" destOrd="0" presId="urn:microsoft.com/office/officeart/2009/3/layout/RandomtoResultProcess"/>
    <dgm:cxn modelId="{E1AD8A35-363C-42E8-9E14-2DE0B78EAD68}" type="presParOf" srcId="{D7387DA9-F092-455E-A577-42AABE4C6A18}" destId="{B915F60F-9EF2-4CD5-934C-28DD242D9D6D}" srcOrd="8" destOrd="0" presId="urn:microsoft.com/office/officeart/2009/3/layout/RandomtoResultProcess"/>
    <dgm:cxn modelId="{02B46F26-974D-4142-A76C-5832F4546991}" type="presParOf" srcId="{D7387DA9-F092-455E-A577-42AABE4C6A18}" destId="{F4325491-E5B0-427B-8658-505E49070C6E}" srcOrd="9" destOrd="0" presId="urn:microsoft.com/office/officeart/2009/3/layout/RandomtoResultProcess"/>
    <dgm:cxn modelId="{83D75211-AEEE-4F07-8264-C02F97AE84DF}" type="presParOf" srcId="{D7387DA9-F092-455E-A577-42AABE4C6A18}" destId="{2745E529-14F0-4379-9B67-E1A8C27C901B}" srcOrd="10" destOrd="0" presId="urn:microsoft.com/office/officeart/2009/3/layout/RandomtoResultProcess"/>
    <dgm:cxn modelId="{6464EA9D-B7F4-49B4-90AB-81ED7F3335C9}" type="presParOf" srcId="{D7387DA9-F092-455E-A577-42AABE4C6A18}" destId="{FB1058E4-A93F-4BE7-A958-654AB76FC377}" srcOrd="11" destOrd="0" presId="urn:microsoft.com/office/officeart/2009/3/layout/RandomtoResultProcess"/>
    <dgm:cxn modelId="{38450C0A-B3B5-40B1-B1E0-07A6EB51A51B}" type="presParOf" srcId="{D7387DA9-F092-455E-A577-42AABE4C6A18}" destId="{ED44AA90-EDA6-48AC-86AC-F410EC702CE0}" srcOrd="12" destOrd="0" presId="urn:microsoft.com/office/officeart/2009/3/layout/RandomtoResultProcess"/>
    <dgm:cxn modelId="{920C773F-34D8-4F73-B87D-625B08C3A3C2}" type="presParOf" srcId="{D7387DA9-F092-455E-A577-42AABE4C6A18}" destId="{35E3D13C-AC3B-4BE6-800E-367641D5C1E6}" srcOrd="13" destOrd="0" presId="urn:microsoft.com/office/officeart/2009/3/layout/RandomtoResultProcess"/>
    <dgm:cxn modelId="{F3B8D894-1FE8-4F28-865B-A2A402987895}" type="presParOf" srcId="{D7387DA9-F092-455E-A577-42AABE4C6A18}" destId="{0CA93555-4E8A-47EB-83B4-DEA627D36146}" srcOrd="14" destOrd="0" presId="urn:microsoft.com/office/officeart/2009/3/layout/RandomtoResultProcess"/>
    <dgm:cxn modelId="{B404B1CF-14C3-4358-8AAA-42AE40998F44}" type="presParOf" srcId="{D7387DA9-F092-455E-A577-42AABE4C6A18}" destId="{AD89ADE3-D68B-4215-B0A4-0E2E8EF6F574}" srcOrd="15" destOrd="0" presId="urn:microsoft.com/office/officeart/2009/3/layout/RandomtoResultProcess"/>
    <dgm:cxn modelId="{FC93555D-4665-465A-BBB0-45C1F3CA15CD}" type="presParOf" srcId="{D7387DA9-F092-455E-A577-42AABE4C6A18}" destId="{498D949F-B15F-4FF5-943C-C6538CBE28EA}" srcOrd="16" destOrd="0" presId="urn:microsoft.com/office/officeart/2009/3/layout/RandomtoResultProcess"/>
    <dgm:cxn modelId="{A24824E1-4211-4D02-ABD9-09EDB90C5535}" type="presParOf" srcId="{D7387DA9-F092-455E-A577-42AABE4C6A18}" destId="{CA21120A-FF23-4687-B812-D29A8764B038}" srcOrd="17" destOrd="0" presId="urn:microsoft.com/office/officeart/2009/3/layout/RandomtoResultProcess"/>
    <dgm:cxn modelId="{56803F14-5E9B-4389-BA64-9885DAB7E8D6}" type="presParOf" srcId="{D7387DA9-F092-455E-A577-42AABE4C6A18}" destId="{FE7E25C3-2D92-47EB-92A6-E5C7EE27448B}" srcOrd="18" destOrd="0" presId="urn:microsoft.com/office/officeart/2009/3/layout/RandomtoResultProcess"/>
    <dgm:cxn modelId="{C0B102A0-247D-446E-8631-90EB91E40D04}" type="presParOf" srcId="{D7387DA9-F092-455E-A577-42AABE4C6A18}" destId="{D8FC734B-D265-42A3-B7A9-C2D3E18C883D}" srcOrd="19" destOrd="0" presId="urn:microsoft.com/office/officeart/2009/3/layout/RandomtoResultProcess"/>
    <dgm:cxn modelId="{2C50DF92-4F1D-42AF-A120-0324DFDD335C}" type="presParOf" srcId="{6A65BAEB-85A0-49CE-8E0D-E5E6185F8443}" destId="{A06301B5-A05C-4AD5-8C25-052038A81361}" srcOrd="1" destOrd="0" presId="urn:microsoft.com/office/officeart/2009/3/layout/RandomtoResultProcess"/>
    <dgm:cxn modelId="{BDC0A25D-D9CD-408B-B3B3-3242249AD4C3}" type="presParOf" srcId="{A06301B5-A05C-4AD5-8C25-052038A81361}" destId="{1D24CA49-1091-4076-8019-C42933E6D709}" srcOrd="0" destOrd="0" presId="urn:microsoft.com/office/officeart/2009/3/layout/RandomtoResultProcess"/>
    <dgm:cxn modelId="{D8D30244-C7F4-45CA-9694-C3EE336E329E}" type="presParOf" srcId="{A06301B5-A05C-4AD5-8C25-052038A81361}" destId="{294C8E7E-4825-4C92-A69F-06F73E6DC45B}" srcOrd="1" destOrd="0" presId="urn:microsoft.com/office/officeart/2009/3/layout/RandomtoResultProcess"/>
    <dgm:cxn modelId="{BDAF0249-77F0-458E-9C38-C111CA9AF379}" type="presParOf" srcId="{6A65BAEB-85A0-49CE-8E0D-E5E6185F8443}" destId="{5F6C2D82-A863-4DEB-A71C-B5D98CDD2CED}" srcOrd="2" destOrd="0" presId="urn:microsoft.com/office/officeart/2009/3/layout/RandomtoResultProcess"/>
    <dgm:cxn modelId="{8741389C-0AE6-474A-89C3-9E4A17032931}" type="presParOf" srcId="{6A65BAEB-85A0-49CE-8E0D-E5E6185F8443}" destId="{CC363120-9D28-4CA9-87BA-2AA8416F8671}" srcOrd="3" destOrd="0" presId="urn:microsoft.com/office/officeart/2009/3/layout/RandomtoResultProcess"/>
    <dgm:cxn modelId="{39D0B831-45EF-4026-8F84-B77BC6087A8E}" type="presParOf" srcId="{CC363120-9D28-4CA9-87BA-2AA8416F8671}" destId="{758BCF04-3269-4BF9-A840-3E3A593E7255}" srcOrd="0" destOrd="0" presId="urn:microsoft.com/office/officeart/2009/3/layout/RandomtoResultProcess"/>
    <dgm:cxn modelId="{FC4E7FA4-022A-4CBF-99AC-A0B6A0443275}" type="presParOf" srcId="{CC363120-9D28-4CA9-87BA-2AA8416F8671}" destId="{6356D873-1F80-4C85-A4C8-017C90A1E1AA}" srcOrd="1" destOrd="0" presId="urn:microsoft.com/office/officeart/2009/3/layout/RandomtoResultProcess"/>
    <dgm:cxn modelId="{AC26A33B-AC79-48EB-8E7A-AF792180B0D3}" type="presParOf" srcId="{6A65BAEB-85A0-49CE-8E0D-E5E6185F8443}" destId="{CF1B5798-C150-4989-BA0C-A99FFF2CF25D}" srcOrd="4" destOrd="0" presId="urn:microsoft.com/office/officeart/2009/3/layout/RandomtoResultProcess"/>
    <dgm:cxn modelId="{B8FBE982-CDCC-4A1B-81AD-2899E831F676}" type="presParOf" srcId="{CF1B5798-C150-4989-BA0C-A99FFF2CF25D}" destId="{C43BC030-0ADE-4C90-9F96-7C858A769432}" srcOrd="0" destOrd="0" presId="urn:microsoft.com/office/officeart/2009/3/layout/RandomtoResultProcess"/>
    <dgm:cxn modelId="{40CCEE68-1E18-459D-B464-7E4B53D0BDF0}" type="presParOf" srcId="{CF1B5798-C150-4989-BA0C-A99FFF2CF25D}" destId="{4907D023-810E-43A2-8CA6-B93C13A1A776}" srcOrd="1" destOrd="0" presId="urn:microsoft.com/office/officeart/2009/3/layout/RandomtoResultProcess"/>
    <dgm:cxn modelId="{DAB0E7FA-4B86-4862-A6F9-F77B38C927C9}" type="presParOf" srcId="{CF1B5798-C150-4989-BA0C-A99FFF2CF25D}" destId="{86393BB2-3A93-4718-A0CD-E95DE2A94CCD}" srcOrd="2" destOrd="0" presId="urn:microsoft.com/office/officeart/2009/3/layout/RandomtoResul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4929704F-D3A1-4842-97C4-9FAC6A531F46}" type="doc">
      <dgm:prSet loTypeId="urn:microsoft.com/office/officeart/2005/8/layout/process5" loCatId="process" qsTypeId="urn:microsoft.com/office/officeart/2005/8/quickstyle/3d7" qsCatId="3D" csTypeId="urn:microsoft.com/office/officeart/2005/8/colors/colorful3" csCatId="colorful" phldr="1"/>
      <dgm:spPr/>
      <dgm:t>
        <a:bodyPr/>
        <a:lstStyle/>
        <a:p>
          <a:endParaRPr lang="en-GB"/>
        </a:p>
      </dgm:t>
    </dgm:pt>
    <dgm:pt modelId="{C3A87EB1-2718-4094-A617-505468F951E3}">
      <dgm:prSet phldrT="[Text]"/>
      <dgm:spPr/>
      <dgm:t>
        <a:bodyPr/>
        <a:lstStyle/>
        <a:p>
          <a:endParaRPr lang="en-GB" dirty="0"/>
        </a:p>
      </dgm:t>
    </dgm:pt>
    <dgm:pt modelId="{C984E92F-23EA-401D-997B-9E657B349617}" type="parTrans" cxnId="{B62AC0EC-D626-4130-A796-F826A0714EF4}">
      <dgm:prSet/>
      <dgm:spPr/>
      <dgm:t>
        <a:bodyPr/>
        <a:lstStyle/>
        <a:p>
          <a:endParaRPr lang="en-GB"/>
        </a:p>
      </dgm:t>
    </dgm:pt>
    <dgm:pt modelId="{730CCF39-3D1C-4F7E-A643-730529855E1B}" type="sibTrans" cxnId="{B62AC0EC-D626-4130-A796-F826A0714EF4}">
      <dgm:prSet/>
      <dgm:spPr/>
      <dgm:t>
        <a:bodyPr/>
        <a:lstStyle/>
        <a:p>
          <a:endParaRPr lang="en-GB"/>
        </a:p>
      </dgm:t>
    </dgm:pt>
    <dgm:pt modelId="{D54884CA-78B3-4F97-A382-62BC24E8E0C9}">
      <dgm:prSet phldrT="[Text]"/>
      <dgm:spPr/>
      <dgm:t>
        <a:bodyPr/>
        <a:lstStyle/>
        <a:p>
          <a:endParaRPr lang="en-GB" dirty="0"/>
        </a:p>
      </dgm:t>
    </dgm:pt>
    <dgm:pt modelId="{4377F198-23B9-420E-8396-120B6F8D86DB}" type="parTrans" cxnId="{FA310533-5AD2-477D-B1E5-C817146EF4D8}">
      <dgm:prSet/>
      <dgm:spPr/>
      <dgm:t>
        <a:bodyPr/>
        <a:lstStyle/>
        <a:p>
          <a:endParaRPr lang="en-GB"/>
        </a:p>
      </dgm:t>
    </dgm:pt>
    <dgm:pt modelId="{8D83690C-B736-4F42-9BEC-13A6C84D7377}" type="sibTrans" cxnId="{FA310533-5AD2-477D-B1E5-C817146EF4D8}">
      <dgm:prSet/>
      <dgm:spPr/>
      <dgm:t>
        <a:bodyPr/>
        <a:lstStyle/>
        <a:p>
          <a:endParaRPr lang="en-GB"/>
        </a:p>
      </dgm:t>
    </dgm:pt>
    <dgm:pt modelId="{E4432B05-C87E-4E9E-B380-9A9C2F867E5E}">
      <dgm:prSet phldrT="[Text]"/>
      <dgm:spPr/>
      <dgm:t>
        <a:bodyPr/>
        <a:lstStyle/>
        <a:p>
          <a:endParaRPr lang="en-GB" dirty="0"/>
        </a:p>
      </dgm:t>
    </dgm:pt>
    <dgm:pt modelId="{516A817D-E765-4AAA-A2B9-155BCEC67D33}" type="parTrans" cxnId="{E9A85F36-5E90-4981-8963-D3DDD4BEC2B7}">
      <dgm:prSet/>
      <dgm:spPr/>
      <dgm:t>
        <a:bodyPr/>
        <a:lstStyle/>
        <a:p>
          <a:endParaRPr lang="en-GB"/>
        </a:p>
      </dgm:t>
    </dgm:pt>
    <dgm:pt modelId="{442C48C3-D936-47B6-8F81-88CC35327602}" type="sibTrans" cxnId="{E9A85F36-5E90-4981-8963-D3DDD4BEC2B7}">
      <dgm:prSet/>
      <dgm:spPr/>
      <dgm:t>
        <a:bodyPr/>
        <a:lstStyle/>
        <a:p>
          <a:endParaRPr lang="en-GB"/>
        </a:p>
      </dgm:t>
    </dgm:pt>
    <dgm:pt modelId="{BEE91D59-48D9-4B69-8CCF-D29BF17CF44F}">
      <dgm:prSet phldrT="[Text]"/>
      <dgm:spPr/>
      <dgm:t>
        <a:bodyPr/>
        <a:lstStyle/>
        <a:p>
          <a:endParaRPr lang="en-GB" dirty="0"/>
        </a:p>
      </dgm:t>
    </dgm:pt>
    <dgm:pt modelId="{604B9A29-61AE-402D-9BE6-5739BF522E74}" type="parTrans" cxnId="{8546A68C-8ACB-4339-A85F-08CE8182B3FB}">
      <dgm:prSet/>
      <dgm:spPr/>
      <dgm:t>
        <a:bodyPr/>
        <a:lstStyle/>
        <a:p>
          <a:endParaRPr lang="en-GB"/>
        </a:p>
      </dgm:t>
    </dgm:pt>
    <dgm:pt modelId="{7F269C2B-5866-499A-8DFA-6E848A4028C6}" type="sibTrans" cxnId="{8546A68C-8ACB-4339-A85F-08CE8182B3FB}">
      <dgm:prSet/>
      <dgm:spPr/>
      <dgm:t>
        <a:bodyPr/>
        <a:lstStyle/>
        <a:p>
          <a:endParaRPr lang="en-GB"/>
        </a:p>
      </dgm:t>
    </dgm:pt>
    <dgm:pt modelId="{2604D3CD-0560-4702-A998-83C0BDF101C2}">
      <dgm:prSet phldrT="[Text]"/>
      <dgm:spPr/>
      <dgm:t>
        <a:bodyPr/>
        <a:lstStyle/>
        <a:p>
          <a:endParaRPr lang="en-GB" dirty="0"/>
        </a:p>
      </dgm:t>
    </dgm:pt>
    <dgm:pt modelId="{ABACC9FC-E926-4DB0-868A-2359F1B8113C}" type="parTrans" cxnId="{1A04E893-85EC-4869-9C77-6ADF44016257}">
      <dgm:prSet/>
      <dgm:spPr/>
      <dgm:t>
        <a:bodyPr/>
        <a:lstStyle/>
        <a:p>
          <a:endParaRPr lang="en-GB"/>
        </a:p>
      </dgm:t>
    </dgm:pt>
    <dgm:pt modelId="{141A4487-0B1F-4CD1-8E11-98C84AFBB8ED}" type="sibTrans" cxnId="{1A04E893-85EC-4869-9C77-6ADF44016257}">
      <dgm:prSet/>
      <dgm:spPr/>
      <dgm:t>
        <a:bodyPr/>
        <a:lstStyle/>
        <a:p>
          <a:endParaRPr lang="en-GB"/>
        </a:p>
      </dgm:t>
    </dgm:pt>
    <dgm:pt modelId="{F9E613B3-5610-4766-BFA6-1CB0FBCA0E52}" type="pres">
      <dgm:prSet presAssocID="{4929704F-D3A1-4842-97C4-9FAC6A531F46}" presName="diagram" presStyleCnt="0">
        <dgm:presLayoutVars>
          <dgm:dir/>
          <dgm:resizeHandles val="exact"/>
        </dgm:presLayoutVars>
      </dgm:prSet>
      <dgm:spPr/>
      <dgm:t>
        <a:bodyPr/>
        <a:lstStyle/>
        <a:p>
          <a:endParaRPr lang="en-GB"/>
        </a:p>
      </dgm:t>
    </dgm:pt>
    <dgm:pt modelId="{68CBDCC4-7DB5-4DF3-8752-6CA9B22A8BA8}" type="pres">
      <dgm:prSet presAssocID="{C3A87EB1-2718-4094-A617-505468F951E3}" presName="node" presStyleLbl="node1" presStyleIdx="0" presStyleCnt="5">
        <dgm:presLayoutVars>
          <dgm:bulletEnabled val="1"/>
        </dgm:presLayoutVars>
      </dgm:prSet>
      <dgm:spPr/>
      <dgm:t>
        <a:bodyPr/>
        <a:lstStyle/>
        <a:p>
          <a:endParaRPr lang="en-GB"/>
        </a:p>
      </dgm:t>
    </dgm:pt>
    <dgm:pt modelId="{8E74D90E-5FC0-4C42-84AA-5E4607B61D05}" type="pres">
      <dgm:prSet presAssocID="{730CCF39-3D1C-4F7E-A643-730529855E1B}" presName="sibTrans" presStyleLbl="sibTrans2D1" presStyleIdx="0" presStyleCnt="4"/>
      <dgm:spPr/>
      <dgm:t>
        <a:bodyPr/>
        <a:lstStyle/>
        <a:p>
          <a:endParaRPr lang="en-GB"/>
        </a:p>
      </dgm:t>
    </dgm:pt>
    <dgm:pt modelId="{B5CE84E3-9B20-421D-9C25-C25971981573}" type="pres">
      <dgm:prSet presAssocID="{730CCF39-3D1C-4F7E-A643-730529855E1B}" presName="connectorText" presStyleLbl="sibTrans2D1" presStyleIdx="0" presStyleCnt="4"/>
      <dgm:spPr/>
      <dgm:t>
        <a:bodyPr/>
        <a:lstStyle/>
        <a:p>
          <a:endParaRPr lang="en-GB"/>
        </a:p>
      </dgm:t>
    </dgm:pt>
    <dgm:pt modelId="{D61E1F46-2A41-45F1-BD0A-5440454419BD}" type="pres">
      <dgm:prSet presAssocID="{D54884CA-78B3-4F97-A382-62BC24E8E0C9}" presName="node" presStyleLbl="node1" presStyleIdx="1" presStyleCnt="5">
        <dgm:presLayoutVars>
          <dgm:bulletEnabled val="1"/>
        </dgm:presLayoutVars>
      </dgm:prSet>
      <dgm:spPr/>
      <dgm:t>
        <a:bodyPr/>
        <a:lstStyle/>
        <a:p>
          <a:endParaRPr lang="en-GB"/>
        </a:p>
      </dgm:t>
    </dgm:pt>
    <dgm:pt modelId="{1B799A7C-EE1E-4A7B-9928-051284EF4078}" type="pres">
      <dgm:prSet presAssocID="{8D83690C-B736-4F42-9BEC-13A6C84D7377}" presName="sibTrans" presStyleLbl="sibTrans2D1" presStyleIdx="1" presStyleCnt="4"/>
      <dgm:spPr/>
      <dgm:t>
        <a:bodyPr/>
        <a:lstStyle/>
        <a:p>
          <a:endParaRPr lang="en-GB"/>
        </a:p>
      </dgm:t>
    </dgm:pt>
    <dgm:pt modelId="{0AD11DC6-C2A2-46C8-8292-D25F383994FA}" type="pres">
      <dgm:prSet presAssocID="{8D83690C-B736-4F42-9BEC-13A6C84D7377}" presName="connectorText" presStyleLbl="sibTrans2D1" presStyleIdx="1" presStyleCnt="4"/>
      <dgm:spPr/>
      <dgm:t>
        <a:bodyPr/>
        <a:lstStyle/>
        <a:p>
          <a:endParaRPr lang="en-GB"/>
        </a:p>
      </dgm:t>
    </dgm:pt>
    <dgm:pt modelId="{9FEAF8D6-E669-4A58-8F3D-E02414FFB8C0}" type="pres">
      <dgm:prSet presAssocID="{E4432B05-C87E-4E9E-B380-9A9C2F867E5E}" presName="node" presStyleLbl="node1" presStyleIdx="2" presStyleCnt="5">
        <dgm:presLayoutVars>
          <dgm:bulletEnabled val="1"/>
        </dgm:presLayoutVars>
      </dgm:prSet>
      <dgm:spPr/>
      <dgm:t>
        <a:bodyPr/>
        <a:lstStyle/>
        <a:p>
          <a:endParaRPr lang="en-GB"/>
        </a:p>
      </dgm:t>
    </dgm:pt>
    <dgm:pt modelId="{A2D194A0-E25D-464F-8F39-1DFB6EE38D49}" type="pres">
      <dgm:prSet presAssocID="{442C48C3-D936-47B6-8F81-88CC35327602}" presName="sibTrans" presStyleLbl="sibTrans2D1" presStyleIdx="2" presStyleCnt="4"/>
      <dgm:spPr/>
      <dgm:t>
        <a:bodyPr/>
        <a:lstStyle/>
        <a:p>
          <a:endParaRPr lang="en-GB"/>
        </a:p>
      </dgm:t>
    </dgm:pt>
    <dgm:pt modelId="{F49DF886-42B6-4E47-936E-5231864DD748}" type="pres">
      <dgm:prSet presAssocID="{442C48C3-D936-47B6-8F81-88CC35327602}" presName="connectorText" presStyleLbl="sibTrans2D1" presStyleIdx="2" presStyleCnt="4"/>
      <dgm:spPr/>
      <dgm:t>
        <a:bodyPr/>
        <a:lstStyle/>
        <a:p>
          <a:endParaRPr lang="en-GB"/>
        </a:p>
      </dgm:t>
    </dgm:pt>
    <dgm:pt modelId="{A809AF52-E344-456A-A32D-DF80DB499C2C}" type="pres">
      <dgm:prSet presAssocID="{BEE91D59-48D9-4B69-8CCF-D29BF17CF44F}" presName="node" presStyleLbl="node1" presStyleIdx="3" presStyleCnt="5">
        <dgm:presLayoutVars>
          <dgm:bulletEnabled val="1"/>
        </dgm:presLayoutVars>
      </dgm:prSet>
      <dgm:spPr/>
      <dgm:t>
        <a:bodyPr/>
        <a:lstStyle/>
        <a:p>
          <a:endParaRPr lang="en-GB"/>
        </a:p>
      </dgm:t>
    </dgm:pt>
    <dgm:pt modelId="{D4D0B2EC-BD10-473B-BC0E-4A2BD4360925}" type="pres">
      <dgm:prSet presAssocID="{7F269C2B-5866-499A-8DFA-6E848A4028C6}" presName="sibTrans" presStyleLbl="sibTrans2D1" presStyleIdx="3" presStyleCnt="4"/>
      <dgm:spPr/>
      <dgm:t>
        <a:bodyPr/>
        <a:lstStyle/>
        <a:p>
          <a:endParaRPr lang="en-GB"/>
        </a:p>
      </dgm:t>
    </dgm:pt>
    <dgm:pt modelId="{67CE5A90-E212-4BD4-999C-4AA11F002C44}" type="pres">
      <dgm:prSet presAssocID="{7F269C2B-5866-499A-8DFA-6E848A4028C6}" presName="connectorText" presStyleLbl="sibTrans2D1" presStyleIdx="3" presStyleCnt="4"/>
      <dgm:spPr/>
      <dgm:t>
        <a:bodyPr/>
        <a:lstStyle/>
        <a:p>
          <a:endParaRPr lang="en-GB"/>
        </a:p>
      </dgm:t>
    </dgm:pt>
    <dgm:pt modelId="{7F699EF4-62F5-405A-8A2C-37A101CA3CA4}" type="pres">
      <dgm:prSet presAssocID="{2604D3CD-0560-4702-A998-83C0BDF101C2}" presName="node" presStyleLbl="node1" presStyleIdx="4" presStyleCnt="5">
        <dgm:presLayoutVars>
          <dgm:bulletEnabled val="1"/>
        </dgm:presLayoutVars>
      </dgm:prSet>
      <dgm:spPr/>
      <dgm:t>
        <a:bodyPr/>
        <a:lstStyle/>
        <a:p>
          <a:endParaRPr lang="en-GB"/>
        </a:p>
      </dgm:t>
    </dgm:pt>
  </dgm:ptLst>
  <dgm:cxnLst>
    <dgm:cxn modelId="{FA310533-5AD2-477D-B1E5-C817146EF4D8}" srcId="{4929704F-D3A1-4842-97C4-9FAC6A531F46}" destId="{D54884CA-78B3-4F97-A382-62BC24E8E0C9}" srcOrd="1" destOrd="0" parTransId="{4377F198-23B9-420E-8396-120B6F8D86DB}" sibTransId="{8D83690C-B736-4F42-9BEC-13A6C84D7377}"/>
    <dgm:cxn modelId="{E9A85F36-5E90-4981-8963-D3DDD4BEC2B7}" srcId="{4929704F-D3A1-4842-97C4-9FAC6A531F46}" destId="{E4432B05-C87E-4E9E-B380-9A9C2F867E5E}" srcOrd="2" destOrd="0" parTransId="{516A817D-E765-4AAA-A2B9-155BCEC67D33}" sibTransId="{442C48C3-D936-47B6-8F81-88CC35327602}"/>
    <dgm:cxn modelId="{1A04E893-85EC-4869-9C77-6ADF44016257}" srcId="{4929704F-D3A1-4842-97C4-9FAC6A531F46}" destId="{2604D3CD-0560-4702-A998-83C0BDF101C2}" srcOrd="4" destOrd="0" parTransId="{ABACC9FC-E926-4DB0-868A-2359F1B8113C}" sibTransId="{141A4487-0B1F-4CD1-8E11-98C84AFBB8ED}"/>
    <dgm:cxn modelId="{00D54416-86DD-452B-997E-356F558A43C5}" type="presOf" srcId="{D54884CA-78B3-4F97-A382-62BC24E8E0C9}" destId="{D61E1F46-2A41-45F1-BD0A-5440454419BD}" srcOrd="0" destOrd="0" presId="urn:microsoft.com/office/officeart/2005/8/layout/process5"/>
    <dgm:cxn modelId="{4141A858-1BEF-4FAF-B64F-306ABCB5F0E1}" type="presOf" srcId="{730CCF39-3D1C-4F7E-A643-730529855E1B}" destId="{8E74D90E-5FC0-4C42-84AA-5E4607B61D05}" srcOrd="0" destOrd="0" presId="urn:microsoft.com/office/officeart/2005/8/layout/process5"/>
    <dgm:cxn modelId="{CE84A886-BFE5-4C40-9C9B-6140C2FB3184}" type="presOf" srcId="{4929704F-D3A1-4842-97C4-9FAC6A531F46}" destId="{F9E613B3-5610-4766-BFA6-1CB0FBCA0E52}" srcOrd="0" destOrd="0" presId="urn:microsoft.com/office/officeart/2005/8/layout/process5"/>
    <dgm:cxn modelId="{8546A68C-8ACB-4339-A85F-08CE8182B3FB}" srcId="{4929704F-D3A1-4842-97C4-9FAC6A531F46}" destId="{BEE91D59-48D9-4B69-8CCF-D29BF17CF44F}" srcOrd="3" destOrd="0" parTransId="{604B9A29-61AE-402D-9BE6-5739BF522E74}" sibTransId="{7F269C2B-5866-499A-8DFA-6E848A4028C6}"/>
    <dgm:cxn modelId="{60D4B11E-D3B1-4BA0-918C-7B270B196FEE}" type="presOf" srcId="{8D83690C-B736-4F42-9BEC-13A6C84D7377}" destId="{0AD11DC6-C2A2-46C8-8292-D25F383994FA}" srcOrd="1" destOrd="0" presId="urn:microsoft.com/office/officeart/2005/8/layout/process5"/>
    <dgm:cxn modelId="{9EA1A94F-A787-4DEA-BA09-8AEB1846B230}" type="presOf" srcId="{730CCF39-3D1C-4F7E-A643-730529855E1B}" destId="{B5CE84E3-9B20-421D-9C25-C25971981573}" srcOrd="1" destOrd="0" presId="urn:microsoft.com/office/officeart/2005/8/layout/process5"/>
    <dgm:cxn modelId="{4D320036-489D-4D1B-AD58-682DABD9AF8B}" type="presOf" srcId="{7F269C2B-5866-499A-8DFA-6E848A4028C6}" destId="{D4D0B2EC-BD10-473B-BC0E-4A2BD4360925}" srcOrd="0" destOrd="0" presId="urn:microsoft.com/office/officeart/2005/8/layout/process5"/>
    <dgm:cxn modelId="{B62AC0EC-D626-4130-A796-F826A0714EF4}" srcId="{4929704F-D3A1-4842-97C4-9FAC6A531F46}" destId="{C3A87EB1-2718-4094-A617-505468F951E3}" srcOrd="0" destOrd="0" parTransId="{C984E92F-23EA-401D-997B-9E657B349617}" sibTransId="{730CCF39-3D1C-4F7E-A643-730529855E1B}"/>
    <dgm:cxn modelId="{390B0949-325D-4BED-BC40-8DD82E429159}" type="presOf" srcId="{2604D3CD-0560-4702-A998-83C0BDF101C2}" destId="{7F699EF4-62F5-405A-8A2C-37A101CA3CA4}" srcOrd="0" destOrd="0" presId="urn:microsoft.com/office/officeart/2005/8/layout/process5"/>
    <dgm:cxn modelId="{B0D48782-56D6-40CD-89D0-76EDB73CBFF7}" type="presOf" srcId="{442C48C3-D936-47B6-8F81-88CC35327602}" destId="{F49DF886-42B6-4E47-936E-5231864DD748}" srcOrd="1" destOrd="0" presId="urn:microsoft.com/office/officeart/2005/8/layout/process5"/>
    <dgm:cxn modelId="{0AD03722-52D3-453C-94C6-D06AF808D56D}" type="presOf" srcId="{E4432B05-C87E-4E9E-B380-9A9C2F867E5E}" destId="{9FEAF8D6-E669-4A58-8F3D-E02414FFB8C0}" srcOrd="0" destOrd="0" presId="urn:microsoft.com/office/officeart/2005/8/layout/process5"/>
    <dgm:cxn modelId="{9B41658C-D5F5-4858-B4B5-EB7946713453}" type="presOf" srcId="{8D83690C-B736-4F42-9BEC-13A6C84D7377}" destId="{1B799A7C-EE1E-4A7B-9928-051284EF4078}" srcOrd="0" destOrd="0" presId="urn:microsoft.com/office/officeart/2005/8/layout/process5"/>
    <dgm:cxn modelId="{3FC93A15-19C1-456E-B01A-B50F0C8CD263}" type="presOf" srcId="{442C48C3-D936-47B6-8F81-88CC35327602}" destId="{A2D194A0-E25D-464F-8F39-1DFB6EE38D49}" srcOrd="0" destOrd="0" presId="urn:microsoft.com/office/officeart/2005/8/layout/process5"/>
    <dgm:cxn modelId="{DDF1F72B-E85B-4F46-B3F0-8BB821563887}" type="presOf" srcId="{C3A87EB1-2718-4094-A617-505468F951E3}" destId="{68CBDCC4-7DB5-4DF3-8752-6CA9B22A8BA8}" srcOrd="0" destOrd="0" presId="urn:microsoft.com/office/officeart/2005/8/layout/process5"/>
    <dgm:cxn modelId="{EA055DB6-D65C-4A8C-A4BB-55C09FCFFA20}" type="presOf" srcId="{BEE91D59-48D9-4B69-8CCF-D29BF17CF44F}" destId="{A809AF52-E344-456A-A32D-DF80DB499C2C}" srcOrd="0" destOrd="0" presId="urn:microsoft.com/office/officeart/2005/8/layout/process5"/>
    <dgm:cxn modelId="{00577CF1-90FD-49C3-BBBA-F3460FFED304}" type="presOf" srcId="{7F269C2B-5866-499A-8DFA-6E848A4028C6}" destId="{67CE5A90-E212-4BD4-999C-4AA11F002C44}" srcOrd="1" destOrd="0" presId="urn:microsoft.com/office/officeart/2005/8/layout/process5"/>
    <dgm:cxn modelId="{AFD99B19-36C3-492C-A4BF-396467994E19}" type="presParOf" srcId="{F9E613B3-5610-4766-BFA6-1CB0FBCA0E52}" destId="{68CBDCC4-7DB5-4DF3-8752-6CA9B22A8BA8}" srcOrd="0" destOrd="0" presId="urn:microsoft.com/office/officeart/2005/8/layout/process5"/>
    <dgm:cxn modelId="{1D0A03FE-DFB6-4F6B-AC36-837BC35FB30A}" type="presParOf" srcId="{F9E613B3-5610-4766-BFA6-1CB0FBCA0E52}" destId="{8E74D90E-5FC0-4C42-84AA-5E4607B61D05}" srcOrd="1" destOrd="0" presId="urn:microsoft.com/office/officeart/2005/8/layout/process5"/>
    <dgm:cxn modelId="{44B37FE0-E318-453F-AC29-4F98D13D7C16}" type="presParOf" srcId="{8E74D90E-5FC0-4C42-84AA-5E4607B61D05}" destId="{B5CE84E3-9B20-421D-9C25-C25971981573}" srcOrd="0" destOrd="0" presId="urn:microsoft.com/office/officeart/2005/8/layout/process5"/>
    <dgm:cxn modelId="{8D898882-444B-4457-A511-C59D23B2A32D}" type="presParOf" srcId="{F9E613B3-5610-4766-BFA6-1CB0FBCA0E52}" destId="{D61E1F46-2A41-45F1-BD0A-5440454419BD}" srcOrd="2" destOrd="0" presId="urn:microsoft.com/office/officeart/2005/8/layout/process5"/>
    <dgm:cxn modelId="{5E2A07FA-6093-4483-A6CC-9B8035E6A61E}" type="presParOf" srcId="{F9E613B3-5610-4766-BFA6-1CB0FBCA0E52}" destId="{1B799A7C-EE1E-4A7B-9928-051284EF4078}" srcOrd="3" destOrd="0" presId="urn:microsoft.com/office/officeart/2005/8/layout/process5"/>
    <dgm:cxn modelId="{BF9A02A1-1836-4487-9D23-9D7A8F61864B}" type="presParOf" srcId="{1B799A7C-EE1E-4A7B-9928-051284EF4078}" destId="{0AD11DC6-C2A2-46C8-8292-D25F383994FA}" srcOrd="0" destOrd="0" presId="urn:microsoft.com/office/officeart/2005/8/layout/process5"/>
    <dgm:cxn modelId="{C71DDBC2-E081-4D25-84C6-44509CC6E48F}" type="presParOf" srcId="{F9E613B3-5610-4766-BFA6-1CB0FBCA0E52}" destId="{9FEAF8D6-E669-4A58-8F3D-E02414FFB8C0}" srcOrd="4" destOrd="0" presId="urn:microsoft.com/office/officeart/2005/8/layout/process5"/>
    <dgm:cxn modelId="{1B72B71B-6527-4D81-851A-FE12819E69BF}" type="presParOf" srcId="{F9E613B3-5610-4766-BFA6-1CB0FBCA0E52}" destId="{A2D194A0-E25D-464F-8F39-1DFB6EE38D49}" srcOrd="5" destOrd="0" presId="urn:microsoft.com/office/officeart/2005/8/layout/process5"/>
    <dgm:cxn modelId="{63C8C053-7149-44DE-98FB-6AA4D80ED432}" type="presParOf" srcId="{A2D194A0-E25D-464F-8F39-1DFB6EE38D49}" destId="{F49DF886-42B6-4E47-936E-5231864DD748}" srcOrd="0" destOrd="0" presId="urn:microsoft.com/office/officeart/2005/8/layout/process5"/>
    <dgm:cxn modelId="{CC436EC5-83EE-4B4B-B6D6-D01AB4F21401}" type="presParOf" srcId="{F9E613B3-5610-4766-BFA6-1CB0FBCA0E52}" destId="{A809AF52-E344-456A-A32D-DF80DB499C2C}" srcOrd="6" destOrd="0" presId="urn:microsoft.com/office/officeart/2005/8/layout/process5"/>
    <dgm:cxn modelId="{C7C318CD-C444-4D9F-9DD9-A29810E2320A}" type="presParOf" srcId="{F9E613B3-5610-4766-BFA6-1CB0FBCA0E52}" destId="{D4D0B2EC-BD10-473B-BC0E-4A2BD4360925}" srcOrd="7" destOrd="0" presId="urn:microsoft.com/office/officeart/2005/8/layout/process5"/>
    <dgm:cxn modelId="{5586EED6-C465-4FF6-AA26-CE2D2F770DD7}" type="presParOf" srcId="{D4D0B2EC-BD10-473B-BC0E-4A2BD4360925}" destId="{67CE5A90-E212-4BD4-999C-4AA11F002C44}" srcOrd="0" destOrd="0" presId="urn:microsoft.com/office/officeart/2005/8/layout/process5"/>
    <dgm:cxn modelId="{7B5877E9-92EA-47FE-9A70-D542FF6F1EEC}" type="presParOf" srcId="{F9E613B3-5610-4766-BFA6-1CB0FBCA0E52}" destId="{7F699EF4-62F5-405A-8A2C-37A101CA3CA4}" srcOrd="8"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DB60B5BD-775D-4580-8E4E-2C1350C357CB}" type="doc">
      <dgm:prSet loTypeId="urn:microsoft.com/office/officeart/2005/8/layout/lProcess2" loCatId="list" qsTypeId="urn:microsoft.com/office/officeart/2005/8/quickstyle/3d1" qsCatId="3D" csTypeId="urn:microsoft.com/office/officeart/2005/8/colors/colorful5" csCatId="colorful" phldr="1"/>
      <dgm:spPr/>
      <dgm:t>
        <a:bodyPr/>
        <a:lstStyle/>
        <a:p>
          <a:endParaRPr lang="en-GB"/>
        </a:p>
      </dgm:t>
    </dgm:pt>
    <dgm:pt modelId="{7E53A8CF-1C50-449A-98C9-2696E56FD10B}">
      <dgm:prSet phldrT="[Text]"/>
      <dgm:spPr/>
      <dgm:t>
        <a:bodyPr/>
        <a:lstStyle/>
        <a:p>
          <a:r>
            <a:rPr lang="en-GB" b="1" dirty="0" smtClean="0"/>
            <a:t>Face to Face</a:t>
          </a:r>
          <a:endParaRPr lang="en-GB" b="1" dirty="0"/>
        </a:p>
      </dgm:t>
    </dgm:pt>
    <dgm:pt modelId="{EC594DD2-7FC6-4F2C-AA24-9DF33D354C01}" type="parTrans" cxnId="{C6C68714-1B49-4176-BF45-4764A4456921}">
      <dgm:prSet/>
      <dgm:spPr/>
      <dgm:t>
        <a:bodyPr/>
        <a:lstStyle/>
        <a:p>
          <a:endParaRPr lang="en-GB"/>
        </a:p>
      </dgm:t>
    </dgm:pt>
    <dgm:pt modelId="{AC181B57-B6A7-47E3-A919-15F10041B9CE}" type="sibTrans" cxnId="{C6C68714-1B49-4176-BF45-4764A4456921}">
      <dgm:prSet/>
      <dgm:spPr/>
      <dgm:t>
        <a:bodyPr/>
        <a:lstStyle/>
        <a:p>
          <a:endParaRPr lang="en-GB"/>
        </a:p>
      </dgm:t>
    </dgm:pt>
    <dgm:pt modelId="{DDDD6CC9-4BD9-4424-914C-74BCCD8A82A0}">
      <dgm:prSet phldrT="[Text]"/>
      <dgm:spPr/>
      <dgm:t>
        <a:bodyPr/>
        <a:lstStyle/>
        <a:p>
          <a:endParaRPr lang="en-GB" dirty="0"/>
        </a:p>
      </dgm:t>
    </dgm:pt>
    <dgm:pt modelId="{44AD0696-CA21-40A1-8E21-35E23DE94FBC}" type="parTrans" cxnId="{795CB246-D6DE-4490-9044-85BB17EAD496}">
      <dgm:prSet/>
      <dgm:spPr/>
      <dgm:t>
        <a:bodyPr/>
        <a:lstStyle/>
        <a:p>
          <a:endParaRPr lang="en-GB"/>
        </a:p>
      </dgm:t>
    </dgm:pt>
    <dgm:pt modelId="{418EE7CB-D83A-4442-903D-721A01C49FA6}" type="sibTrans" cxnId="{795CB246-D6DE-4490-9044-85BB17EAD496}">
      <dgm:prSet/>
      <dgm:spPr/>
      <dgm:t>
        <a:bodyPr/>
        <a:lstStyle/>
        <a:p>
          <a:endParaRPr lang="en-GB"/>
        </a:p>
      </dgm:t>
    </dgm:pt>
    <dgm:pt modelId="{F5950771-494B-4F87-BDFE-451B89CB45EC}">
      <dgm:prSet phldrT="[Text]"/>
      <dgm:spPr/>
      <dgm:t>
        <a:bodyPr/>
        <a:lstStyle/>
        <a:p>
          <a:endParaRPr lang="en-GB" dirty="0"/>
        </a:p>
      </dgm:t>
    </dgm:pt>
    <dgm:pt modelId="{AC2998B0-C346-4CD6-8144-8AFFBA34C013}" type="parTrans" cxnId="{81D17279-A17E-460F-8E3B-0D0BF6B8B16C}">
      <dgm:prSet/>
      <dgm:spPr/>
      <dgm:t>
        <a:bodyPr/>
        <a:lstStyle/>
        <a:p>
          <a:endParaRPr lang="en-GB"/>
        </a:p>
      </dgm:t>
    </dgm:pt>
    <dgm:pt modelId="{ADC28C09-3F53-4399-A617-F58C37B27617}" type="sibTrans" cxnId="{81D17279-A17E-460F-8E3B-0D0BF6B8B16C}">
      <dgm:prSet/>
      <dgm:spPr/>
      <dgm:t>
        <a:bodyPr/>
        <a:lstStyle/>
        <a:p>
          <a:endParaRPr lang="en-GB"/>
        </a:p>
      </dgm:t>
    </dgm:pt>
    <dgm:pt modelId="{6732F316-F0C3-4A1D-BA08-73B6E993BE3C}">
      <dgm:prSet phldrT="[Text]"/>
      <dgm:spPr/>
      <dgm:t>
        <a:bodyPr/>
        <a:lstStyle/>
        <a:p>
          <a:r>
            <a:rPr lang="en-GB" b="1" dirty="0" smtClean="0"/>
            <a:t>Supported by Actions</a:t>
          </a:r>
          <a:endParaRPr lang="en-GB" b="1" dirty="0"/>
        </a:p>
      </dgm:t>
    </dgm:pt>
    <dgm:pt modelId="{A7C14FE3-B1CD-4204-A731-53789E6AF3C4}" type="parTrans" cxnId="{444DF55E-6D25-49F1-AFAF-6535EFDC54FE}">
      <dgm:prSet/>
      <dgm:spPr/>
      <dgm:t>
        <a:bodyPr/>
        <a:lstStyle/>
        <a:p>
          <a:endParaRPr lang="en-GB"/>
        </a:p>
      </dgm:t>
    </dgm:pt>
    <dgm:pt modelId="{1CFA620E-03BA-47A3-9909-AEF432EAFE47}" type="sibTrans" cxnId="{444DF55E-6D25-49F1-AFAF-6535EFDC54FE}">
      <dgm:prSet/>
      <dgm:spPr/>
      <dgm:t>
        <a:bodyPr/>
        <a:lstStyle/>
        <a:p>
          <a:endParaRPr lang="en-GB"/>
        </a:p>
      </dgm:t>
    </dgm:pt>
    <dgm:pt modelId="{06270C59-F806-49C9-881E-E653C6505E72}">
      <dgm:prSet phldrT="[Text]"/>
      <dgm:spPr/>
      <dgm:t>
        <a:bodyPr/>
        <a:lstStyle/>
        <a:p>
          <a:endParaRPr lang="en-GB" dirty="0"/>
        </a:p>
      </dgm:t>
    </dgm:pt>
    <dgm:pt modelId="{C2BA2791-055F-4513-92FD-DF487CF740A7}" type="parTrans" cxnId="{4AC0BB64-6848-45E4-BA39-E4BF340305C7}">
      <dgm:prSet/>
      <dgm:spPr/>
      <dgm:t>
        <a:bodyPr/>
        <a:lstStyle/>
        <a:p>
          <a:endParaRPr lang="en-GB"/>
        </a:p>
      </dgm:t>
    </dgm:pt>
    <dgm:pt modelId="{61D52065-9CA7-4F94-8175-3C4BAB756754}" type="sibTrans" cxnId="{4AC0BB64-6848-45E4-BA39-E4BF340305C7}">
      <dgm:prSet/>
      <dgm:spPr/>
      <dgm:t>
        <a:bodyPr/>
        <a:lstStyle/>
        <a:p>
          <a:endParaRPr lang="en-GB"/>
        </a:p>
      </dgm:t>
    </dgm:pt>
    <dgm:pt modelId="{919D662B-411F-4E2A-91A9-28768F1DA041}">
      <dgm:prSet phldrT="[Text]"/>
      <dgm:spPr/>
      <dgm:t>
        <a:bodyPr/>
        <a:lstStyle/>
        <a:p>
          <a:endParaRPr lang="en-GB" dirty="0"/>
        </a:p>
      </dgm:t>
    </dgm:pt>
    <dgm:pt modelId="{25A77B69-56CE-44C8-9D42-70027837F79B}" type="parTrans" cxnId="{ECBC1BAC-1C6E-4B3C-BCDA-951ED4157E84}">
      <dgm:prSet/>
      <dgm:spPr/>
      <dgm:t>
        <a:bodyPr/>
        <a:lstStyle/>
        <a:p>
          <a:endParaRPr lang="en-GB"/>
        </a:p>
      </dgm:t>
    </dgm:pt>
    <dgm:pt modelId="{45AC3076-FC4A-455E-9069-EEF679A1973B}" type="sibTrans" cxnId="{ECBC1BAC-1C6E-4B3C-BCDA-951ED4157E84}">
      <dgm:prSet/>
      <dgm:spPr/>
      <dgm:t>
        <a:bodyPr/>
        <a:lstStyle/>
        <a:p>
          <a:endParaRPr lang="en-GB"/>
        </a:p>
      </dgm:t>
    </dgm:pt>
    <dgm:pt modelId="{CDF7E4CD-31BB-42F2-9FE5-AF0373895DCD}">
      <dgm:prSet phldrT="[Text]"/>
      <dgm:spPr/>
      <dgm:t>
        <a:bodyPr/>
        <a:lstStyle/>
        <a:p>
          <a:r>
            <a:rPr lang="en-GB" b="1" dirty="0" smtClean="0"/>
            <a:t>Purposeful and Immediate</a:t>
          </a:r>
          <a:endParaRPr lang="en-GB" b="1" dirty="0"/>
        </a:p>
      </dgm:t>
    </dgm:pt>
    <dgm:pt modelId="{1DDBCBA5-0E37-43EE-AFCD-078A5FEC9FF0}" type="parTrans" cxnId="{519BF943-8804-4A4C-84A8-041D9BAF9066}">
      <dgm:prSet/>
      <dgm:spPr/>
      <dgm:t>
        <a:bodyPr/>
        <a:lstStyle/>
        <a:p>
          <a:endParaRPr lang="en-GB"/>
        </a:p>
      </dgm:t>
    </dgm:pt>
    <dgm:pt modelId="{099BDC30-611F-4261-AEEC-77C959FAD8EC}" type="sibTrans" cxnId="{519BF943-8804-4A4C-84A8-041D9BAF9066}">
      <dgm:prSet/>
      <dgm:spPr/>
      <dgm:t>
        <a:bodyPr/>
        <a:lstStyle/>
        <a:p>
          <a:endParaRPr lang="en-GB"/>
        </a:p>
      </dgm:t>
    </dgm:pt>
    <dgm:pt modelId="{ECBB7CE2-F7B8-4EDB-9EF6-67B983E79AC4}">
      <dgm:prSet phldrT="[Text]"/>
      <dgm:spPr/>
      <dgm:t>
        <a:bodyPr/>
        <a:lstStyle/>
        <a:p>
          <a:endParaRPr lang="en-GB" dirty="0"/>
        </a:p>
      </dgm:t>
    </dgm:pt>
    <dgm:pt modelId="{A552F6AC-421A-4CC3-A7C3-35B0C8E45286}" type="parTrans" cxnId="{4DC6D946-B2DE-483D-891B-27A760DE3F4C}">
      <dgm:prSet/>
      <dgm:spPr/>
      <dgm:t>
        <a:bodyPr/>
        <a:lstStyle/>
        <a:p>
          <a:endParaRPr lang="en-GB"/>
        </a:p>
      </dgm:t>
    </dgm:pt>
    <dgm:pt modelId="{2DF82C45-11AC-4409-8978-6DE9E770BF20}" type="sibTrans" cxnId="{4DC6D946-B2DE-483D-891B-27A760DE3F4C}">
      <dgm:prSet/>
      <dgm:spPr/>
      <dgm:t>
        <a:bodyPr/>
        <a:lstStyle/>
        <a:p>
          <a:endParaRPr lang="en-GB"/>
        </a:p>
      </dgm:t>
    </dgm:pt>
    <dgm:pt modelId="{0666EA16-F18D-453D-95ED-D270277D72A4}">
      <dgm:prSet phldrT="[Text]"/>
      <dgm:spPr/>
      <dgm:t>
        <a:bodyPr/>
        <a:lstStyle/>
        <a:p>
          <a:endParaRPr lang="en-GB" dirty="0"/>
        </a:p>
      </dgm:t>
    </dgm:pt>
    <dgm:pt modelId="{A8C99232-1C83-4F6E-8D4A-0F8E2461E0CE}" type="parTrans" cxnId="{DE6B52AB-0537-458B-910C-8968810EEB99}">
      <dgm:prSet/>
      <dgm:spPr/>
      <dgm:t>
        <a:bodyPr/>
        <a:lstStyle/>
        <a:p>
          <a:endParaRPr lang="en-GB"/>
        </a:p>
      </dgm:t>
    </dgm:pt>
    <dgm:pt modelId="{6C79F487-8BBE-49D9-B4E7-01AACD191282}" type="sibTrans" cxnId="{DE6B52AB-0537-458B-910C-8968810EEB99}">
      <dgm:prSet/>
      <dgm:spPr/>
      <dgm:t>
        <a:bodyPr/>
        <a:lstStyle/>
        <a:p>
          <a:endParaRPr lang="en-GB"/>
        </a:p>
      </dgm:t>
    </dgm:pt>
    <dgm:pt modelId="{08F2E3BF-FC9C-4C0A-9626-859894A77504}">
      <dgm:prSet/>
      <dgm:spPr/>
      <dgm:t>
        <a:bodyPr/>
        <a:lstStyle/>
        <a:p>
          <a:r>
            <a:rPr lang="en-GB" b="1" dirty="0" smtClean="0"/>
            <a:t>Interesting, Useful and Relevant</a:t>
          </a:r>
          <a:endParaRPr lang="en-GB" b="1" dirty="0"/>
        </a:p>
      </dgm:t>
    </dgm:pt>
    <dgm:pt modelId="{25E87E87-A536-4231-8BCD-E03367A13844}" type="parTrans" cxnId="{C598CBF1-1814-4FE7-9EF9-1C0A7A7CC424}">
      <dgm:prSet/>
      <dgm:spPr/>
      <dgm:t>
        <a:bodyPr/>
        <a:lstStyle/>
        <a:p>
          <a:endParaRPr lang="en-GB"/>
        </a:p>
      </dgm:t>
    </dgm:pt>
    <dgm:pt modelId="{D379D200-CC09-4E46-980E-FEF1575E5C7E}" type="sibTrans" cxnId="{C598CBF1-1814-4FE7-9EF9-1C0A7A7CC424}">
      <dgm:prSet/>
      <dgm:spPr/>
      <dgm:t>
        <a:bodyPr/>
        <a:lstStyle/>
        <a:p>
          <a:endParaRPr lang="en-GB"/>
        </a:p>
      </dgm:t>
    </dgm:pt>
    <dgm:pt modelId="{575534F1-98B9-4C22-96F6-96A0A51C8AAE}" type="pres">
      <dgm:prSet presAssocID="{DB60B5BD-775D-4580-8E4E-2C1350C357CB}" presName="theList" presStyleCnt="0">
        <dgm:presLayoutVars>
          <dgm:dir/>
          <dgm:animLvl val="lvl"/>
          <dgm:resizeHandles val="exact"/>
        </dgm:presLayoutVars>
      </dgm:prSet>
      <dgm:spPr/>
      <dgm:t>
        <a:bodyPr/>
        <a:lstStyle/>
        <a:p>
          <a:endParaRPr lang="en-GB"/>
        </a:p>
      </dgm:t>
    </dgm:pt>
    <dgm:pt modelId="{466E0765-04EF-4E44-AE7E-03015D63F97F}" type="pres">
      <dgm:prSet presAssocID="{7E53A8CF-1C50-449A-98C9-2696E56FD10B}" presName="compNode" presStyleCnt="0"/>
      <dgm:spPr/>
    </dgm:pt>
    <dgm:pt modelId="{1FE562D3-1C2E-48FC-A65B-B56A6DCE6628}" type="pres">
      <dgm:prSet presAssocID="{7E53A8CF-1C50-449A-98C9-2696E56FD10B}" presName="aNode" presStyleLbl="bgShp" presStyleIdx="0" presStyleCnt="4"/>
      <dgm:spPr/>
      <dgm:t>
        <a:bodyPr/>
        <a:lstStyle/>
        <a:p>
          <a:endParaRPr lang="en-GB"/>
        </a:p>
      </dgm:t>
    </dgm:pt>
    <dgm:pt modelId="{F21F6080-2A0C-468B-88F4-48F951330273}" type="pres">
      <dgm:prSet presAssocID="{7E53A8CF-1C50-449A-98C9-2696E56FD10B}" presName="textNode" presStyleLbl="bgShp" presStyleIdx="0" presStyleCnt="4"/>
      <dgm:spPr/>
      <dgm:t>
        <a:bodyPr/>
        <a:lstStyle/>
        <a:p>
          <a:endParaRPr lang="en-GB"/>
        </a:p>
      </dgm:t>
    </dgm:pt>
    <dgm:pt modelId="{F0805533-3D6C-4CA1-91E3-F1B48EFCE515}" type="pres">
      <dgm:prSet presAssocID="{7E53A8CF-1C50-449A-98C9-2696E56FD10B}" presName="compChildNode" presStyleCnt="0"/>
      <dgm:spPr/>
    </dgm:pt>
    <dgm:pt modelId="{0257C289-8ECB-40F8-BA3A-26EFB42943B4}" type="pres">
      <dgm:prSet presAssocID="{7E53A8CF-1C50-449A-98C9-2696E56FD10B}" presName="theInnerList" presStyleCnt="0"/>
      <dgm:spPr/>
    </dgm:pt>
    <dgm:pt modelId="{DD1C57BC-7CF7-4B92-80AC-70CF093F0CD8}" type="pres">
      <dgm:prSet presAssocID="{DDDD6CC9-4BD9-4424-914C-74BCCD8A82A0}" presName="childNode" presStyleLbl="node1" presStyleIdx="0" presStyleCnt="6">
        <dgm:presLayoutVars>
          <dgm:bulletEnabled val="1"/>
        </dgm:presLayoutVars>
      </dgm:prSet>
      <dgm:spPr/>
      <dgm:t>
        <a:bodyPr/>
        <a:lstStyle/>
        <a:p>
          <a:endParaRPr lang="en-GB"/>
        </a:p>
      </dgm:t>
    </dgm:pt>
    <dgm:pt modelId="{04E5149E-235D-405F-A4EA-FD4B02DDCC15}" type="pres">
      <dgm:prSet presAssocID="{DDDD6CC9-4BD9-4424-914C-74BCCD8A82A0}" presName="aSpace2" presStyleCnt="0"/>
      <dgm:spPr/>
    </dgm:pt>
    <dgm:pt modelId="{1B05F08B-2C52-490A-A87B-4C34CB3209FB}" type="pres">
      <dgm:prSet presAssocID="{F5950771-494B-4F87-BDFE-451B89CB45EC}" presName="childNode" presStyleLbl="node1" presStyleIdx="1" presStyleCnt="6">
        <dgm:presLayoutVars>
          <dgm:bulletEnabled val="1"/>
        </dgm:presLayoutVars>
      </dgm:prSet>
      <dgm:spPr/>
      <dgm:t>
        <a:bodyPr/>
        <a:lstStyle/>
        <a:p>
          <a:endParaRPr lang="en-GB"/>
        </a:p>
      </dgm:t>
    </dgm:pt>
    <dgm:pt modelId="{497CAA64-58C1-4FF6-B71F-F4BE308F0597}" type="pres">
      <dgm:prSet presAssocID="{7E53A8CF-1C50-449A-98C9-2696E56FD10B}" presName="aSpace" presStyleCnt="0"/>
      <dgm:spPr/>
    </dgm:pt>
    <dgm:pt modelId="{A6A206A1-D2BF-418B-9E08-4A1BC553DCA7}" type="pres">
      <dgm:prSet presAssocID="{6732F316-F0C3-4A1D-BA08-73B6E993BE3C}" presName="compNode" presStyleCnt="0"/>
      <dgm:spPr/>
    </dgm:pt>
    <dgm:pt modelId="{9DCF19AC-6ACD-4341-B8DE-FD8979082BE7}" type="pres">
      <dgm:prSet presAssocID="{6732F316-F0C3-4A1D-BA08-73B6E993BE3C}" presName="aNode" presStyleLbl="bgShp" presStyleIdx="1" presStyleCnt="4"/>
      <dgm:spPr/>
      <dgm:t>
        <a:bodyPr/>
        <a:lstStyle/>
        <a:p>
          <a:endParaRPr lang="en-GB"/>
        </a:p>
      </dgm:t>
    </dgm:pt>
    <dgm:pt modelId="{7D937875-5847-44A2-940F-DE80FA1BCB22}" type="pres">
      <dgm:prSet presAssocID="{6732F316-F0C3-4A1D-BA08-73B6E993BE3C}" presName="textNode" presStyleLbl="bgShp" presStyleIdx="1" presStyleCnt="4"/>
      <dgm:spPr/>
      <dgm:t>
        <a:bodyPr/>
        <a:lstStyle/>
        <a:p>
          <a:endParaRPr lang="en-GB"/>
        </a:p>
      </dgm:t>
    </dgm:pt>
    <dgm:pt modelId="{E8E3DB6F-BA4F-4F72-A528-1A03117CEC78}" type="pres">
      <dgm:prSet presAssocID="{6732F316-F0C3-4A1D-BA08-73B6E993BE3C}" presName="compChildNode" presStyleCnt="0"/>
      <dgm:spPr/>
    </dgm:pt>
    <dgm:pt modelId="{9A3D7763-5B95-4AC5-9EC0-C07D24BB9032}" type="pres">
      <dgm:prSet presAssocID="{6732F316-F0C3-4A1D-BA08-73B6E993BE3C}" presName="theInnerList" presStyleCnt="0"/>
      <dgm:spPr/>
    </dgm:pt>
    <dgm:pt modelId="{367B6E3B-0938-413C-AD21-594B922FEBD3}" type="pres">
      <dgm:prSet presAssocID="{06270C59-F806-49C9-881E-E653C6505E72}" presName="childNode" presStyleLbl="node1" presStyleIdx="2" presStyleCnt="6">
        <dgm:presLayoutVars>
          <dgm:bulletEnabled val="1"/>
        </dgm:presLayoutVars>
      </dgm:prSet>
      <dgm:spPr/>
      <dgm:t>
        <a:bodyPr/>
        <a:lstStyle/>
        <a:p>
          <a:endParaRPr lang="en-GB"/>
        </a:p>
      </dgm:t>
    </dgm:pt>
    <dgm:pt modelId="{2062E61C-B084-449D-B7BD-2AC41A8222D7}" type="pres">
      <dgm:prSet presAssocID="{06270C59-F806-49C9-881E-E653C6505E72}" presName="aSpace2" presStyleCnt="0"/>
      <dgm:spPr/>
    </dgm:pt>
    <dgm:pt modelId="{75B9AFB0-FF14-4FDB-AF26-3899D53BC2DA}" type="pres">
      <dgm:prSet presAssocID="{919D662B-411F-4E2A-91A9-28768F1DA041}" presName="childNode" presStyleLbl="node1" presStyleIdx="3" presStyleCnt="6">
        <dgm:presLayoutVars>
          <dgm:bulletEnabled val="1"/>
        </dgm:presLayoutVars>
      </dgm:prSet>
      <dgm:spPr/>
      <dgm:t>
        <a:bodyPr/>
        <a:lstStyle/>
        <a:p>
          <a:endParaRPr lang="en-GB"/>
        </a:p>
      </dgm:t>
    </dgm:pt>
    <dgm:pt modelId="{0CA83DC4-4EA5-4176-AEFA-DED2E2A06074}" type="pres">
      <dgm:prSet presAssocID="{6732F316-F0C3-4A1D-BA08-73B6E993BE3C}" presName="aSpace" presStyleCnt="0"/>
      <dgm:spPr/>
    </dgm:pt>
    <dgm:pt modelId="{1811C695-81FC-4216-8213-94D152A47796}" type="pres">
      <dgm:prSet presAssocID="{CDF7E4CD-31BB-42F2-9FE5-AF0373895DCD}" presName="compNode" presStyleCnt="0"/>
      <dgm:spPr/>
    </dgm:pt>
    <dgm:pt modelId="{59B17CFA-2F81-49CF-8068-E71D0EA605F0}" type="pres">
      <dgm:prSet presAssocID="{CDF7E4CD-31BB-42F2-9FE5-AF0373895DCD}" presName="aNode" presStyleLbl="bgShp" presStyleIdx="2" presStyleCnt="4"/>
      <dgm:spPr/>
      <dgm:t>
        <a:bodyPr/>
        <a:lstStyle/>
        <a:p>
          <a:endParaRPr lang="en-GB"/>
        </a:p>
      </dgm:t>
    </dgm:pt>
    <dgm:pt modelId="{FDF66FDF-F015-41EC-8B13-3B5BFC516C1A}" type="pres">
      <dgm:prSet presAssocID="{CDF7E4CD-31BB-42F2-9FE5-AF0373895DCD}" presName="textNode" presStyleLbl="bgShp" presStyleIdx="2" presStyleCnt="4"/>
      <dgm:spPr/>
      <dgm:t>
        <a:bodyPr/>
        <a:lstStyle/>
        <a:p>
          <a:endParaRPr lang="en-GB"/>
        </a:p>
      </dgm:t>
    </dgm:pt>
    <dgm:pt modelId="{114D060B-0D58-479E-B185-7BA57FBE7F0A}" type="pres">
      <dgm:prSet presAssocID="{CDF7E4CD-31BB-42F2-9FE5-AF0373895DCD}" presName="compChildNode" presStyleCnt="0"/>
      <dgm:spPr/>
    </dgm:pt>
    <dgm:pt modelId="{E8EC8B34-1722-4964-A806-8F821F5B07B9}" type="pres">
      <dgm:prSet presAssocID="{CDF7E4CD-31BB-42F2-9FE5-AF0373895DCD}" presName="theInnerList" presStyleCnt="0"/>
      <dgm:spPr/>
    </dgm:pt>
    <dgm:pt modelId="{FDDC36DA-7F8B-4158-8D5F-36C47C440FF1}" type="pres">
      <dgm:prSet presAssocID="{ECBB7CE2-F7B8-4EDB-9EF6-67B983E79AC4}" presName="childNode" presStyleLbl="node1" presStyleIdx="4" presStyleCnt="6">
        <dgm:presLayoutVars>
          <dgm:bulletEnabled val="1"/>
        </dgm:presLayoutVars>
      </dgm:prSet>
      <dgm:spPr/>
      <dgm:t>
        <a:bodyPr/>
        <a:lstStyle/>
        <a:p>
          <a:endParaRPr lang="en-GB"/>
        </a:p>
      </dgm:t>
    </dgm:pt>
    <dgm:pt modelId="{7B1FF534-D20A-4081-935C-D21ECB9F8A76}" type="pres">
      <dgm:prSet presAssocID="{ECBB7CE2-F7B8-4EDB-9EF6-67B983E79AC4}" presName="aSpace2" presStyleCnt="0"/>
      <dgm:spPr/>
    </dgm:pt>
    <dgm:pt modelId="{FC4DD548-E3A2-4960-953C-C6E4223B1A75}" type="pres">
      <dgm:prSet presAssocID="{0666EA16-F18D-453D-95ED-D270277D72A4}" presName="childNode" presStyleLbl="node1" presStyleIdx="5" presStyleCnt="6">
        <dgm:presLayoutVars>
          <dgm:bulletEnabled val="1"/>
        </dgm:presLayoutVars>
      </dgm:prSet>
      <dgm:spPr/>
      <dgm:t>
        <a:bodyPr/>
        <a:lstStyle/>
        <a:p>
          <a:endParaRPr lang="en-GB"/>
        </a:p>
      </dgm:t>
    </dgm:pt>
    <dgm:pt modelId="{DBAD96BC-0F89-4866-ADEA-16288FE10D70}" type="pres">
      <dgm:prSet presAssocID="{CDF7E4CD-31BB-42F2-9FE5-AF0373895DCD}" presName="aSpace" presStyleCnt="0"/>
      <dgm:spPr/>
    </dgm:pt>
    <dgm:pt modelId="{F4671D99-79D3-44B1-9DD6-86F5C00433B9}" type="pres">
      <dgm:prSet presAssocID="{08F2E3BF-FC9C-4C0A-9626-859894A77504}" presName="compNode" presStyleCnt="0"/>
      <dgm:spPr/>
    </dgm:pt>
    <dgm:pt modelId="{EA2F3953-0F82-450D-9036-D5276478D773}" type="pres">
      <dgm:prSet presAssocID="{08F2E3BF-FC9C-4C0A-9626-859894A77504}" presName="aNode" presStyleLbl="bgShp" presStyleIdx="3" presStyleCnt="4"/>
      <dgm:spPr/>
      <dgm:t>
        <a:bodyPr/>
        <a:lstStyle/>
        <a:p>
          <a:endParaRPr lang="en-GB"/>
        </a:p>
      </dgm:t>
    </dgm:pt>
    <dgm:pt modelId="{F9D42B52-A74D-409E-B211-49F5B09C605B}" type="pres">
      <dgm:prSet presAssocID="{08F2E3BF-FC9C-4C0A-9626-859894A77504}" presName="textNode" presStyleLbl="bgShp" presStyleIdx="3" presStyleCnt="4"/>
      <dgm:spPr/>
      <dgm:t>
        <a:bodyPr/>
        <a:lstStyle/>
        <a:p>
          <a:endParaRPr lang="en-GB"/>
        </a:p>
      </dgm:t>
    </dgm:pt>
    <dgm:pt modelId="{B110A5E0-97D8-43B0-AB7F-4FE0AB19C1D8}" type="pres">
      <dgm:prSet presAssocID="{08F2E3BF-FC9C-4C0A-9626-859894A77504}" presName="compChildNode" presStyleCnt="0"/>
      <dgm:spPr/>
    </dgm:pt>
    <dgm:pt modelId="{77434DE7-D729-49D0-8E97-0F345AA2D205}" type="pres">
      <dgm:prSet presAssocID="{08F2E3BF-FC9C-4C0A-9626-859894A77504}" presName="theInnerList" presStyleCnt="0"/>
      <dgm:spPr/>
    </dgm:pt>
  </dgm:ptLst>
  <dgm:cxnLst>
    <dgm:cxn modelId="{EABD2A8C-E543-4B83-B318-F7486B0D5D14}" type="presOf" srcId="{F5950771-494B-4F87-BDFE-451B89CB45EC}" destId="{1B05F08B-2C52-490A-A87B-4C34CB3209FB}" srcOrd="0" destOrd="0" presId="urn:microsoft.com/office/officeart/2005/8/layout/lProcess2"/>
    <dgm:cxn modelId="{22F3D126-EFF3-4789-B2B6-E9F6BD627C46}" type="presOf" srcId="{6732F316-F0C3-4A1D-BA08-73B6E993BE3C}" destId="{7D937875-5847-44A2-940F-DE80FA1BCB22}" srcOrd="1" destOrd="0" presId="urn:microsoft.com/office/officeart/2005/8/layout/lProcess2"/>
    <dgm:cxn modelId="{81D17279-A17E-460F-8E3B-0D0BF6B8B16C}" srcId="{7E53A8CF-1C50-449A-98C9-2696E56FD10B}" destId="{F5950771-494B-4F87-BDFE-451B89CB45EC}" srcOrd="1" destOrd="0" parTransId="{AC2998B0-C346-4CD6-8144-8AFFBA34C013}" sibTransId="{ADC28C09-3F53-4399-A617-F58C37B27617}"/>
    <dgm:cxn modelId="{07AC1484-2A6E-4FC3-8D30-20451D8FF3F9}" type="presOf" srcId="{CDF7E4CD-31BB-42F2-9FE5-AF0373895DCD}" destId="{FDF66FDF-F015-41EC-8B13-3B5BFC516C1A}" srcOrd="1" destOrd="0" presId="urn:microsoft.com/office/officeart/2005/8/layout/lProcess2"/>
    <dgm:cxn modelId="{4DC6D946-B2DE-483D-891B-27A760DE3F4C}" srcId="{CDF7E4CD-31BB-42F2-9FE5-AF0373895DCD}" destId="{ECBB7CE2-F7B8-4EDB-9EF6-67B983E79AC4}" srcOrd="0" destOrd="0" parTransId="{A552F6AC-421A-4CC3-A7C3-35B0C8E45286}" sibTransId="{2DF82C45-11AC-4409-8978-6DE9E770BF20}"/>
    <dgm:cxn modelId="{A9606EF0-17F2-46D4-89FF-CAD766B6196D}" type="presOf" srcId="{DB60B5BD-775D-4580-8E4E-2C1350C357CB}" destId="{575534F1-98B9-4C22-96F6-96A0A51C8AAE}" srcOrd="0" destOrd="0" presId="urn:microsoft.com/office/officeart/2005/8/layout/lProcess2"/>
    <dgm:cxn modelId="{A63A58C2-A283-496B-8658-C1A1766B0130}" type="presOf" srcId="{08F2E3BF-FC9C-4C0A-9626-859894A77504}" destId="{EA2F3953-0F82-450D-9036-D5276478D773}" srcOrd="0" destOrd="0" presId="urn:microsoft.com/office/officeart/2005/8/layout/lProcess2"/>
    <dgm:cxn modelId="{C6C68714-1B49-4176-BF45-4764A4456921}" srcId="{DB60B5BD-775D-4580-8E4E-2C1350C357CB}" destId="{7E53A8CF-1C50-449A-98C9-2696E56FD10B}" srcOrd="0" destOrd="0" parTransId="{EC594DD2-7FC6-4F2C-AA24-9DF33D354C01}" sibTransId="{AC181B57-B6A7-47E3-A919-15F10041B9CE}"/>
    <dgm:cxn modelId="{43D0813F-D4EC-4534-856B-B95381387926}" type="presOf" srcId="{ECBB7CE2-F7B8-4EDB-9EF6-67B983E79AC4}" destId="{FDDC36DA-7F8B-4158-8D5F-36C47C440FF1}" srcOrd="0" destOrd="0" presId="urn:microsoft.com/office/officeart/2005/8/layout/lProcess2"/>
    <dgm:cxn modelId="{DE6B52AB-0537-458B-910C-8968810EEB99}" srcId="{CDF7E4CD-31BB-42F2-9FE5-AF0373895DCD}" destId="{0666EA16-F18D-453D-95ED-D270277D72A4}" srcOrd="1" destOrd="0" parTransId="{A8C99232-1C83-4F6E-8D4A-0F8E2461E0CE}" sibTransId="{6C79F487-8BBE-49D9-B4E7-01AACD191282}"/>
    <dgm:cxn modelId="{4AC0BB64-6848-45E4-BA39-E4BF340305C7}" srcId="{6732F316-F0C3-4A1D-BA08-73B6E993BE3C}" destId="{06270C59-F806-49C9-881E-E653C6505E72}" srcOrd="0" destOrd="0" parTransId="{C2BA2791-055F-4513-92FD-DF487CF740A7}" sibTransId="{61D52065-9CA7-4F94-8175-3C4BAB756754}"/>
    <dgm:cxn modelId="{C598CBF1-1814-4FE7-9EF9-1C0A7A7CC424}" srcId="{DB60B5BD-775D-4580-8E4E-2C1350C357CB}" destId="{08F2E3BF-FC9C-4C0A-9626-859894A77504}" srcOrd="3" destOrd="0" parTransId="{25E87E87-A536-4231-8BCD-E03367A13844}" sibTransId="{D379D200-CC09-4E46-980E-FEF1575E5C7E}"/>
    <dgm:cxn modelId="{277ACE22-B2AC-4BA4-8EB7-7AA4A6CE6CF4}" type="presOf" srcId="{919D662B-411F-4E2A-91A9-28768F1DA041}" destId="{75B9AFB0-FF14-4FDB-AF26-3899D53BC2DA}" srcOrd="0" destOrd="0" presId="urn:microsoft.com/office/officeart/2005/8/layout/lProcess2"/>
    <dgm:cxn modelId="{4BD31A73-48AA-4943-B25A-7A158936C0EC}" type="presOf" srcId="{CDF7E4CD-31BB-42F2-9FE5-AF0373895DCD}" destId="{59B17CFA-2F81-49CF-8068-E71D0EA605F0}" srcOrd="0" destOrd="0" presId="urn:microsoft.com/office/officeart/2005/8/layout/lProcess2"/>
    <dgm:cxn modelId="{45E74C9E-7789-4785-87BB-38C97E39D8BE}" type="presOf" srcId="{7E53A8CF-1C50-449A-98C9-2696E56FD10B}" destId="{1FE562D3-1C2E-48FC-A65B-B56A6DCE6628}" srcOrd="0" destOrd="0" presId="urn:microsoft.com/office/officeart/2005/8/layout/lProcess2"/>
    <dgm:cxn modelId="{795CB246-D6DE-4490-9044-85BB17EAD496}" srcId="{7E53A8CF-1C50-449A-98C9-2696E56FD10B}" destId="{DDDD6CC9-4BD9-4424-914C-74BCCD8A82A0}" srcOrd="0" destOrd="0" parTransId="{44AD0696-CA21-40A1-8E21-35E23DE94FBC}" sibTransId="{418EE7CB-D83A-4442-903D-721A01C49FA6}"/>
    <dgm:cxn modelId="{519BF943-8804-4A4C-84A8-041D9BAF9066}" srcId="{DB60B5BD-775D-4580-8E4E-2C1350C357CB}" destId="{CDF7E4CD-31BB-42F2-9FE5-AF0373895DCD}" srcOrd="2" destOrd="0" parTransId="{1DDBCBA5-0E37-43EE-AFCD-078A5FEC9FF0}" sibTransId="{099BDC30-611F-4261-AEEC-77C959FAD8EC}"/>
    <dgm:cxn modelId="{5D456B14-E252-4E1A-8A57-773D12951C24}" type="presOf" srcId="{08F2E3BF-FC9C-4C0A-9626-859894A77504}" destId="{F9D42B52-A74D-409E-B211-49F5B09C605B}" srcOrd="1" destOrd="0" presId="urn:microsoft.com/office/officeart/2005/8/layout/lProcess2"/>
    <dgm:cxn modelId="{F48989F2-B91C-402B-952E-3D9C0B1A7BBC}" type="presOf" srcId="{DDDD6CC9-4BD9-4424-914C-74BCCD8A82A0}" destId="{DD1C57BC-7CF7-4B92-80AC-70CF093F0CD8}" srcOrd="0" destOrd="0" presId="urn:microsoft.com/office/officeart/2005/8/layout/lProcess2"/>
    <dgm:cxn modelId="{6E126807-041F-4FC7-971F-2BE4DC642EA2}" type="presOf" srcId="{6732F316-F0C3-4A1D-BA08-73B6E993BE3C}" destId="{9DCF19AC-6ACD-4341-B8DE-FD8979082BE7}" srcOrd="0" destOrd="0" presId="urn:microsoft.com/office/officeart/2005/8/layout/lProcess2"/>
    <dgm:cxn modelId="{B50F3670-8BFB-4B33-A492-0903A0D0B301}" type="presOf" srcId="{06270C59-F806-49C9-881E-E653C6505E72}" destId="{367B6E3B-0938-413C-AD21-594B922FEBD3}" srcOrd="0" destOrd="0" presId="urn:microsoft.com/office/officeart/2005/8/layout/lProcess2"/>
    <dgm:cxn modelId="{444DF55E-6D25-49F1-AFAF-6535EFDC54FE}" srcId="{DB60B5BD-775D-4580-8E4E-2C1350C357CB}" destId="{6732F316-F0C3-4A1D-BA08-73B6E993BE3C}" srcOrd="1" destOrd="0" parTransId="{A7C14FE3-B1CD-4204-A731-53789E6AF3C4}" sibTransId="{1CFA620E-03BA-47A3-9909-AEF432EAFE47}"/>
    <dgm:cxn modelId="{ECBC1BAC-1C6E-4B3C-BCDA-951ED4157E84}" srcId="{6732F316-F0C3-4A1D-BA08-73B6E993BE3C}" destId="{919D662B-411F-4E2A-91A9-28768F1DA041}" srcOrd="1" destOrd="0" parTransId="{25A77B69-56CE-44C8-9D42-70027837F79B}" sibTransId="{45AC3076-FC4A-455E-9069-EEF679A1973B}"/>
    <dgm:cxn modelId="{64318A2C-4E28-4EC0-A422-4641D99A431F}" type="presOf" srcId="{7E53A8CF-1C50-449A-98C9-2696E56FD10B}" destId="{F21F6080-2A0C-468B-88F4-48F951330273}" srcOrd="1" destOrd="0" presId="urn:microsoft.com/office/officeart/2005/8/layout/lProcess2"/>
    <dgm:cxn modelId="{1FB9837E-60E1-4D25-B4F8-AAC9F625B359}" type="presOf" srcId="{0666EA16-F18D-453D-95ED-D270277D72A4}" destId="{FC4DD548-E3A2-4960-953C-C6E4223B1A75}" srcOrd="0" destOrd="0" presId="urn:microsoft.com/office/officeart/2005/8/layout/lProcess2"/>
    <dgm:cxn modelId="{8617A280-1BAB-4835-9E94-230E3A853230}" type="presParOf" srcId="{575534F1-98B9-4C22-96F6-96A0A51C8AAE}" destId="{466E0765-04EF-4E44-AE7E-03015D63F97F}" srcOrd="0" destOrd="0" presId="urn:microsoft.com/office/officeart/2005/8/layout/lProcess2"/>
    <dgm:cxn modelId="{31CE9266-68D7-4982-8E53-BCF082CB8C54}" type="presParOf" srcId="{466E0765-04EF-4E44-AE7E-03015D63F97F}" destId="{1FE562D3-1C2E-48FC-A65B-B56A6DCE6628}" srcOrd="0" destOrd="0" presId="urn:microsoft.com/office/officeart/2005/8/layout/lProcess2"/>
    <dgm:cxn modelId="{794AFD4D-5EE7-440A-A1F2-950426445B2D}" type="presParOf" srcId="{466E0765-04EF-4E44-AE7E-03015D63F97F}" destId="{F21F6080-2A0C-468B-88F4-48F951330273}" srcOrd="1" destOrd="0" presId="urn:microsoft.com/office/officeart/2005/8/layout/lProcess2"/>
    <dgm:cxn modelId="{957BE525-083E-4004-B06B-7979FF3E6D75}" type="presParOf" srcId="{466E0765-04EF-4E44-AE7E-03015D63F97F}" destId="{F0805533-3D6C-4CA1-91E3-F1B48EFCE515}" srcOrd="2" destOrd="0" presId="urn:microsoft.com/office/officeart/2005/8/layout/lProcess2"/>
    <dgm:cxn modelId="{F8D6420B-CC53-440A-97B5-27DD684B5C1F}" type="presParOf" srcId="{F0805533-3D6C-4CA1-91E3-F1B48EFCE515}" destId="{0257C289-8ECB-40F8-BA3A-26EFB42943B4}" srcOrd="0" destOrd="0" presId="urn:microsoft.com/office/officeart/2005/8/layout/lProcess2"/>
    <dgm:cxn modelId="{35478650-873C-4E26-B941-60A8D8410C68}" type="presParOf" srcId="{0257C289-8ECB-40F8-BA3A-26EFB42943B4}" destId="{DD1C57BC-7CF7-4B92-80AC-70CF093F0CD8}" srcOrd="0" destOrd="0" presId="urn:microsoft.com/office/officeart/2005/8/layout/lProcess2"/>
    <dgm:cxn modelId="{251A37B8-C49B-4DAC-A28B-19349BE91911}" type="presParOf" srcId="{0257C289-8ECB-40F8-BA3A-26EFB42943B4}" destId="{04E5149E-235D-405F-A4EA-FD4B02DDCC15}" srcOrd="1" destOrd="0" presId="urn:microsoft.com/office/officeart/2005/8/layout/lProcess2"/>
    <dgm:cxn modelId="{B040ECE9-3BC9-40E1-8C9E-CD53F6D149EB}" type="presParOf" srcId="{0257C289-8ECB-40F8-BA3A-26EFB42943B4}" destId="{1B05F08B-2C52-490A-A87B-4C34CB3209FB}" srcOrd="2" destOrd="0" presId="urn:microsoft.com/office/officeart/2005/8/layout/lProcess2"/>
    <dgm:cxn modelId="{E1EAA418-F8AB-4FFA-AF2A-62A26133F7DA}" type="presParOf" srcId="{575534F1-98B9-4C22-96F6-96A0A51C8AAE}" destId="{497CAA64-58C1-4FF6-B71F-F4BE308F0597}" srcOrd="1" destOrd="0" presId="urn:microsoft.com/office/officeart/2005/8/layout/lProcess2"/>
    <dgm:cxn modelId="{B5144DA6-583F-41A2-B85F-2F962646519A}" type="presParOf" srcId="{575534F1-98B9-4C22-96F6-96A0A51C8AAE}" destId="{A6A206A1-D2BF-418B-9E08-4A1BC553DCA7}" srcOrd="2" destOrd="0" presId="urn:microsoft.com/office/officeart/2005/8/layout/lProcess2"/>
    <dgm:cxn modelId="{FA1CC753-1B64-44E6-AFC1-B3838406721E}" type="presParOf" srcId="{A6A206A1-D2BF-418B-9E08-4A1BC553DCA7}" destId="{9DCF19AC-6ACD-4341-B8DE-FD8979082BE7}" srcOrd="0" destOrd="0" presId="urn:microsoft.com/office/officeart/2005/8/layout/lProcess2"/>
    <dgm:cxn modelId="{80D872B9-AA0E-49DA-8A18-EB3BFE7A6072}" type="presParOf" srcId="{A6A206A1-D2BF-418B-9E08-4A1BC553DCA7}" destId="{7D937875-5847-44A2-940F-DE80FA1BCB22}" srcOrd="1" destOrd="0" presId="urn:microsoft.com/office/officeart/2005/8/layout/lProcess2"/>
    <dgm:cxn modelId="{77374ACB-D9B0-4742-BD1D-FB9D3CBD0176}" type="presParOf" srcId="{A6A206A1-D2BF-418B-9E08-4A1BC553DCA7}" destId="{E8E3DB6F-BA4F-4F72-A528-1A03117CEC78}" srcOrd="2" destOrd="0" presId="urn:microsoft.com/office/officeart/2005/8/layout/lProcess2"/>
    <dgm:cxn modelId="{68288FF8-4748-41CD-90B4-B91EE811BE98}" type="presParOf" srcId="{E8E3DB6F-BA4F-4F72-A528-1A03117CEC78}" destId="{9A3D7763-5B95-4AC5-9EC0-C07D24BB9032}" srcOrd="0" destOrd="0" presId="urn:microsoft.com/office/officeart/2005/8/layout/lProcess2"/>
    <dgm:cxn modelId="{52A9EC41-B895-48C6-98C9-D1765BBF51BD}" type="presParOf" srcId="{9A3D7763-5B95-4AC5-9EC0-C07D24BB9032}" destId="{367B6E3B-0938-413C-AD21-594B922FEBD3}" srcOrd="0" destOrd="0" presId="urn:microsoft.com/office/officeart/2005/8/layout/lProcess2"/>
    <dgm:cxn modelId="{AB8B83A2-4DBB-4F98-B646-3186CD8B7501}" type="presParOf" srcId="{9A3D7763-5B95-4AC5-9EC0-C07D24BB9032}" destId="{2062E61C-B084-449D-B7BD-2AC41A8222D7}" srcOrd="1" destOrd="0" presId="urn:microsoft.com/office/officeart/2005/8/layout/lProcess2"/>
    <dgm:cxn modelId="{D7E7EDC0-0E2B-4186-A39A-7C9AB4F94DF7}" type="presParOf" srcId="{9A3D7763-5B95-4AC5-9EC0-C07D24BB9032}" destId="{75B9AFB0-FF14-4FDB-AF26-3899D53BC2DA}" srcOrd="2" destOrd="0" presId="urn:microsoft.com/office/officeart/2005/8/layout/lProcess2"/>
    <dgm:cxn modelId="{99224494-CFB0-4CB6-9E2D-D81C75C314AD}" type="presParOf" srcId="{575534F1-98B9-4C22-96F6-96A0A51C8AAE}" destId="{0CA83DC4-4EA5-4176-AEFA-DED2E2A06074}" srcOrd="3" destOrd="0" presId="urn:microsoft.com/office/officeart/2005/8/layout/lProcess2"/>
    <dgm:cxn modelId="{B7F94254-3E78-472F-89F5-81B19301D0D6}" type="presParOf" srcId="{575534F1-98B9-4C22-96F6-96A0A51C8AAE}" destId="{1811C695-81FC-4216-8213-94D152A47796}" srcOrd="4" destOrd="0" presId="urn:microsoft.com/office/officeart/2005/8/layout/lProcess2"/>
    <dgm:cxn modelId="{6481362F-387D-4774-B930-3B45FEAEC86F}" type="presParOf" srcId="{1811C695-81FC-4216-8213-94D152A47796}" destId="{59B17CFA-2F81-49CF-8068-E71D0EA605F0}" srcOrd="0" destOrd="0" presId="urn:microsoft.com/office/officeart/2005/8/layout/lProcess2"/>
    <dgm:cxn modelId="{50B90BD3-AF30-4577-90CD-DCC1DBB5C67A}" type="presParOf" srcId="{1811C695-81FC-4216-8213-94D152A47796}" destId="{FDF66FDF-F015-41EC-8B13-3B5BFC516C1A}" srcOrd="1" destOrd="0" presId="urn:microsoft.com/office/officeart/2005/8/layout/lProcess2"/>
    <dgm:cxn modelId="{C0BA49EE-A66C-45C9-AC65-8B45E0196569}" type="presParOf" srcId="{1811C695-81FC-4216-8213-94D152A47796}" destId="{114D060B-0D58-479E-B185-7BA57FBE7F0A}" srcOrd="2" destOrd="0" presId="urn:microsoft.com/office/officeart/2005/8/layout/lProcess2"/>
    <dgm:cxn modelId="{8BB3220B-8A35-45AB-AB5E-B0B5AA05ED38}" type="presParOf" srcId="{114D060B-0D58-479E-B185-7BA57FBE7F0A}" destId="{E8EC8B34-1722-4964-A806-8F821F5B07B9}" srcOrd="0" destOrd="0" presId="urn:microsoft.com/office/officeart/2005/8/layout/lProcess2"/>
    <dgm:cxn modelId="{C748B219-A957-432A-8D7D-FD82AE7F37C7}" type="presParOf" srcId="{E8EC8B34-1722-4964-A806-8F821F5B07B9}" destId="{FDDC36DA-7F8B-4158-8D5F-36C47C440FF1}" srcOrd="0" destOrd="0" presId="urn:microsoft.com/office/officeart/2005/8/layout/lProcess2"/>
    <dgm:cxn modelId="{203B1DEA-A3C8-47DA-8953-9245D0A1C2A6}" type="presParOf" srcId="{E8EC8B34-1722-4964-A806-8F821F5B07B9}" destId="{7B1FF534-D20A-4081-935C-D21ECB9F8A76}" srcOrd="1" destOrd="0" presId="urn:microsoft.com/office/officeart/2005/8/layout/lProcess2"/>
    <dgm:cxn modelId="{C1723D23-46E4-4696-831F-B66EDB321FAE}" type="presParOf" srcId="{E8EC8B34-1722-4964-A806-8F821F5B07B9}" destId="{FC4DD548-E3A2-4960-953C-C6E4223B1A75}" srcOrd="2" destOrd="0" presId="urn:microsoft.com/office/officeart/2005/8/layout/lProcess2"/>
    <dgm:cxn modelId="{51A7845A-AAAC-4005-B615-7AFFCB375F1E}" type="presParOf" srcId="{575534F1-98B9-4C22-96F6-96A0A51C8AAE}" destId="{DBAD96BC-0F89-4866-ADEA-16288FE10D70}" srcOrd="5" destOrd="0" presId="urn:microsoft.com/office/officeart/2005/8/layout/lProcess2"/>
    <dgm:cxn modelId="{470F16A9-D017-4EAC-9B26-0A87670376AA}" type="presParOf" srcId="{575534F1-98B9-4C22-96F6-96A0A51C8AAE}" destId="{F4671D99-79D3-44B1-9DD6-86F5C00433B9}" srcOrd="6" destOrd="0" presId="urn:microsoft.com/office/officeart/2005/8/layout/lProcess2"/>
    <dgm:cxn modelId="{57DA37D4-89A6-4116-B1DA-0CA514737D3C}" type="presParOf" srcId="{F4671D99-79D3-44B1-9DD6-86F5C00433B9}" destId="{EA2F3953-0F82-450D-9036-D5276478D773}" srcOrd="0" destOrd="0" presId="urn:microsoft.com/office/officeart/2005/8/layout/lProcess2"/>
    <dgm:cxn modelId="{B7D5C235-6EAB-4616-93A9-1BF3999F05D8}" type="presParOf" srcId="{F4671D99-79D3-44B1-9DD6-86F5C00433B9}" destId="{F9D42B52-A74D-409E-B211-49F5B09C605B}" srcOrd="1" destOrd="0" presId="urn:microsoft.com/office/officeart/2005/8/layout/lProcess2"/>
    <dgm:cxn modelId="{A17F3072-EB1A-4EED-A075-70C43DEEA92A}" type="presParOf" srcId="{F4671D99-79D3-44B1-9DD6-86F5C00433B9}" destId="{B110A5E0-97D8-43B0-AB7F-4FE0AB19C1D8}" srcOrd="2" destOrd="0" presId="urn:microsoft.com/office/officeart/2005/8/layout/lProcess2"/>
    <dgm:cxn modelId="{C2DFDA2F-007E-48A0-8E70-B93BBC8DB535}" type="presParOf" srcId="{B110A5E0-97D8-43B0-AB7F-4FE0AB19C1D8}" destId="{77434DE7-D729-49D0-8E97-0F345AA2D205}"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FE512BDC-4594-41BA-9EA6-8EFC3F94A494}" type="doc">
      <dgm:prSet loTypeId="urn:microsoft.com/office/officeart/2008/layout/AscendingPictureAccentProcess" loCatId="process" qsTypeId="urn:microsoft.com/office/officeart/2005/8/quickstyle/simple1" qsCatId="simple" csTypeId="urn:microsoft.com/office/officeart/2005/8/colors/colorful1" csCatId="colorful" phldr="1"/>
      <dgm:spPr/>
      <dgm:t>
        <a:bodyPr/>
        <a:lstStyle/>
        <a:p>
          <a:endParaRPr lang="en-GB"/>
        </a:p>
      </dgm:t>
    </dgm:pt>
    <dgm:pt modelId="{7F6897C3-E7B8-4B49-8711-1F52FF2DE0F0}">
      <dgm:prSet phldrT="[Text]"/>
      <dgm:spPr/>
      <dgm:t>
        <a:bodyPr/>
        <a:lstStyle/>
        <a:p>
          <a:r>
            <a:rPr lang="en-GB" dirty="0" smtClean="0"/>
            <a:t>Practice Through Drama</a:t>
          </a:r>
          <a:endParaRPr lang="en-GB" dirty="0"/>
        </a:p>
      </dgm:t>
    </dgm:pt>
    <dgm:pt modelId="{68151E2D-9F22-4210-8697-3AC81D07C6D5}" type="parTrans" cxnId="{A9BAA372-737F-4060-9A7D-87D3DC8E6474}">
      <dgm:prSet/>
      <dgm:spPr/>
      <dgm:t>
        <a:bodyPr/>
        <a:lstStyle/>
        <a:p>
          <a:endParaRPr lang="en-GB"/>
        </a:p>
      </dgm:t>
    </dgm:pt>
    <dgm:pt modelId="{8BE5939B-F667-4BF6-9790-E763BB376904}" type="sibTrans" cxnId="{A9BAA372-737F-4060-9A7D-87D3DC8E6474}">
      <dgm:prSet/>
      <dgm:spPr>
        <a:solidFill>
          <a:srgbClr val="E2C2C2"/>
        </a:solidFill>
      </dgm:spPr>
      <dgm:t>
        <a:bodyPr/>
        <a:lstStyle/>
        <a:p>
          <a:endParaRPr lang="en-GB"/>
        </a:p>
      </dgm:t>
    </dgm:pt>
    <dgm:pt modelId="{B7142BD9-7135-49F7-BA64-6FE5DBA136C7}">
      <dgm:prSet phldrT="[Text]"/>
      <dgm:spPr/>
      <dgm:t>
        <a:bodyPr/>
        <a:lstStyle/>
        <a:p>
          <a:r>
            <a:rPr lang="en-GB" dirty="0" smtClean="0"/>
            <a:t>Follow-Up Work</a:t>
          </a:r>
          <a:endParaRPr lang="en-GB" dirty="0"/>
        </a:p>
      </dgm:t>
    </dgm:pt>
    <dgm:pt modelId="{686B250D-1818-42FA-BF1E-0CADED472CB0}" type="parTrans" cxnId="{669807F6-1142-4BA0-8AFC-D234753A74FF}">
      <dgm:prSet/>
      <dgm:spPr/>
      <dgm:t>
        <a:bodyPr/>
        <a:lstStyle/>
        <a:p>
          <a:endParaRPr lang="en-GB"/>
        </a:p>
      </dgm:t>
    </dgm:pt>
    <dgm:pt modelId="{3EB57867-E9AE-43FE-BB98-B4DFD55E4A87}" type="sibTrans" cxnId="{669807F6-1142-4BA0-8AFC-D234753A74FF}">
      <dgm:prSet/>
      <dgm:spPr>
        <a:solidFill>
          <a:srgbClr val="D5E0C4"/>
        </a:solidFill>
      </dgm:spPr>
      <dgm:t>
        <a:bodyPr/>
        <a:lstStyle/>
        <a:p>
          <a:endParaRPr lang="en-GB"/>
        </a:p>
      </dgm:t>
    </dgm:pt>
    <dgm:pt modelId="{E3CA2C6D-E2C3-46CC-8E69-9A2DFA3380AA}" type="pres">
      <dgm:prSet presAssocID="{FE512BDC-4594-41BA-9EA6-8EFC3F94A494}" presName="Name0" presStyleCnt="0">
        <dgm:presLayoutVars>
          <dgm:chMax val="7"/>
          <dgm:chPref val="7"/>
          <dgm:dir/>
        </dgm:presLayoutVars>
      </dgm:prSet>
      <dgm:spPr/>
      <dgm:t>
        <a:bodyPr/>
        <a:lstStyle/>
        <a:p>
          <a:endParaRPr lang="en-GB"/>
        </a:p>
      </dgm:t>
    </dgm:pt>
    <dgm:pt modelId="{B6D571B7-9D09-4E23-A380-442EDC1824E6}" type="pres">
      <dgm:prSet presAssocID="{FE512BDC-4594-41BA-9EA6-8EFC3F94A494}" presName="dot1" presStyleLbl="alignNode1" presStyleIdx="0" presStyleCnt="10"/>
      <dgm:spPr/>
    </dgm:pt>
    <dgm:pt modelId="{849C5100-E1AB-4A60-B3D8-0F350EB502AE}" type="pres">
      <dgm:prSet presAssocID="{FE512BDC-4594-41BA-9EA6-8EFC3F94A494}" presName="dot2" presStyleLbl="alignNode1" presStyleIdx="1" presStyleCnt="10"/>
      <dgm:spPr/>
    </dgm:pt>
    <dgm:pt modelId="{4149C469-D87D-456F-9392-0DC494EA46C5}" type="pres">
      <dgm:prSet presAssocID="{FE512BDC-4594-41BA-9EA6-8EFC3F94A494}" presName="dot3" presStyleLbl="alignNode1" presStyleIdx="2" presStyleCnt="10"/>
      <dgm:spPr/>
    </dgm:pt>
    <dgm:pt modelId="{8103B007-E177-453B-902E-B39FF37FDE3A}" type="pres">
      <dgm:prSet presAssocID="{FE512BDC-4594-41BA-9EA6-8EFC3F94A494}" presName="dotArrow1" presStyleLbl="alignNode1" presStyleIdx="3" presStyleCnt="10"/>
      <dgm:spPr/>
    </dgm:pt>
    <dgm:pt modelId="{DCFBB35A-B156-4E4F-9642-B03F7CFD578D}" type="pres">
      <dgm:prSet presAssocID="{FE512BDC-4594-41BA-9EA6-8EFC3F94A494}" presName="dotArrow2" presStyleLbl="alignNode1" presStyleIdx="4" presStyleCnt="10"/>
      <dgm:spPr/>
    </dgm:pt>
    <dgm:pt modelId="{12744CBF-1DE8-4CBB-9AB6-24416B92BEB3}" type="pres">
      <dgm:prSet presAssocID="{FE512BDC-4594-41BA-9EA6-8EFC3F94A494}" presName="dotArrow3" presStyleLbl="alignNode1" presStyleIdx="5" presStyleCnt="10"/>
      <dgm:spPr/>
    </dgm:pt>
    <dgm:pt modelId="{10403507-8147-421F-899D-E6B2F24C6A6C}" type="pres">
      <dgm:prSet presAssocID="{FE512BDC-4594-41BA-9EA6-8EFC3F94A494}" presName="dotArrow4" presStyleLbl="alignNode1" presStyleIdx="6" presStyleCnt="10"/>
      <dgm:spPr/>
    </dgm:pt>
    <dgm:pt modelId="{8DE07287-AB3B-451A-A24B-13DDBB0C9EE9}" type="pres">
      <dgm:prSet presAssocID="{FE512BDC-4594-41BA-9EA6-8EFC3F94A494}" presName="dotArrow5" presStyleLbl="alignNode1" presStyleIdx="7" presStyleCnt="10"/>
      <dgm:spPr/>
    </dgm:pt>
    <dgm:pt modelId="{F43692BE-D13F-4290-9608-3911CD5A4777}" type="pres">
      <dgm:prSet presAssocID="{FE512BDC-4594-41BA-9EA6-8EFC3F94A494}" presName="dotArrow6" presStyleLbl="alignNode1" presStyleIdx="8" presStyleCnt="10"/>
      <dgm:spPr/>
    </dgm:pt>
    <dgm:pt modelId="{33EE4AB5-5592-4BDA-B5C0-357C24E4A1DD}" type="pres">
      <dgm:prSet presAssocID="{FE512BDC-4594-41BA-9EA6-8EFC3F94A494}" presName="dotArrow7" presStyleLbl="alignNode1" presStyleIdx="9" presStyleCnt="10"/>
      <dgm:spPr/>
    </dgm:pt>
    <dgm:pt modelId="{EE20646C-227C-401D-840B-771EB149959B}" type="pres">
      <dgm:prSet presAssocID="{7F6897C3-E7B8-4B49-8711-1F52FF2DE0F0}" presName="parTx1" presStyleLbl="node1" presStyleIdx="0" presStyleCnt="2"/>
      <dgm:spPr/>
      <dgm:t>
        <a:bodyPr/>
        <a:lstStyle/>
        <a:p>
          <a:endParaRPr lang="en-GB"/>
        </a:p>
      </dgm:t>
    </dgm:pt>
    <dgm:pt modelId="{32CCABBA-008C-46C9-AE4F-1488A6953C5E}" type="pres">
      <dgm:prSet presAssocID="{8BE5939B-F667-4BF6-9790-E763BB376904}" presName="picture1" presStyleCnt="0"/>
      <dgm:spPr/>
    </dgm:pt>
    <dgm:pt modelId="{7A92C4AA-5CEA-4FC6-B82C-75D12C6D6ED4}" type="pres">
      <dgm:prSet presAssocID="{8BE5939B-F667-4BF6-9790-E763BB376904}" presName="imageRepeatNode" presStyleLbl="fgImgPlace1" presStyleIdx="0" presStyleCnt="2"/>
      <dgm:spPr/>
      <dgm:t>
        <a:bodyPr/>
        <a:lstStyle/>
        <a:p>
          <a:endParaRPr lang="en-GB"/>
        </a:p>
      </dgm:t>
    </dgm:pt>
    <dgm:pt modelId="{CFBC32FD-4FBA-48B9-A8B7-6E01929EE316}" type="pres">
      <dgm:prSet presAssocID="{B7142BD9-7135-49F7-BA64-6FE5DBA136C7}" presName="parTx2" presStyleLbl="node1" presStyleIdx="1" presStyleCnt="2"/>
      <dgm:spPr/>
      <dgm:t>
        <a:bodyPr/>
        <a:lstStyle/>
        <a:p>
          <a:endParaRPr lang="en-GB"/>
        </a:p>
      </dgm:t>
    </dgm:pt>
    <dgm:pt modelId="{927B1FE0-572C-41B0-A956-A43DF85F8238}" type="pres">
      <dgm:prSet presAssocID="{3EB57867-E9AE-43FE-BB98-B4DFD55E4A87}" presName="picture2" presStyleCnt="0"/>
      <dgm:spPr/>
    </dgm:pt>
    <dgm:pt modelId="{75D5A5F0-B311-4C7C-AFB9-9B35673C03E1}" type="pres">
      <dgm:prSet presAssocID="{3EB57867-E9AE-43FE-BB98-B4DFD55E4A87}" presName="imageRepeatNode" presStyleLbl="fgImgPlace1" presStyleIdx="1" presStyleCnt="2"/>
      <dgm:spPr/>
      <dgm:t>
        <a:bodyPr/>
        <a:lstStyle/>
        <a:p>
          <a:endParaRPr lang="en-GB"/>
        </a:p>
      </dgm:t>
    </dgm:pt>
  </dgm:ptLst>
  <dgm:cxnLst>
    <dgm:cxn modelId="{F1FB0BAC-D12A-42E2-A72E-D8ED59D8700A}" type="presOf" srcId="{8BE5939B-F667-4BF6-9790-E763BB376904}" destId="{7A92C4AA-5CEA-4FC6-B82C-75D12C6D6ED4}" srcOrd="0" destOrd="0" presId="urn:microsoft.com/office/officeart/2008/layout/AscendingPictureAccentProcess"/>
    <dgm:cxn modelId="{890A32D2-965E-491D-AA6A-3CB33CE9719B}" type="presOf" srcId="{7F6897C3-E7B8-4B49-8711-1F52FF2DE0F0}" destId="{EE20646C-227C-401D-840B-771EB149959B}" srcOrd="0" destOrd="0" presId="urn:microsoft.com/office/officeart/2008/layout/AscendingPictureAccentProcess"/>
    <dgm:cxn modelId="{669807F6-1142-4BA0-8AFC-D234753A74FF}" srcId="{FE512BDC-4594-41BA-9EA6-8EFC3F94A494}" destId="{B7142BD9-7135-49F7-BA64-6FE5DBA136C7}" srcOrd="1" destOrd="0" parTransId="{686B250D-1818-42FA-BF1E-0CADED472CB0}" sibTransId="{3EB57867-E9AE-43FE-BB98-B4DFD55E4A87}"/>
    <dgm:cxn modelId="{4B25CF21-1341-4168-88F7-C4528AA370A4}" type="presOf" srcId="{3EB57867-E9AE-43FE-BB98-B4DFD55E4A87}" destId="{75D5A5F0-B311-4C7C-AFB9-9B35673C03E1}" srcOrd="0" destOrd="0" presId="urn:microsoft.com/office/officeart/2008/layout/AscendingPictureAccentProcess"/>
    <dgm:cxn modelId="{AE4C91CD-7893-4A99-80C7-F6B08036FEA5}" type="presOf" srcId="{B7142BD9-7135-49F7-BA64-6FE5DBA136C7}" destId="{CFBC32FD-4FBA-48B9-A8B7-6E01929EE316}" srcOrd="0" destOrd="0" presId="urn:microsoft.com/office/officeart/2008/layout/AscendingPictureAccentProcess"/>
    <dgm:cxn modelId="{F2E22F2A-1CA8-4B3E-BBA0-179E1619C22B}" type="presOf" srcId="{FE512BDC-4594-41BA-9EA6-8EFC3F94A494}" destId="{E3CA2C6D-E2C3-46CC-8E69-9A2DFA3380AA}" srcOrd="0" destOrd="0" presId="urn:microsoft.com/office/officeart/2008/layout/AscendingPictureAccentProcess"/>
    <dgm:cxn modelId="{A9BAA372-737F-4060-9A7D-87D3DC8E6474}" srcId="{FE512BDC-4594-41BA-9EA6-8EFC3F94A494}" destId="{7F6897C3-E7B8-4B49-8711-1F52FF2DE0F0}" srcOrd="0" destOrd="0" parTransId="{68151E2D-9F22-4210-8697-3AC81D07C6D5}" sibTransId="{8BE5939B-F667-4BF6-9790-E763BB376904}"/>
    <dgm:cxn modelId="{245A175E-B836-43C2-A1E6-FB29DF2774CE}" type="presParOf" srcId="{E3CA2C6D-E2C3-46CC-8E69-9A2DFA3380AA}" destId="{B6D571B7-9D09-4E23-A380-442EDC1824E6}" srcOrd="0" destOrd="0" presId="urn:microsoft.com/office/officeart/2008/layout/AscendingPictureAccentProcess"/>
    <dgm:cxn modelId="{34C355EA-C357-44C1-9047-F2B3A89A7C2A}" type="presParOf" srcId="{E3CA2C6D-E2C3-46CC-8E69-9A2DFA3380AA}" destId="{849C5100-E1AB-4A60-B3D8-0F350EB502AE}" srcOrd="1" destOrd="0" presId="urn:microsoft.com/office/officeart/2008/layout/AscendingPictureAccentProcess"/>
    <dgm:cxn modelId="{F9CB0E1E-57C5-47C4-8138-A6A5D16DE2A1}" type="presParOf" srcId="{E3CA2C6D-E2C3-46CC-8E69-9A2DFA3380AA}" destId="{4149C469-D87D-456F-9392-0DC494EA46C5}" srcOrd="2" destOrd="0" presId="urn:microsoft.com/office/officeart/2008/layout/AscendingPictureAccentProcess"/>
    <dgm:cxn modelId="{84386A49-65FB-490C-8EF1-EDDE860835A4}" type="presParOf" srcId="{E3CA2C6D-E2C3-46CC-8E69-9A2DFA3380AA}" destId="{8103B007-E177-453B-902E-B39FF37FDE3A}" srcOrd="3" destOrd="0" presId="urn:microsoft.com/office/officeart/2008/layout/AscendingPictureAccentProcess"/>
    <dgm:cxn modelId="{844BB651-3C62-4140-AF9F-BC5483F4973A}" type="presParOf" srcId="{E3CA2C6D-E2C3-46CC-8E69-9A2DFA3380AA}" destId="{DCFBB35A-B156-4E4F-9642-B03F7CFD578D}" srcOrd="4" destOrd="0" presId="urn:microsoft.com/office/officeart/2008/layout/AscendingPictureAccentProcess"/>
    <dgm:cxn modelId="{2A840B7A-4BDE-4D7D-9EF5-B46E704AF9ED}" type="presParOf" srcId="{E3CA2C6D-E2C3-46CC-8E69-9A2DFA3380AA}" destId="{12744CBF-1DE8-4CBB-9AB6-24416B92BEB3}" srcOrd="5" destOrd="0" presId="urn:microsoft.com/office/officeart/2008/layout/AscendingPictureAccentProcess"/>
    <dgm:cxn modelId="{44F4CCCD-B734-4C44-97BB-890AA8FD6CE9}" type="presParOf" srcId="{E3CA2C6D-E2C3-46CC-8E69-9A2DFA3380AA}" destId="{10403507-8147-421F-899D-E6B2F24C6A6C}" srcOrd="6" destOrd="0" presId="urn:microsoft.com/office/officeart/2008/layout/AscendingPictureAccentProcess"/>
    <dgm:cxn modelId="{1BD4F3C0-D7C2-4CC4-92F3-0AFE5A949ABC}" type="presParOf" srcId="{E3CA2C6D-E2C3-46CC-8E69-9A2DFA3380AA}" destId="{8DE07287-AB3B-451A-A24B-13DDBB0C9EE9}" srcOrd="7" destOrd="0" presId="urn:microsoft.com/office/officeart/2008/layout/AscendingPictureAccentProcess"/>
    <dgm:cxn modelId="{7BCC9170-CFAE-4F06-B818-A02D1C1B8780}" type="presParOf" srcId="{E3CA2C6D-E2C3-46CC-8E69-9A2DFA3380AA}" destId="{F43692BE-D13F-4290-9608-3911CD5A4777}" srcOrd="8" destOrd="0" presId="urn:microsoft.com/office/officeart/2008/layout/AscendingPictureAccentProcess"/>
    <dgm:cxn modelId="{949C7A5F-0B55-4B7A-9251-C4628CAD6B46}" type="presParOf" srcId="{E3CA2C6D-E2C3-46CC-8E69-9A2DFA3380AA}" destId="{33EE4AB5-5592-4BDA-B5C0-357C24E4A1DD}" srcOrd="9" destOrd="0" presId="urn:microsoft.com/office/officeart/2008/layout/AscendingPictureAccentProcess"/>
    <dgm:cxn modelId="{24046AFC-6BFB-4BB3-A3DC-490B45E7F5E9}" type="presParOf" srcId="{E3CA2C6D-E2C3-46CC-8E69-9A2DFA3380AA}" destId="{EE20646C-227C-401D-840B-771EB149959B}" srcOrd="10" destOrd="0" presId="urn:microsoft.com/office/officeart/2008/layout/AscendingPictureAccentProcess"/>
    <dgm:cxn modelId="{D7BEF642-382C-4BC2-AC1A-18673675C7BC}" type="presParOf" srcId="{E3CA2C6D-E2C3-46CC-8E69-9A2DFA3380AA}" destId="{32CCABBA-008C-46C9-AE4F-1488A6953C5E}" srcOrd="11" destOrd="0" presId="urn:microsoft.com/office/officeart/2008/layout/AscendingPictureAccentProcess"/>
    <dgm:cxn modelId="{1AC4F4C2-C7EE-42C5-B04B-D25CEF567238}" type="presParOf" srcId="{32CCABBA-008C-46C9-AE4F-1488A6953C5E}" destId="{7A92C4AA-5CEA-4FC6-B82C-75D12C6D6ED4}" srcOrd="0" destOrd="0" presId="urn:microsoft.com/office/officeart/2008/layout/AscendingPictureAccentProcess"/>
    <dgm:cxn modelId="{5A66BC32-90D1-4AFD-BFC4-8CC401201DAF}" type="presParOf" srcId="{E3CA2C6D-E2C3-46CC-8E69-9A2DFA3380AA}" destId="{CFBC32FD-4FBA-48B9-A8B7-6E01929EE316}" srcOrd="12" destOrd="0" presId="urn:microsoft.com/office/officeart/2008/layout/AscendingPictureAccentProcess"/>
    <dgm:cxn modelId="{5D8CC472-F348-49EC-B88D-D4FD3AAD2540}" type="presParOf" srcId="{E3CA2C6D-E2C3-46CC-8E69-9A2DFA3380AA}" destId="{927B1FE0-572C-41B0-A956-A43DF85F8238}" srcOrd="13" destOrd="0" presId="urn:microsoft.com/office/officeart/2008/layout/AscendingPictureAccentProcess"/>
    <dgm:cxn modelId="{D4A3E385-D3AF-4333-BF77-1D25B85CEAB4}" type="presParOf" srcId="{927B1FE0-572C-41B0-A956-A43DF85F8238}" destId="{75D5A5F0-B311-4C7C-AFB9-9B35673C03E1}"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43FFF83E-4DBA-4B72-90B3-FA9713C05AC8}" type="doc">
      <dgm:prSet loTypeId="urn:microsoft.com/office/officeart/2005/8/layout/gear1" loCatId="process" qsTypeId="urn:microsoft.com/office/officeart/2005/8/quickstyle/3d6" qsCatId="3D" csTypeId="urn:microsoft.com/office/officeart/2005/8/colors/colorful4" csCatId="colorful" phldr="1"/>
      <dgm:spPr/>
    </dgm:pt>
    <dgm:pt modelId="{3CE3AC5D-6F0D-46FD-9076-059FB740B81C}">
      <dgm:prSet phldrT="[Text]"/>
      <dgm:spPr/>
      <dgm:t>
        <a:bodyPr/>
        <a:lstStyle/>
        <a:p>
          <a:endParaRPr lang="en-GB" dirty="0"/>
        </a:p>
      </dgm:t>
    </dgm:pt>
    <dgm:pt modelId="{80C84C8A-0F3E-464E-BB76-5605205ABC7C}" type="parTrans" cxnId="{6C7CBA89-09B4-4B99-8673-7197CBF8DEA2}">
      <dgm:prSet/>
      <dgm:spPr/>
      <dgm:t>
        <a:bodyPr/>
        <a:lstStyle/>
        <a:p>
          <a:endParaRPr lang="en-GB"/>
        </a:p>
      </dgm:t>
    </dgm:pt>
    <dgm:pt modelId="{911F0433-2E91-4168-A35B-EB21BA492E54}" type="sibTrans" cxnId="{6C7CBA89-09B4-4B99-8673-7197CBF8DEA2}">
      <dgm:prSet/>
      <dgm:spPr/>
      <dgm:t>
        <a:bodyPr/>
        <a:lstStyle/>
        <a:p>
          <a:endParaRPr lang="en-GB"/>
        </a:p>
      </dgm:t>
    </dgm:pt>
    <dgm:pt modelId="{A72B1973-70E9-45F2-8AEE-BE30068929DC}">
      <dgm:prSet phldrT="[Text]"/>
      <dgm:spPr/>
      <dgm:t>
        <a:bodyPr/>
        <a:lstStyle/>
        <a:p>
          <a:endParaRPr lang="en-GB" dirty="0"/>
        </a:p>
      </dgm:t>
    </dgm:pt>
    <dgm:pt modelId="{A2731701-FCE6-4426-8DCA-611D89476636}" type="parTrans" cxnId="{DF21F2B8-9330-48BD-B82B-D83024352CAC}">
      <dgm:prSet/>
      <dgm:spPr/>
      <dgm:t>
        <a:bodyPr/>
        <a:lstStyle/>
        <a:p>
          <a:endParaRPr lang="en-GB"/>
        </a:p>
      </dgm:t>
    </dgm:pt>
    <dgm:pt modelId="{48885647-C51A-428B-972C-2EF73602DBB9}" type="sibTrans" cxnId="{DF21F2B8-9330-48BD-B82B-D83024352CAC}">
      <dgm:prSet/>
      <dgm:spPr/>
      <dgm:t>
        <a:bodyPr/>
        <a:lstStyle/>
        <a:p>
          <a:endParaRPr lang="en-GB"/>
        </a:p>
      </dgm:t>
    </dgm:pt>
    <dgm:pt modelId="{A1AE5417-B61C-4050-97BD-276FA4845663}">
      <dgm:prSet phldrT="[Text]"/>
      <dgm:spPr/>
      <dgm:t>
        <a:bodyPr/>
        <a:lstStyle/>
        <a:p>
          <a:endParaRPr lang="en-GB" dirty="0"/>
        </a:p>
      </dgm:t>
    </dgm:pt>
    <dgm:pt modelId="{96A24830-9DBD-4C5D-8E10-C7D9F2D19178}" type="parTrans" cxnId="{793E42F5-4B19-4812-92CF-3EC11349DD31}">
      <dgm:prSet/>
      <dgm:spPr/>
      <dgm:t>
        <a:bodyPr/>
        <a:lstStyle/>
        <a:p>
          <a:endParaRPr lang="en-GB"/>
        </a:p>
      </dgm:t>
    </dgm:pt>
    <dgm:pt modelId="{0EAD27B8-4B0A-4A5A-86A4-0F2D12B15226}" type="sibTrans" cxnId="{793E42F5-4B19-4812-92CF-3EC11349DD31}">
      <dgm:prSet/>
      <dgm:spPr/>
      <dgm:t>
        <a:bodyPr/>
        <a:lstStyle/>
        <a:p>
          <a:endParaRPr lang="en-GB"/>
        </a:p>
      </dgm:t>
    </dgm:pt>
    <dgm:pt modelId="{9A08EAA6-88E9-426B-B1FF-440D26D7989D}" type="pres">
      <dgm:prSet presAssocID="{43FFF83E-4DBA-4B72-90B3-FA9713C05AC8}" presName="composite" presStyleCnt="0">
        <dgm:presLayoutVars>
          <dgm:chMax val="3"/>
          <dgm:animLvl val="lvl"/>
          <dgm:resizeHandles val="exact"/>
        </dgm:presLayoutVars>
      </dgm:prSet>
      <dgm:spPr/>
    </dgm:pt>
    <dgm:pt modelId="{4F3CE8D0-A495-4BE8-93BE-2CBDCC1207FC}" type="pres">
      <dgm:prSet presAssocID="{3CE3AC5D-6F0D-46FD-9076-059FB740B81C}" presName="gear1" presStyleLbl="node1" presStyleIdx="0" presStyleCnt="3">
        <dgm:presLayoutVars>
          <dgm:chMax val="1"/>
          <dgm:bulletEnabled val="1"/>
        </dgm:presLayoutVars>
      </dgm:prSet>
      <dgm:spPr/>
      <dgm:t>
        <a:bodyPr/>
        <a:lstStyle/>
        <a:p>
          <a:endParaRPr lang="en-GB"/>
        </a:p>
      </dgm:t>
    </dgm:pt>
    <dgm:pt modelId="{0F922535-A4C4-42C1-937E-F73B8E02C862}" type="pres">
      <dgm:prSet presAssocID="{3CE3AC5D-6F0D-46FD-9076-059FB740B81C}" presName="gear1srcNode" presStyleLbl="node1" presStyleIdx="0" presStyleCnt="3"/>
      <dgm:spPr/>
      <dgm:t>
        <a:bodyPr/>
        <a:lstStyle/>
        <a:p>
          <a:endParaRPr lang="en-GB"/>
        </a:p>
      </dgm:t>
    </dgm:pt>
    <dgm:pt modelId="{1411F29F-A054-427E-8F6E-36C847E7FF3E}" type="pres">
      <dgm:prSet presAssocID="{3CE3AC5D-6F0D-46FD-9076-059FB740B81C}" presName="gear1dstNode" presStyleLbl="node1" presStyleIdx="0" presStyleCnt="3"/>
      <dgm:spPr/>
      <dgm:t>
        <a:bodyPr/>
        <a:lstStyle/>
        <a:p>
          <a:endParaRPr lang="en-GB"/>
        </a:p>
      </dgm:t>
    </dgm:pt>
    <dgm:pt modelId="{18B4F1A1-1774-4A20-BBE5-7E43C6E719D9}" type="pres">
      <dgm:prSet presAssocID="{A72B1973-70E9-45F2-8AEE-BE30068929DC}" presName="gear2" presStyleLbl="node1" presStyleIdx="1" presStyleCnt="3">
        <dgm:presLayoutVars>
          <dgm:chMax val="1"/>
          <dgm:bulletEnabled val="1"/>
        </dgm:presLayoutVars>
      </dgm:prSet>
      <dgm:spPr/>
      <dgm:t>
        <a:bodyPr/>
        <a:lstStyle/>
        <a:p>
          <a:endParaRPr lang="en-GB"/>
        </a:p>
      </dgm:t>
    </dgm:pt>
    <dgm:pt modelId="{FEE9E643-8E19-476D-AB46-1223DBEC6DB7}" type="pres">
      <dgm:prSet presAssocID="{A72B1973-70E9-45F2-8AEE-BE30068929DC}" presName="gear2srcNode" presStyleLbl="node1" presStyleIdx="1" presStyleCnt="3"/>
      <dgm:spPr/>
      <dgm:t>
        <a:bodyPr/>
        <a:lstStyle/>
        <a:p>
          <a:endParaRPr lang="en-GB"/>
        </a:p>
      </dgm:t>
    </dgm:pt>
    <dgm:pt modelId="{F911E4FC-2536-4BEE-BC17-509E88CDB36F}" type="pres">
      <dgm:prSet presAssocID="{A72B1973-70E9-45F2-8AEE-BE30068929DC}" presName="gear2dstNode" presStyleLbl="node1" presStyleIdx="1" presStyleCnt="3"/>
      <dgm:spPr/>
      <dgm:t>
        <a:bodyPr/>
        <a:lstStyle/>
        <a:p>
          <a:endParaRPr lang="en-GB"/>
        </a:p>
      </dgm:t>
    </dgm:pt>
    <dgm:pt modelId="{BEA308A6-1753-484D-BA6E-E7B35AD264F0}" type="pres">
      <dgm:prSet presAssocID="{A1AE5417-B61C-4050-97BD-276FA4845663}" presName="gear3" presStyleLbl="node1" presStyleIdx="2" presStyleCnt="3"/>
      <dgm:spPr/>
      <dgm:t>
        <a:bodyPr/>
        <a:lstStyle/>
        <a:p>
          <a:endParaRPr lang="en-GB"/>
        </a:p>
      </dgm:t>
    </dgm:pt>
    <dgm:pt modelId="{71348869-261D-4227-8865-7CF4E7D6FF24}" type="pres">
      <dgm:prSet presAssocID="{A1AE5417-B61C-4050-97BD-276FA4845663}" presName="gear3tx" presStyleLbl="node1" presStyleIdx="2" presStyleCnt="3">
        <dgm:presLayoutVars>
          <dgm:chMax val="1"/>
          <dgm:bulletEnabled val="1"/>
        </dgm:presLayoutVars>
      </dgm:prSet>
      <dgm:spPr/>
      <dgm:t>
        <a:bodyPr/>
        <a:lstStyle/>
        <a:p>
          <a:endParaRPr lang="en-GB"/>
        </a:p>
      </dgm:t>
    </dgm:pt>
    <dgm:pt modelId="{D7132A5E-10FC-40F1-97ED-9C5670BD3237}" type="pres">
      <dgm:prSet presAssocID="{A1AE5417-B61C-4050-97BD-276FA4845663}" presName="gear3srcNode" presStyleLbl="node1" presStyleIdx="2" presStyleCnt="3"/>
      <dgm:spPr/>
      <dgm:t>
        <a:bodyPr/>
        <a:lstStyle/>
        <a:p>
          <a:endParaRPr lang="en-GB"/>
        </a:p>
      </dgm:t>
    </dgm:pt>
    <dgm:pt modelId="{CA80A244-B15E-4A34-83A0-6280728D185F}" type="pres">
      <dgm:prSet presAssocID="{A1AE5417-B61C-4050-97BD-276FA4845663}" presName="gear3dstNode" presStyleLbl="node1" presStyleIdx="2" presStyleCnt="3"/>
      <dgm:spPr/>
      <dgm:t>
        <a:bodyPr/>
        <a:lstStyle/>
        <a:p>
          <a:endParaRPr lang="en-GB"/>
        </a:p>
      </dgm:t>
    </dgm:pt>
    <dgm:pt modelId="{2CDABDCE-DE65-482B-B4E2-443823967E3C}" type="pres">
      <dgm:prSet presAssocID="{911F0433-2E91-4168-A35B-EB21BA492E54}" presName="connector1" presStyleLbl="sibTrans2D1" presStyleIdx="0" presStyleCnt="3"/>
      <dgm:spPr/>
      <dgm:t>
        <a:bodyPr/>
        <a:lstStyle/>
        <a:p>
          <a:endParaRPr lang="en-GB"/>
        </a:p>
      </dgm:t>
    </dgm:pt>
    <dgm:pt modelId="{197D1C54-5D0C-48B4-843B-AE92F8B8B20E}" type="pres">
      <dgm:prSet presAssocID="{48885647-C51A-428B-972C-2EF73602DBB9}" presName="connector2" presStyleLbl="sibTrans2D1" presStyleIdx="1" presStyleCnt="3"/>
      <dgm:spPr/>
      <dgm:t>
        <a:bodyPr/>
        <a:lstStyle/>
        <a:p>
          <a:endParaRPr lang="en-GB"/>
        </a:p>
      </dgm:t>
    </dgm:pt>
    <dgm:pt modelId="{1A5A380E-EDA2-4867-9D2B-35D4E42879DA}" type="pres">
      <dgm:prSet presAssocID="{0EAD27B8-4B0A-4A5A-86A4-0F2D12B15226}" presName="connector3" presStyleLbl="sibTrans2D1" presStyleIdx="2" presStyleCnt="3"/>
      <dgm:spPr/>
      <dgm:t>
        <a:bodyPr/>
        <a:lstStyle/>
        <a:p>
          <a:endParaRPr lang="en-GB"/>
        </a:p>
      </dgm:t>
    </dgm:pt>
  </dgm:ptLst>
  <dgm:cxnLst>
    <dgm:cxn modelId="{3E0EE1CA-1C96-42E5-AFF0-0D7AF0B7F9D6}" type="presOf" srcId="{0EAD27B8-4B0A-4A5A-86A4-0F2D12B15226}" destId="{1A5A380E-EDA2-4867-9D2B-35D4E42879DA}" srcOrd="0" destOrd="0" presId="urn:microsoft.com/office/officeart/2005/8/layout/gear1"/>
    <dgm:cxn modelId="{03019490-6780-46CB-8EA9-62B07E47E364}" type="presOf" srcId="{A72B1973-70E9-45F2-8AEE-BE30068929DC}" destId="{18B4F1A1-1774-4A20-BBE5-7E43C6E719D9}" srcOrd="0" destOrd="0" presId="urn:microsoft.com/office/officeart/2005/8/layout/gear1"/>
    <dgm:cxn modelId="{B86C8467-ADA9-4215-92A4-FC0C4BDC1B48}" type="presOf" srcId="{911F0433-2E91-4168-A35B-EB21BA492E54}" destId="{2CDABDCE-DE65-482B-B4E2-443823967E3C}" srcOrd="0" destOrd="0" presId="urn:microsoft.com/office/officeart/2005/8/layout/gear1"/>
    <dgm:cxn modelId="{0B3EEB0D-2974-4B26-837F-CFD3B6A0B284}" type="presOf" srcId="{43FFF83E-4DBA-4B72-90B3-FA9713C05AC8}" destId="{9A08EAA6-88E9-426B-B1FF-440D26D7989D}" srcOrd="0" destOrd="0" presId="urn:microsoft.com/office/officeart/2005/8/layout/gear1"/>
    <dgm:cxn modelId="{8A5CC63E-38FF-4995-9B1D-97BAC116DD8F}" type="presOf" srcId="{3CE3AC5D-6F0D-46FD-9076-059FB740B81C}" destId="{4F3CE8D0-A495-4BE8-93BE-2CBDCC1207FC}" srcOrd="0" destOrd="0" presId="urn:microsoft.com/office/officeart/2005/8/layout/gear1"/>
    <dgm:cxn modelId="{A2E82E7C-6DB2-4D89-BE5A-FAD9480D937F}" type="presOf" srcId="{A72B1973-70E9-45F2-8AEE-BE30068929DC}" destId="{FEE9E643-8E19-476D-AB46-1223DBEC6DB7}" srcOrd="1" destOrd="0" presId="urn:microsoft.com/office/officeart/2005/8/layout/gear1"/>
    <dgm:cxn modelId="{4979ABC6-679D-48A3-A522-4092AF1ED93A}" type="presOf" srcId="{A1AE5417-B61C-4050-97BD-276FA4845663}" destId="{BEA308A6-1753-484D-BA6E-E7B35AD264F0}" srcOrd="0" destOrd="0" presId="urn:microsoft.com/office/officeart/2005/8/layout/gear1"/>
    <dgm:cxn modelId="{ED98A4AC-786C-4AB4-AEEC-3B3D38651046}" type="presOf" srcId="{3CE3AC5D-6F0D-46FD-9076-059FB740B81C}" destId="{1411F29F-A054-427E-8F6E-36C847E7FF3E}" srcOrd="2" destOrd="0" presId="urn:microsoft.com/office/officeart/2005/8/layout/gear1"/>
    <dgm:cxn modelId="{1DD1C0E6-CD67-47D9-9BAD-CCF0BB47C777}" type="presOf" srcId="{A1AE5417-B61C-4050-97BD-276FA4845663}" destId="{D7132A5E-10FC-40F1-97ED-9C5670BD3237}" srcOrd="2" destOrd="0" presId="urn:microsoft.com/office/officeart/2005/8/layout/gear1"/>
    <dgm:cxn modelId="{90CABA31-ED70-46D4-A1C9-3A0A9435E298}" type="presOf" srcId="{A1AE5417-B61C-4050-97BD-276FA4845663}" destId="{CA80A244-B15E-4A34-83A0-6280728D185F}" srcOrd="3" destOrd="0" presId="urn:microsoft.com/office/officeart/2005/8/layout/gear1"/>
    <dgm:cxn modelId="{3739EF17-91DF-4363-820E-197E612F639E}" type="presOf" srcId="{3CE3AC5D-6F0D-46FD-9076-059FB740B81C}" destId="{0F922535-A4C4-42C1-937E-F73B8E02C862}" srcOrd="1" destOrd="0" presId="urn:microsoft.com/office/officeart/2005/8/layout/gear1"/>
    <dgm:cxn modelId="{DF21F2B8-9330-48BD-B82B-D83024352CAC}" srcId="{43FFF83E-4DBA-4B72-90B3-FA9713C05AC8}" destId="{A72B1973-70E9-45F2-8AEE-BE30068929DC}" srcOrd="1" destOrd="0" parTransId="{A2731701-FCE6-4426-8DCA-611D89476636}" sibTransId="{48885647-C51A-428B-972C-2EF73602DBB9}"/>
    <dgm:cxn modelId="{16BBC647-B2DB-4D1E-9F28-006E06756743}" type="presOf" srcId="{A1AE5417-B61C-4050-97BD-276FA4845663}" destId="{71348869-261D-4227-8865-7CF4E7D6FF24}" srcOrd="1" destOrd="0" presId="urn:microsoft.com/office/officeart/2005/8/layout/gear1"/>
    <dgm:cxn modelId="{F889EA5B-95DB-4CB8-BA60-FF3F389D6869}" type="presOf" srcId="{48885647-C51A-428B-972C-2EF73602DBB9}" destId="{197D1C54-5D0C-48B4-843B-AE92F8B8B20E}" srcOrd="0" destOrd="0" presId="urn:microsoft.com/office/officeart/2005/8/layout/gear1"/>
    <dgm:cxn modelId="{793E42F5-4B19-4812-92CF-3EC11349DD31}" srcId="{43FFF83E-4DBA-4B72-90B3-FA9713C05AC8}" destId="{A1AE5417-B61C-4050-97BD-276FA4845663}" srcOrd="2" destOrd="0" parTransId="{96A24830-9DBD-4C5D-8E10-C7D9F2D19178}" sibTransId="{0EAD27B8-4B0A-4A5A-86A4-0F2D12B15226}"/>
    <dgm:cxn modelId="{32A8D3BF-ECDA-4686-8D84-BCF62DD4C1B5}" type="presOf" srcId="{A72B1973-70E9-45F2-8AEE-BE30068929DC}" destId="{F911E4FC-2536-4BEE-BC17-509E88CDB36F}" srcOrd="2" destOrd="0" presId="urn:microsoft.com/office/officeart/2005/8/layout/gear1"/>
    <dgm:cxn modelId="{6C7CBA89-09B4-4B99-8673-7197CBF8DEA2}" srcId="{43FFF83E-4DBA-4B72-90B3-FA9713C05AC8}" destId="{3CE3AC5D-6F0D-46FD-9076-059FB740B81C}" srcOrd="0" destOrd="0" parTransId="{80C84C8A-0F3E-464E-BB76-5605205ABC7C}" sibTransId="{911F0433-2E91-4168-A35B-EB21BA492E54}"/>
    <dgm:cxn modelId="{C75C7B52-660B-4213-A6AA-A9EB6833818F}" type="presParOf" srcId="{9A08EAA6-88E9-426B-B1FF-440D26D7989D}" destId="{4F3CE8D0-A495-4BE8-93BE-2CBDCC1207FC}" srcOrd="0" destOrd="0" presId="urn:microsoft.com/office/officeart/2005/8/layout/gear1"/>
    <dgm:cxn modelId="{B42CD36E-AD16-4E03-A207-6F057E9A9CDE}" type="presParOf" srcId="{9A08EAA6-88E9-426B-B1FF-440D26D7989D}" destId="{0F922535-A4C4-42C1-937E-F73B8E02C862}" srcOrd="1" destOrd="0" presId="urn:microsoft.com/office/officeart/2005/8/layout/gear1"/>
    <dgm:cxn modelId="{35FB755B-0496-4ADF-85F6-E9492E7D2D07}" type="presParOf" srcId="{9A08EAA6-88E9-426B-B1FF-440D26D7989D}" destId="{1411F29F-A054-427E-8F6E-36C847E7FF3E}" srcOrd="2" destOrd="0" presId="urn:microsoft.com/office/officeart/2005/8/layout/gear1"/>
    <dgm:cxn modelId="{EB62C459-9F46-4DCB-AB15-5206360F166E}" type="presParOf" srcId="{9A08EAA6-88E9-426B-B1FF-440D26D7989D}" destId="{18B4F1A1-1774-4A20-BBE5-7E43C6E719D9}" srcOrd="3" destOrd="0" presId="urn:microsoft.com/office/officeart/2005/8/layout/gear1"/>
    <dgm:cxn modelId="{E4336DFA-4E59-4724-8B3F-33B21129630F}" type="presParOf" srcId="{9A08EAA6-88E9-426B-B1FF-440D26D7989D}" destId="{FEE9E643-8E19-476D-AB46-1223DBEC6DB7}" srcOrd="4" destOrd="0" presId="urn:microsoft.com/office/officeart/2005/8/layout/gear1"/>
    <dgm:cxn modelId="{71CFDC43-52D4-4C72-A722-C0747DC3A359}" type="presParOf" srcId="{9A08EAA6-88E9-426B-B1FF-440D26D7989D}" destId="{F911E4FC-2536-4BEE-BC17-509E88CDB36F}" srcOrd="5" destOrd="0" presId="urn:microsoft.com/office/officeart/2005/8/layout/gear1"/>
    <dgm:cxn modelId="{7D4B3AD7-0298-4162-A337-7920F220AC18}" type="presParOf" srcId="{9A08EAA6-88E9-426B-B1FF-440D26D7989D}" destId="{BEA308A6-1753-484D-BA6E-E7B35AD264F0}" srcOrd="6" destOrd="0" presId="urn:microsoft.com/office/officeart/2005/8/layout/gear1"/>
    <dgm:cxn modelId="{1D7B70E4-8251-45F0-862F-DD126B4EE709}" type="presParOf" srcId="{9A08EAA6-88E9-426B-B1FF-440D26D7989D}" destId="{71348869-261D-4227-8865-7CF4E7D6FF24}" srcOrd="7" destOrd="0" presId="urn:microsoft.com/office/officeart/2005/8/layout/gear1"/>
    <dgm:cxn modelId="{17923C00-EA55-4952-8A0F-2FED6FB0DEA8}" type="presParOf" srcId="{9A08EAA6-88E9-426B-B1FF-440D26D7989D}" destId="{D7132A5E-10FC-40F1-97ED-9C5670BD3237}" srcOrd="8" destOrd="0" presId="urn:microsoft.com/office/officeart/2005/8/layout/gear1"/>
    <dgm:cxn modelId="{9E17C6FA-6EF7-43B2-8513-A56FE0B4F2C1}" type="presParOf" srcId="{9A08EAA6-88E9-426B-B1FF-440D26D7989D}" destId="{CA80A244-B15E-4A34-83A0-6280728D185F}" srcOrd="9" destOrd="0" presId="urn:microsoft.com/office/officeart/2005/8/layout/gear1"/>
    <dgm:cxn modelId="{89F46794-873F-4CCC-98BC-3B2CE9BDAB92}" type="presParOf" srcId="{9A08EAA6-88E9-426B-B1FF-440D26D7989D}" destId="{2CDABDCE-DE65-482B-B4E2-443823967E3C}" srcOrd="10" destOrd="0" presId="urn:microsoft.com/office/officeart/2005/8/layout/gear1"/>
    <dgm:cxn modelId="{5E05C5D8-CEAE-4E3F-AEE5-FC66752D55B1}" type="presParOf" srcId="{9A08EAA6-88E9-426B-B1FF-440D26D7989D}" destId="{197D1C54-5D0C-48B4-843B-AE92F8B8B20E}" srcOrd="11" destOrd="0" presId="urn:microsoft.com/office/officeart/2005/8/layout/gear1"/>
    <dgm:cxn modelId="{78A75F95-A27A-416A-9C71-1FC48F75495D}" type="presParOf" srcId="{9A08EAA6-88E9-426B-B1FF-440D26D7989D}" destId="{1A5A380E-EDA2-4867-9D2B-35D4E42879DA}"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615253-E805-40DE-8F31-1CA302B6553E}" type="doc">
      <dgm:prSet loTypeId="urn:microsoft.com/office/officeart/2008/layout/AscendingPictureAccentProcess" loCatId="process" qsTypeId="urn:microsoft.com/office/officeart/2005/8/quickstyle/simple1" qsCatId="simple" csTypeId="urn:microsoft.com/office/officeart/2005/8/colors/colorful5" csCatId="colorful" phldr="1"/>
      <dgm:spPr/>
      <dgm:t>
        <a:bodyPr/>
        <a:lstStyle/>
        <a:p>
          <a:endParaRPr lang="en-GB"/>
        </a:p>
      </dgm:t>
    </dgm:pt>
    <dgm:pt modelId="{30DA75B1-9A85-41A4-BB64-737C5EF21AA5}">
      <dgm:prSet phldrT="[Text]"/>
      <dgm:spPr/>
      <dgm:t>
        <a:bodyPr/>
        <a:lstStyle/>
        <a:p>
          <a:endParaRPr lang="en-GB" dirty="0"/>
        </a:p>
      </dgm:t>
    </dgm:pt>
    <dgm:pt modelId="{D43F3E07-DD75-4E41-AF52-848C9590E9DA}" type="parTrans" cxnId="{0B5904A2-B719-4B63-B3C3-5A428F1078FF}">
      <dgm:prSet/>
      <dgm:spPr/>
      <dgm:t>
        <a:bodyPr/>
        <a:lstStyle/>
        <a:p>
          <a:endParaRPr lang="en-GB"/>
        </a:p>
      </dgm:t>
    </dgm:pt>
    <dgm:pt modelId="{9CE9E39F-ACC1-4264-A15D-632619EFDEFC}" type="sibTrans" cxnId="{0B5904A2-B719-4B63-B3C3-5A428F1078FF}">
      <dgm:prSet/>
      <dgm:spPr>
        <a:solidFill>
          <a:srgbClr val="C1DBE5"/>
        </a:solidFill>
      </dgm:spPr>
      <dgm:t>
        <a:bodyPr/>
        <a:lstStyle/>
        <a:p>
          <a:endParaRPr lang="en-GB"/>
        </a:p>
      </dgm:t>
    </dgm:pt>
    <dgm:pt modelId="{CB6015DF-69D4-4315-8148-599BF1C52028}">
      <dgm:prSet phldrT="[Text]"/>
      <dgm:spPr/>
      <dgm:t>
        <a:bodyPr/>
        <a:lstStyle/>
        <a:p>
          <a:endParaRPr lang="en-GB" dirty="0"/>
        </a:p>
      </dgm:t>
    </dgm:pt>
    <dgm:pt modelId="{9E520975-90BD-4530-A8CE-025C640AF50F}" type="parTrans" cxnId="{4B67F2F8-3B7F-4B93-ACCA-6CDBB6B82F08}">
      <dgm:prSet/>
      <dgm:spPr/>
      <dgm:t>
        <a:bodyPr/>
        <a:lstStyle/>
        <a:p>
          <a:endParaRPr lang="en-GB"/>
        </a:p>
      </dgm:t>
    </dgm:pt>
    <dgm:pt modelId="{E23CDB38-9F01-4E8B-A3B5-421127CB6AC3}" type="sibTrans" cxnId="{4B67F2F8-3B7F-4B93-ACCA-6CDBB6B82F08}">
      <dgm:prSet/>
      <dgm:spPr>
        <a:solidFill>
          <a:srgbClr val="FBD3C1"/>
        </a:solidFill>
      </dgm:spPr>
      <dgm:t>
        <a:bodyPr/>
        <a:lstStyle/>
        <a:p>
          <a:endParaRPr lang="en-GB"/>
        </a:p>
      </dgm:t>
    </dgm:pt>
    <dgm:pt modelId="{52046AA4-F174-4165-88EE-D87DFB252F1D}" type="pres">
      <dgm:prSet presAssocID="{BD615253-E805-40DE-8F31-1CA302B6553E}" presName="Name0" presStyleCnt="0">
        <dgm:presLayoutVars>
          <dgm:chMax val="7"/>
          <dgm:chPref val="7"/>
          <dgm:dir/>
        </dgm:presLayoutVars>
      </dgm:prSet>
      <dgm:spPr/>
      <dgm:t>
        <a:bodyPr/>
        <a:lstStyle/>
        <a:p>
          <a:endParaRPr lang="en-GB"/>
        </a:p>
      </dgm:t>
    </dgm:pt>
    <dgm:pt modelId="{8B4FFE4C-0745-48F1-B716-510069E3F979}" type="pres">
      <dgm:prSet presAssocID="{BD615253-E805-40DE-8F31-1CA302B6553E}" presName="dot1" presStyleLbl="alignNode1" presStyleIdx="0" presStyleCnt="10"/>
      <dgm:spPr/>
    </dgm:pt>
    <dgm:pt modelId="{6307B381-70A4-4557-B843-56BB6C71BC17}" type="pres">
      <dgm:prSet presAssocID="{BD615253-E805-40DE-8F31-1CA302B6553E}" presName="dot2" presStyleLbl="alignNode1" presStyleIdx="1" presStyleCnt="10"/>
      <dgm:spPr/>
    </dgm:pt>
    <dgm:pt modelId="{0E3DC252-6267-47EB-9397-327ADD4DC198}" type="pres">
      <dgm:prSet presAssocID="{BD615253-E805-40DE-8F31-1CA302B6553E}" presName="dot3" presStyleLbl="alignNode1" presStyleIdx="2" presStyleCnt="10"/>
      <dgm:spPr/>
    </dgm:pt>
    <dgm:pt modelId="{FF566435-D71E-4BC8-89EA-314CC40CFDD8}" type="pres">
      <dgm:prSet presAssocID="{BD615253-E805-40DE-8F31-1CA302B6553E}" presName="dotArrow1" presStyleLbl="alignNode1" presStyleIdx="3" presStyleCnt="10"/>
      <dgm:spPr/>
    </dgm:pt>
    <dgm:pt modelId="{A5077B22-91C1-4BD9-838A-CE9D9FA3A9C9}" type="pres">
      <dgm:prSet presAssocID="{BD615253-E805-40DE-8F31-1CA302B6553E}" presName="dotArrow2" presStyleLbl="alignNode1" presStyleIdx="4" presStyleCnt="10"/>
      <dgm:spPr/>
    </dgm:pt>
    <dgm:pt modelId="{A9C293BF-0E3D-48DC-895B-09E82C9D7FED}" type="pres">
      <dgm:prSet presAssocID="{BD615253-E805-40DE-8F31-1CA302B6553E}" presName="dotArrow3" presStyleLbl="alignNode1" presStyleIdx="5" presStyleCnt="10"/>
      <dgm:spPr/>
    </dgm:pt>
    <dgm:pt modelId="{E75C6737-1367-495A-85AA-0C1F3CB59DB8}" type="pres">
      <dgm:prSet presAssocID="{BD615253-E805-40DE-8F31-1CA302B6553E}" presName="dotArrow4" presStyleLbl="alignNode1" presStyleIdx="6" presStyleCnt="10"/>
      <dgm:spPr/>
    </dgm:pt>
    <dgm:pt modelId="{7AD2E948-E234-497D-AC68-BDC8E6E422FC}" type="pres">
      <dgm:prSet presAssocID="{BD615253-E805-40DE-8F31-1CA302B6553E}" presName="dotArrow5" presStyleLbl="alignNode1" presStyleIdx="7" presStyleCnt="10"/>
      <dgm:spPr/>
    </dgm:pt>
    <dgm:pt modelId="{B822169D-54E3-47C8-BB57-1372EDB87809}" type="pres">
      <dgm:prSet presAssocID="{BD615253-E805-40DE-8F31-1CA302B6553E}" presName="dotArrow6" presStyleLbl="alignNode1" presStyleIdx="8" presStyleCnt="10"/>
      <dgm:spPr/>
    </dgm:pt>
    <dgm:pt modelId="{E339C4E4-4B69-4271-B0D7-B236DE16C487}" type="pres">
      <dgm:prSet presAssocID="{BD615253-E805-40DE-8F31-1CA302B6553E}" presName="dotArrow7" presStyleLbl="alignNode1" presStyleIdx="9" presStyleCnt="10"/>
      <dgm:spPr/>
    </dgm:pt>
    <dgm:pt modelId="{5586884B-3A33-41AF-A920-69AC6E363266}" type="pres">
      <dgm:prSet presAssocID="{30DA75B1-9A85-41A4-BB64-737C5EF21AA5}" presName="parTx1" presStyleLbl="node1" presStyleIdx="0" presStyleCnt="2"/>
      <dgm:spPr/>
      <dgm:t>
        <a:bodyPr/>
        <a:lstStyle/>
        <a:p>
          <a:endParaRPr lang="en-GB"/>
        </a:p>
      </dgm:t>
    </dgm:pt>
    <dgm:pt modelId="{D86DFE54-0CB8-4318-BB81-BEF3B4538FE8}" type="pres">
      <dgm:prSet presAssocID="{9CE9E39F-ACC1-4264-A15D-632619EFDEFC}" presName="picture1" presStyleCnt="0"/>
      <dgm:spPr/>
    </dgm:pt>
    <dgm:pt modelId="{03D0682A-FD08-4A02-8DE9-9B14C837C588}" type="pres">
      <dgm:prSet presAssocID="{9CE9E39F-ACC1-4264-A15D-632619EFDEFC}" presName="imageRepeatNode" presStyleLbl="fgImgPlace1" presStyleIdx="0" presStyleCnt="2"/>
      <dgm:spPr/>
      <dgm:t>
        <a:bodyPr/>
        <a:lstStyle/>
        <a:p>
          <a:endParaRPr lang="en-GB"/>
        </a:p>
      </dgm:t>
    </dgm:pt>
    <dgm:pt modelId="{E0132A5E-99A9-42A8-A0DB-5FB31C6C54CF}" type="pres">
      <dgm:prSet presAssocID="{CB6015DF-69D4-4315-8148-599BF1C52028}" presName="parTx2" presStyleLbl="node1" presStyleIdx="1" presStyleCnt="2"/>
      <dgm:spPr/>
      <dgm:t>
        <a:bodyPr/>
        <a:lstStyle/>
        <a:p>
          <a:endParaRPr lang="en-GB"/>
        </a:p>
      </dgm:t>
    </dgm:pt>
    <dgm:pt modelId="{C18ADA8C-1C58-4E48-BEB5-A92967EFD914}" type="pres">
      <dgm:prSet presAssocID="{E23CDB38-9F01-4E8B-A3B5-421127CB6AC3}" presName="picture2" presStyleCnt="0"/>
      <dgm:spPr/>
    </dgm:pt>
    <dgm:pt modelId="{F8C6762D-4CB3-4420-A538-0F0D004ABE2B}" type="pres">
      <dgm:prSet presAssocID="{E23CDB38-9F01-4E8B-A3B5-421127CB6AC3}" presName="imageRepeatNode" presStyleLbl="fgImgPlace1" presStyleIdx="1" presStyleCnt="2"/>
      <dgm:spPr/>
      <dgm:t>
        <a:bodyPr/>
        <a:lstStyle/>
        <a:p>
          <a:endParaRPr lang="en-GB"/>
        </a:p>
      </dgm:t>
    </dgm:pt>
  </dgm:ptLst>
  <dgm:cxnLst>
    <dgm:cxn modelId="{B1F29031-8543-4575-B8F7-2D5F574E32E6}" type="presOf" srcId="{9CE9E39F-ACC1-4264-A15D-632619EFDEFC}" destId="{03D0682A-FD08-4A02-8DE9-9B14C837C588}" srcOrd="0" destOrd="0" presId="urn:microsoft.com/office/officeart/2008/layout/AscendingPictureAccentProcess"/>
    <dgm:cxn modelId="{FB520A73-2574-47ED-9124-4C3841573CB0}" type="presOf" srcId="{30DA75B1-9A85-41A4-BB64-737C5EF21AA5}" destId="{5586884B-3A33-41AF-A920-69AC6E363266}" srcOrd="0" destOrd="0" presId="urn:microsoft.com/office/officeart/2008/layout/AscendingPictureAccentProcess"/>
    <dgm:cxn modelId="{4B67F2F8-3B7F-4B93-ACCA-6CDBB6B82F08}" srcId="{BD615253-E805-40DE-8F31-1CA302B6553E}" destId="{CB6015DF-69D4-4315-8148-599BF1C52028}" srcOrd="1" destOrd="0" parTransId="{9E520975-90BD-4530-A8CE-025C640AF50F}" sibTransId="{E23CDB38-9F01-4E8B-A3B5-421127CB6AC3}"/>
    <dgm:cxn modelId="{EDD1B48B-2B73-4D34-AE55-C56B89607941}" type="presOf" srcId="{BD615253-E805-40DE-8F31-1CA302B6553E}" destId="{52046AA4-F174-4165-88EE-D87DFB252F1D}" srcOrd="0" destOrd="0" presId="urn:microsoft.com/office/officeart/2008/layout/AscendingPictureAccentProcess"/>
    <dgm:cxn modelId="{82D15E97-83A8-4B20-A90C-235D81198A02}" type="presOf" srcId="{CB6015DF-69D4-4315-8148-599BF1C52028}" destId="{E0132A5E-99A9-42A8-A0DB-5FB31C6C54CF}" srcOrd="0" destOrd="0" presId="urn:microsoft.com/office/officeart/2008/layout/AscendingPictureAccentProcess"/>
    <dgm:cxn modelId="{48633994-EBEF-4A44-A948-8FF5EF55365F}" type="presOf" srcId="{E23CDB38-9F01-4E8B-A3B5-421127CB6AC3}" destId="{F8C6762D-4CB3-4420-A538-0F0D004ABE2B}" srcOrd="0" destOrd="0" presId="urn:microsoft.com/office/officeart/2008/layout/AscendingPictureAccentProcess"/>
    <dgm:cxn modelId="{0B5904A2-B719-4B63-B3C3-5A428F1078FF}" srcId="{BD615253-E805-40DE-8F31-1CA302B6553E}" destId="{30DA75B1-9A85-41A4-BB64-737C5EF21AA5}" srcOrd="0" destOrd="0" parTransId="{D43F3E07-DD75-4E41-AF52-848C9590E9DA}" sibTransId="{9CE9E39F-ACC1-4264-A15D-632619EFDEFC}"/>
    <dgm:cxn modelId="{2A9E0526-C35A-428F-BBA9-6E5618B2638D}" type="presParOf" srcId="{52046AA4-F174-4165-88EE-D87DFB252F1D}" destId="{8B4FFE4C-0745-48F1-B716-510069E3F979}" srcOrd="0" destOrd="0" presId="urn:microsoft.com/office/officeart/2008/layout/AscendingPictureAccentProcess"/>
    <dgm:cxn modelId="{76642404-418F-481C-9F64-DFE3E151C359}" type="presParOf" srcId="{52046AA4-F174-4165-88EE-D87DFB252F1D}" destId="{6307B381-70A4-4557-B843-56BB6C71BC17}" srcOrd="1" destOrd="0" presId="urn:microsoft.com/office/officeart/2008/layout/AscendingPictureAccentProcess"/>
    <dgm:cxn modelId="{04A1A8BB-128A-4C10-8D44-CCEFAF91C4C5}" type="presParOf" srcId="{52046AA4-F174-4165-88EE-D87DFB252F1D}" destId="{0E3DC252-6267-47EB-9397-327ADD4DC198}" srcOrd="2" destOrd="0" presId="urn:microsoft.com/office/officeart/2008/layout/AscendingPictureAccentProcess"/>
    <dgm:cxn modelId="{F6869880-7252-4003-B171-A502CF49C9A9}" type="presParOf" srcId="{52046AA4-F174-4165-88EE-D87DFB252F1D}" destId="{FF566435-D71E-4BC8-89EA-314CC40CFDD8}" srcOrd="3" destOrd="0" presId="urn:microsoft.com/office/officeart/2008/layout/AscendingPictureAccentProcess"/>
    <dgm:cxn modelId="{FAEA967D-F66E-4151-B223-A75E8B901FAF}" type="presParOf" srcId="{52046AA4-F174-4165-88EE-D87DFB252F1D}" destId="{A5077B22-91C1-4BD9-838A-CE9D9FA3A9C9}" srcOrd="4" destOrd="0" presId="urn:microsoft.com/office/officeart/2008/layout/AscendingPictureAccentProcess"/>
    <dgm:cxn modelId="{1C9FE292-E2B1-4971-84DE-83E6976A6AA1}" type="presParOf" srcId="{52046AA4-F174-4165-88EE-D87DFB252F1D}" destId="{A9C293BF-0E3D-48DC-895B-09E82C9D7FED}" srcOrd="5" destOrd="0" presId="urn:microsoft.com/office/officeart/2008/layout/AscendingPictureAccentProcess"/>
    <dgm:cxn modelId="{5C5C94E2-9D69-47EE-9225-D9B214A2A345}" type="presParOf" srcId="{52046AA4-F174-4165-88EE-D87DFB252F1D}" destId="{E75C6737-1367-495A-85AA-0C1F3CB59DB8}" srcOrd="6" destOrd="0" presId="urn:microsoft.com/office/officeart/2008/layout/AscendingPictureAccentProcess"/>
    <dgm:cxn modelId="{D5F8C754-97A9-4169-B838-0823746AE8B7}" type="presParOf" srcId="{52046AA4-F174-4165-88EE-D87DFB252F1D}" destId="{7AD2E948-E234-497D-AC68-BDC8E6E422FC}" srcOrd="7" destOrd="0" presId="urn:microsoft.com/office/officeart/2008/layout/AscendingPictureAccentProcess"/>
    <dgm:cxn modelId="{FE90A933-BEA0-4F37-83FC-9429830D480A}" type="presParOf" srcId="{52046AA4-F174-4165-88EE-D87DFB252F1D}" destId="{B822169D-54E3-47C8-BB57-1372EDB87809}" srcOrd="8" destOrd="0" presId="urn:microsoft.com/office/officeart/2008/layout/AscendingPictureAccentProcess"/>
    <dgm:cxn modelId="{DF694627-75AD-43CD-9753-A8015A8FE898}" type="presParOf" srcId="{52046AA4-F174-4165-88EE-D87DFB252F1D}" destId="{E339C4E4-4B69-4271-B0D7-B236DE16C487}" srcOrd="9" destOrd="0" presId="urn:microsoft.com/office/officeart/2008/layout/AscendingPictureAccentProcess"/>
    <dgm:cxn modelId="{1FEE29CB-DEAC-42DC-AD66-1C0D5BF8AEE2}" type="presParOf" srcId="{52046AA4-F174-4165-88EE-D87DFB252F1D}" destId="{5586884B-3A33-41AF-A920-69AC6E363266}" srcOrd="10" destOrd="0" presId="urn:microsoft.com/office/officeart/2008/layout/AscendingPictureAccentProcess"/>
    <dgm:cxn modelId="{A299A76F-8BCB-40E7-9EBC-B602A4F4F79E}" type="presParOf" srcId="{52046AA4-F174-4165-88EE-D87DFB252F1D}" destId="{D86DFE54-0CB8-4318-BB81-BEF3B4538FE8}" srcOrd="11" destOrd="0" presId="urn:microsoft.com/office/officeart/2008/layout/AscendingPictureAccentProcess"/>
    <dgm:cxn modelId="{2A0A7072-9C70-47DD-A9CE-B1A5B5653EA9}" type="presParOf" srcId="{D86DFE54-0CB8-4318-BB81-BEF3B4538FE8}" destId="{03D0682A-FD08-4A02-8DE9-9B14C837C588}" srcOrd="0" destOrd="0" presId="urn:microsoft.com/office/officeart/2008/layout/AscendingPictureAccentProcess"/>
    <dgm:cxn modelId="{C9E6B251-91E2-4C3F-BA58-EDE98CA2CF88}" type="presParOf" srcId="{52046AA4-F174-4165-88EE-D87DFB252F1D}" destId="{E0132A5E-99A9-42A8-A0DB-5FB31C6C54CF}" srcOrd="12" destOrd="0" presId="urn:microsoft.com/office/officeart/2008/layout/AscendingPictureAccentProcess"/>
    <dgm:cxn modelId="{462C133C-1E40-4ED9-982A-5FFC50BBB56F}" type="presParOf" srcId="{52046AA4-F174-4165-88EE-D87DFB252F1D}" destId="{C18ADA8C-1C58-4E48-BEB5-A92967EFD914}" srcOrd="13" destOrd="0" presId="urn:microsoft.com/office/officeart/2008/layout/AscendingPictureAccentProcess"/>
    <dgm:cxn modelId="{43F42C02-2869-4A23-A7A2-17233A55175B}" type="presParOf" srcId="{C18ADA8C-1C58-4E48-BEB5-A92967EFD914}" destId="{F8C6762D-4CB3-4420-A538-0F0D004ABE2B}"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77964DD-9331-4354-81ED-DAF83ABE1A80}" type="doc">
      <dgm:prSet loTypeId="urn:microsoft.com/office/officeart/2005/8/layout/radial2" loCatId="relationship" qsTypeId="urn:microsoft.com/office/officeart/2005/8/quickstyle/simple1" qsCatId="simple" csTypeId="urn:microsoft.com/office/officeart/2005/8/colors/colorful5" csCatId="colorful" phldr="1"/>
      <dgm:spPr/>
      <dgm:t>
        <a:bodyPr/>
        <a:lstStyle/>
        <a:p>
          <a:endParaRPr lang="en-GB"/>
        </a:p>
      </dgm:t>
    </dgm:pt>
    <dgm:pt modelId="{C9A4D45F-B0D0-45D7-A991-0370B65E193B}">
      <dgm:prSet phldrT="[Text]"/>
      <dgm:spPr/>
      <dgm:t>
        <a:bodyPr/>
        <a:lstStyle/>
        <a:p>
          <a:endParaRPr lang="en-GB" dirty="0"/>
        </a:p>
      </dgm:t>
    </dgm:pt>
    <dgm:pt modelId="{6D914395-C14A-4292-9F46-235326CE98C2}" type="parTrans" cxnId="{53B8E9BA-0239-4DDD-AC12-8DCC95143F6F}">
      <dgm:prSet/>
      <dgm:spPr/>
      <dgm:t>
        <a:bodyPr/>
        <a:lstStyle/>
        <a:p>
          <a:endParaRPr lang="en-GB"/>
        </a:p>
      </dgm:t>
    </dgm:pt>
    <dgm:pt modelId="{1732E1C3-5D91-42B5-87F6-7CD04586A7A4}" type="sibTrans" cxnId="{53B8E9BA-0239-4DDD-AC12-8DCC95143F6F}">
      <dgm:prSet/>
      <dgm:spPr/>
      <dgm:t>
        <a:bodyPr/>
        <a:lstStyle/>
        <a:p>
          <a:endParaRPr lang="en-GB"/>
        </a:p>
      </dgm:t>
    </dgm:pt>
    <dgm:pt modelId="{D963299E-E4F0-4CB2-82C0-DDB79AB81821}">
      <dgm:prSet phldrT="[Text]"/>
      <dgm:spPr/>
      <dgm:t>
        <a:bodyPr/>
        <a:lstStyle/>
        <a:p>
          <a:endParaRPr lang="en-GB" dirty="0"/>
        </a:p>
      </dgm:t>
    </dgm:pt>
    <dgm:pt modelId="{45E70AD6-FD84-47C5-82CB-1163B35C5FAE}" type="parTrans" cxnId="{EF05665C-CA7D-46BF-94D7-89F54335429C}">
      <dgm:prSet/>
      <dgm:spPr/>
      <dgm:t>
        <a:bodyPr/>
        <a:lstStyle/>
        <a:p>
          <a:endParaRPr lang="en-GB"/>
        </a:p>
      </dgm:t>
    </dgm:pt>
    <dgm:pt modelId="{C4E80FFE-1045-4B45-8464-6AE91538C96A}" type="sibTrans" cxnId="{EF05665C-CA7D-46BF-94D7-89F54335429C}">
      <dgm:prSet/>
      <dgm:spPr/>
      <dgm:t>
        <a:bodyPr/>
        <a:lstStyle/>
        <a:p>
          <a:endParaRPr lang="en-GB"/>
        </a:p>
      </dgm:t>
    </dgm:pt>
    <dgm:pt modelId="{49D5BCFB-626A-4E49-9B4F-8ACF081DECA8}">
      <dgm:prSet phldrT="[Text]"/>
      <dgm:spPr/>
      <dgm:t>
        <a:bodyPr/>
        <a:lstStyle/>
        <a:p>
          <a:endParaRPr lang="en-GB" dirty="0"/>
        </a:p>
      </dgm:t>
    </dgm:pt>
    <dgm:pt modelId="{03E50444-9FB1-4B81-AADA-B3CF624395CA}" type="parTrans" cxnId="{BFFBF92F-4A17-4BD6-9C1E-04229C7BE1FA}">
      <dgm:prSet/>
      <dgm:spPr/>
      <dgm:t>
        <a:bodyPr/>
        <a:lstStyle/>
        <a:p>
          <a:endParaRPr lang="en-GB"/>
        </a:p>
      </dgm:t>
    </dgm:pt>
    <dgm:pt modelId="{7A971F5C-0586-4438-8D8C-B7A2B9838E4E}" type="sibTrans" cxnId="{BFFBF92F-4A17-4BD6-9C1E-04229C7BE1FA}">
      <dgm:prSet/>
      <dgm:spPr/>
      <dgm:t>
        <a:bodyPr/>
        <a:lstStyle/>
        <a:p>
          <a:endParaRPr lang="en-GB"/>
        </a:p>
      </dgm:t>
    </dgm:pt>
    <dgm:pt modelId="{D00716EE-E082-4589-B654-6F7C91CB1696}">
      <dgm:prSet phldrT="[Text]"/>
      <dgm:spPr/>
      <dgm:t>
        <a:bodyPr/>
        <a:lstStyle/>
        <a:p>
          <a:endParaRPr lang="en-GB" dirty="0"/>
        </a:p>
      </dgm:t>
    </dgm:pt>
    <dgm:pt modelId="{E548EF19-94F2-4750-B45F-414F57A1A190}" type="parTrans" cxnId="{7E094F22-0B08-453A-8AF5-267762B39732}">
      <dgm:prSet/>
      <dgm:spPr/>
      <dgm:t>
        <a:bodyPr/>
        <a:lstStyle/>
        <a:p>
          <a:endParaRPr lang="en-GB"/>
        </a:p>
      </dgm:t>
    </dgm:pt>
    <dgm:pt modelId="{93D7011E-3A2F-4162-8289-0E838BB3F410}" type="sibTrans" cxnId="{7E094F22-0B08-453A-8AF5-267762B39732}">
      <dgm:prSet/>
      <dgm:spPr/>
      <dgm:t>
        <a:bodyPr/>
        <a:lstStyle/>
        <a:p>
          <a:endParaRPr lang="en-GB"/>
        </a:p>
      </dgm:t>
    </dgm:pt>
    <dgm:pt modelId="{A3BC8C63-6024-45CA-8874-ECE1A2239BFC}">
      <dgm:prSet phldrT="[Text]"/>
      <dgm:spPr/>
      <dgm:t>
        <a:bodyPr/>
        <a:lstStyle/>
        <a:p>
          <a:endParaRPr lang="en-GB" dirty="0"/>
        </a:p>
      </dgm:t>
    </dgm:pt>
    <dgm:pt modelId="{0E86CC8F-8F3F-4CB7-B5D1-3E942E08E354}" type="parTrans" cxnId="{4BB3E57B-21F8-4470-9F00-7F841D518351}">
      <dgm:prSet/>
      <dgm:spPr/>
      <dgm:t>
        <a:bodyPr/>
        <a:lstStyle/>
        <a:p>
          <a:endParaRPr lang="en-GB"/>
        </a:p>
      </dgm:t>
    </dgm:pt>
    <dgm:pt modelId="{DA39AC9C-785E-48E8-9DB1-586057BD73F7}" type="sibTrans" cxnId="{4BB3E57B-21F8-4470-9F00-7F841D518351}">
      <dgm:prSet/>
      <dgm:spPr/>
      <dgm:t>
        <a:bodyPr/>
        <a:lstStyle/>
        <a:p>
          <a:endParaRPr lang="en-GB"/>
        </a:p>
      </dgm:t>
    </dgm:pt>
    <dgm:pt modelId="{FCE362EE-A230-4CB4-B8FD-ED762C71F464}">
      <dgm:prSet phldrT="[Text]"/>
      <dgm:spPr/>
      <dgm:t>
        <a:bodyPr/>
        <a:lstStyle/>
        <a:p>
          <a:endParaRPr lang="en-GB" dirty="0"/>
        </a:p>
      </dgm:t>
    </dgm:pt>
    <dgm:pt modelId="{3D856C69-ED81-45AD-AA3E-1EAAB63C2DA2}" type="parTrans" cxnId="{19B956FC-94A8-495F-A601-E3BEE41B792C}">
      <dgm:prSet/>
      <dgm:spPr/>
      <dgm:t>
        <a:bodyPr/>
        <a:lstStyle/>
        <a:p>
          <a:endParaRPr lang="en-GB"/>
        </a:p>
      </dgm:t>
    </dgm:pt>
    <dgm:pt modelId="{76231C4A-1F48-4B2E-9BAB-8F3663B7E7FD}" type="sibTrans" cxnId="{19B956FC-94A8-495F-A601-E3BEE41B792C}">
      <dgm:prSet/>
      <dgm:spPr/>
      <dgm:t>
        <a:bodyPr/>
        <a:lstStyle/>
        <a:p>
          <a:endParaRPr lang="en-GB"/>
        </a:p>
      </dgm:t>
    </dgm:pt>
    <dgm:pt modelId="{B6896AA7-F445-44FF-8B54-B1820E7C705C}">
      <dgm:prSet phldrT="[Text]"/>
      <dgm:spPr/>
      <dgm:t>
        <a:bodyPr/>
        <a:lstStyle/>
        <a:p>
          <a:endParaRPr lang="en-GB" dirty="0"/>
        </a:p>
      </dgm:t>
    </dgm:pt>
    <dgm:pt modelId="{0818C387-F15B-4EEB-BB74-C39E29B8DD53}" type="parTrans" cxnId="{25740266-B40B-4C22-BD57-A299E58CF6BE}">
      <dgm:prSet/>
      <dgm:spPr/>
      <dgm:t>
        <a:bodyPr/>
        <a:lstStyle/>
        <a:p>
          <a:endParaRPr lang="en-GB"/>
        </a:p>
      </dgm:t>
    </dgm:pt>
    <dgm:pt modelId="{93B598B5-AAE4-47C2-BFCF-05D6D8671F66}" type="sibTrans" cxnId="{25740266-B40B-4C22-BD57-A299E58CF6BE}">
      <dgm:prSet/>
      <dgm:spPr/>
      <dgm:t>
        <a:bodyPr/>
        <a:lstStyle/>
        <a:p>
          <a:endParaRPr lang="en-GB"/>
        </a:p>
      </dgm:t>
    </dgm:pt>
    <dgm:pt modelId="{C75EEEB5-9C6A-4D35-BEAC-778850A8DC1C}">
      <dgm:prSet phldrT="[Text]"/>
      <dgm:spPr/>
      <dgm:t>
        <a:bodyPr/>
        <a:lstStyle/>
        <a:p>
          <a:endParaRPr lang="en-GB" dirty="0"/>
        </a:p>
      </dgm:t>
    </dgm:pt>
    <dgm:pt modelId="{4AF2DFB0-7766-446F-AC3E-4A95D9573CE0}" type="parTrans" cxnId="{25E79590-5350-482F-8661-F230AD835A88}">
      <dgm:prSet/>
      <dgm:spPr/>
      <dgm:t>
        <a:bodyPr/>
        <a:lstStyle/>
        <a:p>
          <a:endParaRPr lang="en-GB"/>
        </a:p>
      </dgm:t>
    </dgm:pt>
    <dgm:pt modelId="{E97552CB-BA7C-4E61-B9F5-BF614AA7B0D9}" type="sibTrans" cxnId="{25E79590-5350-482F-8661-F230AD835A88}">
      <dgm:prSet/>
      <dgm:spPr/>
      <dgm:t>
        <a:bodyPr/>
        <a:lstStyle/>
        <a:p>
          <a:endParaRPr lang="en-GB"/>
        </a:p>
      </dgm:t>
    </dgm:pt>
    <dgm:pt modelId="{AE612713-8060-4A62-8068-99A7A0858124}">
      <dgm:prSet phldrT="[Text]"/>
      <dgm:spPr/>
      <dgm:t>
        <a:bodyPr/>
        <a:lstStyle/>
        <a:p>
          <a:endParaRPr lang="en-GB" dirty="0"/>
        </a:p>
      </dgm:t>
    </dgm:pt>
    <dgm:pt modelId="{09FBE427-E872-411F-9320-79C889ECC2F1}" type="parTrans" cxnId="{BCF6654A-76DB-40B8-9225-F047BADAC31D}">
      <dgm:prSet/>
      <dgm:spPr/>
      <dgm:t>
        <a:bodyPr/>
        <a:lstStyle/>
        <a:p>
          <a:endParaRPr lang="en-GB"/>
        </a:p>
      </dgm:t>
    </dgm:pt>
    <dgm:pt modelId="{5EC598C7-B704-40F7-84FF-8DD34B69F498}" type="sibTrans" cxnId="{BCF6654A-76DB-40B8-9225-F047BADAC31D}">
      <dgm:prSet/>
      <dgm:spPr/>
      <dgm:t>
        <a:bodyPr/>
        <a:lstStyle/>
        <a:p>
          <a:endParaRPr lang="en-GB"/>
        </a:p>
      </dgm:t>
    </dgm:pt>
    <dgm:pt modelId="{7D941A1A-3B5C-4FB0-AA58-170EDBEB5E82}" type="pres">
      <dgm:prSet presAssocID="{877964DD-9331-4354-81ED-DAF83ABE1A80}" presName="composite" presStyleCnt="0">
        <dgm:presLayoutVars>
          <dgm:chMax val="5"/>
          <dgm:dir/>
          <dgm:animLvl val="ctr"/>
          <dgm:resizeHandles val="exact"/>
        </dgm:presLayoutVars>
      </dgm:prSet>
      <dgm:spPr/>
      <dgm:t>
        <a:bodyPr/>
        <a:lstStyle/>
        <a:p>
          <a:endParaRPr lang="en-GB"/>
        </a:p>
      </dgm:t>
    </dgm:pt>
    <dgm:pt modelId="{D48F8187-A062-4EE6-A867-CAB581326775}" type="pres">
      <dgm:prSet presAssocID="{877964DD-9331-4354-81ED-DAF83ABE1A80}" presName="cycle" presStyleCnt="0"/>
      <dgm:spPr/>
    </dgm:pt>
    <dgm:pt modelId="{AF9D007F-2D6F-4A60-A38B-D5007781B099}" type="pres">
      <dgm:prSet presAssocID="{877964DD-9331-4354-81ED-DAF83ABE1A80}" presName="centerShape" presStyleCnt="0"/>
      <dgm:spPr/>
    </dgm:pt>
    <dgm:pt modelId="{1494B267-4B72-4EDB-B86A-82E838836D4E}" type="pres">
      <dgm:prSet presAssocID="{877964DD-9331-4354-81ED-DAF83ABE1A80}" presName="connSite" presStyleLbl="node1" presStyleIdx="0" presStyleCnt="4"/>
      <dgm:spPr/>
    </dgm:pt>
    <dgm:pt modelId="{991275A7-4005-41DA-8279-B6C2D5A854F8}" type="pres">
      <dgm:prSet presAssocID="{877964DD-9331-4354-81ED-DAF83ABE1A80}" presName="visible" presStyleLbl="node1" presStyleIdx="0" presStyleCnt="4"/>
      <dgm:spPr>
        <a:solidFill>
          <a:srgbClr val="4BACC6"/>
        </a:solidFill>
      </dgm:spPr>
    </dgm:pt>
    <dgm:pt modelId="{3BC93A98-5ECE-45D3-9461-01ACB86F2AF1}" type="pres">
      <dgm:prSet presAssocID="{6D914395-C14A-4292-9F46-235326CE98C2}" presName="Name25" presStyleLbl="parChTrans1D1" presStyleIdx="0" presStyleCnt="3"/>
      <dgm:spPr/>
      <dgm:t>
        <a:bodyPr/>
        <a:lstStyle/>
        <a:p>
          <a:endParaRPr lang="en-GB"/>
        </a:p>
      </dgm:t>
    </dgm:pt>
    <dgm:pt modelId="{AB2500FD-78E2-4BA2-9E06-F65ADD533FCD}" type="pres">
      <dgm:prSet presAssocID="{C9A4D45F-B0D0-45D7-A991-0370B65E193B}" presName="node" presStyleCnt="0"/>
      <dgm:spPr/>
    </dgm:pt>
    <dgm:pt modelId="{E08F0006-B775-4B92-B493-DFC82CC67F97}" type="pres">
      <dgm:prSet presAssocID="{C9A4D45F-B0D0-45D7-A991-0370B65E193B}" presName="parentNode" presStyleLbl="node1" presStyleIdx="1" presStyleCnt="4">
        <dgm:presLayoutVars>
          <dgm:chMax val="1"/>
          <dgm:bulletEnabled val="1"/>
        </dgm:presLayoutVars>
      </dgm:prSet>
      <dgm:spPr/>
      <dgm:t>
        <a:bodyPr/>
        <a:lstStyle/>
        <a:p>
          <a:endParaRPr lang="en-GB"/>
        </a:p>
      </dgm:t>
    </dgm:pt>
    <dgm:pt modelId="{68416C4F-DB8E-42D1-9741-0A64FF511DD3}" type="pres">
      <dgm:prSet presAssocID="{C9A4D45F-B0D0-45D7-A991-0370B65E193B}" presName="childNode" presStyleLbl="revTx" presStyleIdx="0" presStyleCnt="3">
        <dgm:presLayoutVars>
          <dgm:bulletEnabled val="1"/>
        </dgm:presLayoutVars>
      </dgm:prSet>
      <dgm:spPr/>
      <dgm:t>
        <a:bodyPr/>
        <a:lstStyle/>
        <a:p>
          <a:endParaRPr lang="en-GB"/>
        </a:p>
      </dgm:t>
    </dgm:pt>
    <dgm:pt modelId="{B665DB77-9EE1-4FB8-BE4C-5D43C91E0B34}" type="pres">
      <dgm:prSet presAssocID="{E548EF19-94F2-4750-B45F-414F57A1A190}" presName="Name25" presStyleLbl="parChTrans1D1" presStyleIdx="1" presStyleCnt="3"/>
      <dgm:spPr/>
      <dgm:t>
        <a:bodyPr/>
        <a:lstStyle/>
        <a:p>
          <a:endParaRPr lang="en-GB"/>
        </a:p>
      </dgm:t>
    </dgm:pt>
    <dgm:pt modelId="{F1D4D233-C516-40F2-B7DD-0BD9F24ABF29}" type="pres">
      <dgm:prSet presAssocID="{D00716EE-E082-4589-B654-6F7C91CB1696}" presName="node" presStyleCnt="0"/>
      <dgm:spPr/>
    </dgm:pt>
    <dgm:pt modelId="{C5FBFB03-FBC7-4AB6-B2AD-584CFB0B5CB6}" type="pres">
      <dgm:prSet presAssocID="{D00716EE-E082-4589-B654-6F7C91CB1696}" presName="parentNode" presStyleLbl="node1" presStyleIdx="2" presStyleCnt="4">
        <dgm:presLayoutVars>
          <dgm:chMax val="1"/>
          <dgm:bulletEnabled val="1"/>
        </dgm:presLayoutVars>
      </dgm:prSet>
      <dgm:spPr/>
      <dgm:t>
        <a:bodyPr/>
        <a:lstStyle/>
        <a:p>
          <a:endParaRPr lang="en-GB"/>
        </a:p>
      </dgm:t>
    </dgm:pt>
    <dgm:pt modelId="{6F300ACC-82AF-4D6F-AC4C-B2421FA4D8F4}" type="pres">
      <dgm:prSet presAssocID="{D00716EE-E082-4589-B654-6F7C91CB1696}" presName="childNode" presStyleLbl="revTx" presStyleIdx="1" presStyleCnt="3">
        <dgm:presLayoutVars>
          <dgm:bulletEnabled val="1"/>
        </dgm:presLayoutVars>
      </dgm:prSet>
      <dgm:spPr/>
      <dgm:t>
        <a:bodyPr/>
        <a:lstStyle/>
        <a:p>
          <a:endParaRPr lang="en-GB"/>
        </a:p>
      </dgm:t>
    </dgm:pt>
    <dgm:pt modelId="{D22C6822-8D0F-4465-9FD5-5CCB56AA4E2D}" type="pres">
      <dgm:prSet presAssocID="{0818C387-F15B-4EEB-BB74-C39E29B8DD53}" presName="Name25" presStyleLbl="parChTrans1D1" presStyleIdx="2" presStyleCnt="3"/>
      <dgm:spPr/>
      <dgm:t>
        <a:bodyPr/>
        <a:lstStyle/>
        <a:p>
          <a:endParaRPr lang="en-GB"/>
        </a:p>
      </dgm:t>
    </dgm:pt>
    <dgm:pt modelId="{7FCBB02A-4E17-4035-A491-4A0B69F86E93}" type="pres">
      <dgm:prSet presAssocID="{B6896AA7-F445-44FF-8B54-B1820E7C705C}" presName="node" presStyleCnt="0"/>
      <dgm:spPr/>
    </dgm:pt>
    <dgm:pt modelId="{B29E01C2-15DA-4007-82FC-BF2AD0A5369F}" type="pres">
      <dgm:prSet presAssocID="{B6896AA7-F445-44FF-8B54-B1820E7C705C}" presName="parentNode" presStyleLbl="node1" presStyleIdx="3" presStyleCnt="4">
        <dgm:presLayoutVars>
          <dgm:chMax val="1"/>
          <dgm:bulletEnabled val="1"/>
        </dgm:presLayoutVars>
      </dgm:prSet>
      <dgm:spPr/>
      <dgm:t>
        <a:bodyPr/>
        <a:lstStyle/>
        <a:p>
          <a:endParaRPr lang="en-GB"/>
        </a:p>
      </dgm:t>
    </dgm:pt>
    <dgm:pt modelId="{0C69B071-4A79-49C7-B8DF-BECC0B8EAE85}" type="pres">
      <dgm:prSet presAssocID="{B6896AA7-F445-44FF-8B54-B1820E7C705C}" presName="childNode" presStyleLbl="revTx" presStyleIdx="2" presStyleCnt="3">
        <dgm:presLayoutVars>
          <dgm:bulletEnabled val="1"/>
        </dgm:presLayoutVars>
      </dgm:prSet>
      <dgm:spPr/>
      <dgm:t>
        <a:bodyPr/>
        <a:lstStyle/>
        <a:p>
          <a:endParaRPr lang="en-GB"/>
        </a:p>
      </dgm:t>
    </dgm:pt>
  </dgm:ptLst>
  <dgm:cxnLst>
    <dgm:cxn modelId="{25E79590-5350-482F-8661-F230AD835A88}" srcId="{B6896AA7-F445-44FF-8B54-B1820E7C705C}" destId="{C75EEEB5-9C6A-4D35-BEAC-778850A8DC1C}" srcOrd="0" destOrd="0" parTransId="{4AF2DFB0-7766-446F-AC3E-4A95D9573CE0}" sibTransId="{E97552CB-BA7C-4E61-B9F5-BF614AA7B0D9}"/>
    <dgm:cxn modelId="{486FCA70-0041-44A1-830F-931E7F979D41}" type="presOf" srcId="{D963299E-E4F0-4CB2-82C0-DDB79AB81821}" destId="{68416C4F-DB8E-42D1-9741-0A64FF511DD3}" srcOrd="0" destOrd="0" presId="urn:microsoft.com/office/officeart/2005/8/layout/radial2"/>
    <dgm:cxn modelId="{53B8E9BA-0239-4DDD-AC12-8DCC95143F6F}" srcId="{877964DD-9331-4354-81ED-DAF83ABE1A80}" destId="{C9A4D45F-B0D0-45D7-A991-0370B65E193B}" srcOrd="0" destOrd="0" parTransId="{6D914395-C14A-4292-9F46-235326CE98C2}" sibTransId="{1732E1C3-5D91-42B5-87F6-7CD04586A7A4}"/>
    <dgm:cxn modelId="{25740266-B40B-4C22-BD57-A299E58CF6BE}" srcId="{877964DD-9331-4354-81ED-DAF83ABE1A80}" destId="{B6896AA7-F445-44FF-8B54-B1820E7C705C}" srcOrd="2" destOrd="0" parTransId="{0818C387-F15B-4EEB-BB74-C39E29B8DD53}" sibTransId="{93B598B5-AAE4-47C2-BFCF-05D6D8671F66}"/>
    <dgm:cxn modelId="{F9CC4044-C36A-4653-9707-72AC7D8EA12C}" type="presOf" srcId="{A3BC8C63-6024-45CA-8874-ECE1A2239BFC}" destId="{6F300ACC-82AF-4D6F-AC4C-B2421FA4D8F4}" srcOrd="0" destOrd="0" presId="urn:microsoft.com/office/officeart/2005/8/layout/radial2"/>
    <dgm:cxn modelId="{C6C0A600-0E5C-43B5-B70A-6B90FE51E7DD}" type="presOf" srcId="{6D914395-C14A-4292-9F46-235326CE98C2}" destId="{3BC93A98-5ECE-45D3-9461-01ACB86F2AF1}" srcOrd="0" destOrd="0" presId="urn:microsoft.com/office/officeart/2005/8/layout/radial2"/>
    <dgm:cxn modelId="{C8BDEC7E-1A66-4E3A-B86C-DBF9D68CD193}" type="presOf" srcId="{FCE362EE-A230-4CB4-B8FD-ED762C71F464}" destId="{6F300ACC-82AF-4D6F-AC4C-B2421FA4D8F4}" srcOrd="0" destOrd="1" presId="urn:microsoft.com/office/officeart/2005/8/layout/radial2"/>
    <dgm:cxn modelId="{A4AC1BB0-74E9-4452-B2D8-288500FB33AB}" type="presOf" srcId="{AE612713-8060-4A62-8068-99A7A0858124}" destId="{0C69B071-4A79-49C7-B8DF-BECC0B8EAE85}" srcOrd="0" destOrd="1" presId="urn:microsoft.com/office/officeart/2005/8/layout/radial2"/>
    <dgm:cxn modelId="{BFFBF92F-4A17-4BD6-9C1E-04229C7BE1FA}" srcId="{C9A4D45F-B0D0-45D7-A991-0370B65E193B}" destId="{49D5BCFB-626A-4E49-9B4F-8ACF081DECA8}" srcOrd="1" destOrd="0" parTransId="{03E50444-9FB1-4B81-AADA-B3CF624395CA}" sibTransId="{7A971F5C-0586-4438-8D8C-B7A2B9838E4E}"/>
    <dgm:cxn modelId="{E6C0DEF1-F26B-463B-A85D-57A71C819F64}" type="presOf" srcId="{49D5BCFB-626A-4E49-9B4F-8ACF081DECA8}" destId="{68416C4F-DB8E-42D1-9741-0A64FF511DD3}" srcOrd="0" destOrd="1" presId="urn:microsoft.com/office/officeart/2005/8/layout/radial2"/>
    <dgm:cxn modelId="{EF05665C-CA7D-46BF-94D7-89F54335429C}" srcId="{C9A4D45F-B0D0-45D7-A991-0370B65E193B}" destId="{D963299E-E4F0-4CB2-82C0-DDB79AB81821}" srcOrd="0" destOrd="0" parTransId="{45E70AD6-FD84-47C5-82CB-1163B35C5FAE}" sibTransId="{C4E80FFE-1045-4B45-8464-6AE91538C96A}"/>
    <dgm:cxn modelId="{19B956FC-94A8-495F-A601-E3BEE41B792C}" srcId="{D00716EE-E082-4589-B654-6F7C91CB1696}" destId="{FCE362EE-A230-4CB4-B8FD-ED762C71F464}" srcOrd="1" destOrd="0" parTransId="{3D856C69-ED81-45AD-AA3E-1EAAB63C2DA2}" sibTransId="{76231C4A-1F48-4B2E-9BAB-8F3663B7E7FD}"/>
    <dgm:cxn modelId="{7CAE823B-6AD7-4F61-9690-5ADFFDE6EF1F}" type="presOf" srcId="{D00716EE-E082-4589-B654-6F7C91CB1696}" destId="{C5FBFB03-FBC7-4AB6-B2AD-584CFB0B5CB6}" srcOrd="0" destOrd="0" presId="urn:microsoft.com/office/officeart/2005/8/layout/radial2"/>
    <dgm:cxn modelId="{7E094F22-0B08-453A-8AF5-267762B39732}" srcId="{877964DD-9331-4354-81ED-DAF83ABE1A80}" destId="{D00716EE-E082-4589-B654-6F7C91CB1696}" srcOrd="1" destOrd="0" parTransId="{E548EF19-94F2-4750-B45F-414F57A1A190}" sibTransId="{93D7011E-3A2F-4162-8289-0E838BB3F410}"/>
    <dgm:cxn modelId="{4622199B-65D0-4946-BC35-2694B69554DA}" type="presOf" srcId="{C75EEEB5-9C6A-4D35-BEAC-778850A8DC1C}" destId="{0C69B071-4A79-49C7-B8DF-BECC0B8EAE85}" srcOrd="0" destOrd="0" presId="urn:microsoft.com/office/officeart/2005/8/layout/radial2"/>
    <dgm:cxn modelId="{ADA81027-26EE-45F9-830B-1B5200CAB90E}" type="presOf" srcId="{C9A4D45F-B0D0-45D7-A991-0370B65E193B}" destId="{E08F0006-B775-4B92-B493-DFC82CC67F97}" srcOrd="0" destOrd="0" presId="urn:microsoft.com/office/officeart/2005/8/layout/radial2"/>
    <dgm:cxn modelId="{98C8EB0D-4FA2-41AC-91D0-46E1582C093F}" type="presOf" srcId="{877964DD-9331-4354-81ED-DAF83ABE1A80}" destId="{7D941A1A-3B5C-4FB0-AA58-170EDBEB5E82}" srcOrd="0" destOrd="0" presId="urn:microsoft.com/office/officeart/2005/8/layout/radial2"/>
    <dgm:cxn modelId="{596CCDCD-018C-489D-B931-44E3DA22F69C}" type="presOf" srcId="{B6896AA7-F445-44FF-8B54-B1820E7C705C}" destId="{B29E01C2-15DA-4007-82FC-BF2AD0A5369F}" srcOrd="0" destOrd="0" presId="urn:microsoft.com/office/officeart/2005/8/layout/radial2"/>
    <dgm:cxn modelId="{C43CBD69-179D-4ADF-BC63-5A62290DBC86}" type="presOf" srcId="{0818C387-F15B-4EEB-BB74-C39E29B8DD53}" destId="{D22C6822-8D0F-4465-9FD5-5CCB56AA4E2D}" srcOrd="0" destOrd="0" presId="urn:microsoft.com/office/officeart/2005/8/layout/radial2"/>
    <dgm:cxn modelId="{A7BFCD75-619D-4039-9CCD-CE0B56FCA60A}" type="presOf" srcId="{E548EF19-94F2-4750-B45F-414F57A1A190}" destId="{B665DB77-9EE1-4FB8-BE4C-5D43C91E0B34}" srcOrd="0" destOrd="0" presId="urn:microsoft.com/office/officeart/2005/8/layout/radial2"/>
    <dgm:cxn modelId="{4BB3E57B-21F8-4470-9F00-7F841D518351}" srcId="{D00716EE-E082-4589-B654-6F7C91CB1696}" destId="{A3BC8C63-6024-45CA-8874-ECE1A2239BFC}" srcOrd="0" destOrd="0" parTransId="{0E86CC8F-8F3F-4CB7-B5D1-3E942E08E354}" sibTransId="{DA39AC9C-785E-48E8-9DB1-586057BD73F7}"/>
    <dgm:cxn modelId="{BCF6654A-76DB-40B8-9225-F047BADAC31D}" srcId="{B6896AA7-F445-44FF-8B54-B1820E7C705C}" destId="{AE612713-8060-4A62-8068-99A7A0858124}" srcOrd="1" destOrd="0" parTransId="{09FBE427-E872-411F-9320-79C889ECC2F1}" sibTransId="{5EC598C7-B704-40F7-84FF-8DD34B69F498}"/>
    <dgm:cxn modelId="{C7EB7C1A-7C58-44B7-9ED9-D0BD28A37DFD}" type="presParOf" srcId="{7D941A1A-3B5C-4FB0-AA58-170EDBEB5E82}" destId="{D48F8187-A062-4EE6-A867-CAB581326775}" srcOrd="0" destOrd="0" presId="urn:microsoft.com/office/officeart/2005/8/layout/radial2"/>
    <dgm:cxn modelId="{4DCA31FA-80A7-4300-92B7-9D55E3099AD8}" type="presParOf" srcId="{D48F8187-A062-4EE6-A867-CAB581326775}" destId="{AF9D007F-2D6F-4A60-A38B-D5007781B099}" srcOrd="0" destOrd="0" presId="urn:microsoft.com/office/officeart/2005/8/layout/radial2"/>
    <dgm:cxn modelId="{682BED68-AA22-40FE-B551-38663518A402}" type="presParOf" srcId="{AF9D007F-2D6F-4A60-A38B-D5007781B099}" destId="{1494B267-4B72-4EDB-B86A-82E838836D4E}" srcOrd="0" destOrd="0" presId="urn:microsoft.com/office/officeart/2005/8/layout/radial2"/>
    <dgm:cxn modelId="{B86B0ADD-7A61-4162-8496-C17DDE9107D4}" type="presParOf" srcId="{AF9D007F-2D6F-4A60-A38B-D5007781B099}" destId="{991275A7-4005-41DA-8279-B6C2D5A854F8}" srcOrd="1" destOrd="0" presId="urn:microsoft.com/office/officeart/2005/8/layout/radial2"/>
    <dgm:cxn modelId="{B5EBB1AA-677F-4792-98BC-CB8622C29876}" type="presParOf" srcId="{D48F8187-A062-4EE6-A867-CAB581326775}" destId="{3BC93A98-5ECE-45D3-9461-01ACB86F2AF1}" srcOrd="1" destOrd="0" presId="urn:microsoft.com/office/officeart/2005/8/layout/radial2"/>
    <dgm:cxn modelId="{44E4F1A4-2E67-4F56-94A0-4A88E0C4D05E}" type="presParOf" srcId="{D48F8187-A062-4EE6-A867-CAB581326775}" destId="{AB2500FD-78E2-4BA2-9E06-F65ADD533FCD}" srcOrd="2" destOrd="0" presId="urn:microsoft.com/office/officeart/2005/8/layout/radial2"/>
    <dgm:cxn modelId="{A2CDE1BE-C061-4055-A447-A157EF349F29}" type="presParOf" srcId="{AB2500FD-78E2-4BA2-9E06-F65ADD533FCD}" destId="{E08F0006-B775-4B92-B493-DFC82CC67F97}" srcOrd="0" destOrd="0" presId="urn:microsoft.com/office/officeart/2005/8/layout/radial2"/>
    <dgm:cxn modelId="{51014BE7-4DDF-456D-A642-8BB19C8EAA3E}" type="presParOf" srcId="{AB2500FD-78E2-4BA2-9E06-F65ADD533FCD}" destId="{68416C4F-DB8E-42D1-9741-0A64FF511DD3}" srcOrd="1" destOrd="0" presId="urn:microsoft.com/office/officeart/2005/8/layout/radial2"/>
    <dgm:cxn modelId="{114B769F-E01C-480B-ADF1-47C9D57BC102}" type="presParOf" srcId="{D48F8187-A062-4EE6-A867-CAB581326775}" destId="{B665DB77-9EE1-4FB8-BE4C-5D43C91E0B34}" srcOrd="3" destOrd="0" presId="urn:microsoft.com/office/officeart/2005/8/layout/radial2"/>
    <dgm:cxn modelId="{6E8E4B83-24DA-4812-AE47-7B41EC8189AA}" type="presParOf" srcId="{D48F8187-A062-4EE6-A867-CAB581326775}" destId="{F1D4D233-C516-40F2-B7DD-0BD9F24ABF29}" srcOrd="4" destOrd="0" presId="urn:microsoft.com/office/officeart/2005/8/layout/radial2"/>
    <dgm:cxn modelId="{A9480FB9-6865-422B-A7AC-0BCBAB2C3E7F}" type="presParOf" srcId="{F1D4D233-C516-40F2-B7DD-0BD9F24ABF29}" destId="{C5FBFB03-FBC7-4AB6-B2AD-584CFB0B5CB6}" srcOrd="0" destOrd="0" presId="urn:microsoft.com/office/officeart/2005/8/layout/radial2"/>
    <dgm:cxn modelId="{1181D5E8-3B91-4AFA-A6E1-7A989993AE84}" type="presParOf" srcId="{F1D4D233-C516-40F2-B7DD-0BD9F24ABF29}" destId="{6F300ACC-82AF-4D6F-AC4C-B2421FA4D8F4}" srcOrd="1" destOrd="0" presId="urn:microsoft.com/office/officeart/2005/8/layout/radial2"/>
    <dgm:cxn modelId="{44565B53-DA43-4E00-BC80-918D5316F4A7}" type="presParOf" srcId="{D48F8187-A062-4EE6-A867-CAB581326775}" destId="{D22C6822-8D0F-4465-9FD5-5CCB56AA4E2D}" srcOrd="5" destOrd="0" presId="urn:microsoft.com/office/officeart/2005/8/layout/radial2"/>
    <dgm:cxn modelId="{5C59D94F-4445-4811-B735-846E8A3C042A}" type="presParOf" srcId="{D48F8187-A062-4EE6-A867-CAB581326775}" destId="{7FCBB02A-4E17-4035-A491-4A0B69F86E93}" srcOrd="6" destOrd="0" presId="urn:microsoft.com/office/officeart/2005/8/layout/radial2"/>
    <dgm:cxn modelId="{896269F9-A138-4877-AF8C-AA55E7265BC4}" type="presParOf" srcId="{7FCBB02A-4E17-4035-A491-4A0B69F86E93}" destId="{B29E01C2-15DA-4007-82FC-BF2AD0A5369F}" srcOrd="0" destOrd="0" presId="urn:microsoft.com/office/officeart/2005/8/layout/radial2"/>
    <dgm:cxn modelId="{4FE697F5-6A03-48D5-B395-3F2945F12678}" type="presParOf" srcId="{7FCBB02A-4E17-4035-A491-4A0B69F86E93}" destId="{0C69B071-4A79-49C7-B8DF-BECC0B8EAE85}" srcOrd="1" destOrd="0" presId="urn:microsoft.com/office/officeart/2005/8/layout/radial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CF7653F-8F10-451D-8D20-2644A3354C8B}"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en-GB"/>
        </a:p>
      </dgm:t>
    </dgm:pt>
    <dgm:pt modelId="{4F6B66B8-0BC4-4E7A-B9A9-6BB20E0EB5C3}">
      <dgm:prSet phldrT="[Text]"/>
      <dgm:spPr/>
      <dgm:t>
        <a:bodyPr/>
        <a:lstStyle/>
        <a:p>
          <a:endParaRPr lang="en-GB" dirty="0"/>
        </a:p>
      </dgm:t>
    </dgm:pt>
    <dgm:pt modelId="{26323085-5EE9-4009-B418-FDE6F1AB96DA}" type="parTrans" cxnId="{66693DBE-922C-4703-9690-AE6BCD328839}">
      <dgm:prSet/>
      <dgm:spPr/>
      <dgm:t>
        <a:bodyPr/>
        <a:lstStyle/>
        <a:p>
          <a:endParaRPr lang="en-GB"/>
        </a:p>
      </dgm:t>
    </dgm:pt>
    <dgm:pt modelId="{8C4A8C52-E4FC-4229-A683-EFD9E74C4101}" type="sibTrans" cxnId="{66693DBE-922C-4703-9690-AE6BCD328839}">
      <dgm:prSet/>
      <dgm:spPr/>
      <dgm:t>
        <a:bodyPr/>
        <a:lstStyle/>
        <a:p>
          <a:endParaRPr lang="en-GB"/>
        </a:p>
      </dgm:t>
    </dgm:pt>
    <dgm:pt modelId="{8CC9952F-BFCA-4618-A40D-760F56874307}">
      <dgm:prSet phldrT="[Text]"/>
      <dgm:spPr/>
      <dgm:t>
        <a:bodyPr/>
        <a:lstStyle/>
        <a:p>
          <a:endParaRPr lang="en-GB" dirty="0"/>
        </a:p>
      </dgm:t>
    </dgm:pt>
    <dgm:pt modelId="{B391B077-240E-4B97-89EE-28505EC59428}" type="parTrans" cxnId="{FF7CC9D0-7AB9-4F99-9569-715ADDDF1FC7}">
      <dgm:prSet/>
      <dgm:spPr/>
      <dgm:t>
        <a:bodyPr/>
        <a:lstStyle/>
        <a:p>
          <a:endParaRPr lang="en-GB"/>
        </a:p>
      </dgm:t>
    </dgm:pt>
    <dgm:pt modelId="{45B48420-8BAC-4247-9422-8354632831E3}" type="sibTrans" cxnId="{FF7CC9D0-7AB9-4F99-9569-715ADDDF1FC7}">
      <dgm:prSet/>
      <dgm:spPr/>
      <dgm:t>
        <a:bodyPr/>
        <a:lstStyle/>
        <a:p>
          <a:endParaRPr lang="en-GB"/>
        </a:p>
      </dgm:t>
    </dgm:pt>
    <dgm:pt modelId="{27AB5638-00C6-4B96-8F7C-36E0F928FD3C}">
      <dgm:prSet phldrT="[Text]"/>
      <dgm:spPr/>
      <dgm:t>
        <a:bodyPr/>
        <a:lstStyle/>
        <a:p>
          <a:endParaRPr lang="en-GB" dirty="0"/>
        </a:p>
      </dgm:t>
    </dgm:pt>
    <dgm:pt modelId="{F2D1FA69-156A-4C34-99E2-95E84C220505}" type="parTrans" cxnId="{9B1A8C34-0E4A-4C5A-B608-B245CE2C89CC}">
      <dgm:prSet/>
      <dgm:spPr/>
      <dgm:t>
        <a:bodyPr/>
        <a:lstStyle/>
        <a:p>
          <a:endParaRPr lang="en-GB"/>
        </a:p>
      </dgm:t>
    </dgm:pt>
    <dgm:pt modelId="{84B8C7E3-53A0-4FC8-8F98-925AA74CD6CF}" type="sibTrans" cxnId="{9B1A8C34-0E4A-4C5A-B608-B245CE2C89CC}">
      <dgm:prSet/>
      <dgm:spPr/>
      <dgm:t>
        <a:bodyPr/>
        <a:lstStyle/>
        <a:p>
          <a:endParaRPr lang="en-GB"/>
        </a:p>
      </dgm:t>
    </dgm:pt>
    <dgm:pt modelId="{5D2820C8-EA36-418B-BEC8-D8940CB1CF9F}">
      <dgm:prSet phldrT="[Text]"/>
      <dgm:spPr/>
      <dgm:t>
        <a:bodyPr/>
        <a:lstStyle/>
        <a:p>
          <a:endParaRPr lang="en-GB" dirty="0"/>
        </a:p>
      </dgm:t>
    </dgm:pt>
    <dgm:pt modelId="{4CC4D401-1E28-4CDB-B8D2-4507D269757C}" type="parTrans" cxnId="{FD551302-6B25-40F7-A09C-BA9FA0BC8729}">
      <dgm:prSet/>
      <dgm:spPr/>
      <dgm:t>
        <a:bodyPr/>
        <a:lstStyle/>
        <a:p>
          <a:endParaRPr lang="en-GB"/>
        </a:p>
      </dgm:t>
    </dgm:pt>
    <dgm:pt modelId="{9FB577B8-78D7-48A7-A713-245C94112DD4}" type="sibTrans" cxnId="{FD551302-6B25-40F7-A09C-BA9FA0BC8729}">
      <dgm:prSet/>
      <dgm:spPr/>
      <dgm:t>
        <a:bodyPr/>
        <a:lstStyle/>
        <a:p>
          <a:endParaRPr lang="en-GB"/>
        </a:p>
      </dgm:t>
    </dgm:pt>
    <dgm:pt modelId="{368F38CA-6B14-410C-96DB-448A861C65F8}">
      <dgm:prSet phldrT="[Text]"/>
      <dgm:spPr/>
      <dgm:t>
        <a:bodyPr/>
        <a:lstStyle/>
        <a:p>
          <a:endParaRPr lang="en-GB" dirty="0"/>
        </a:p>
      </dgm:t>
    </dgm:pt>
    <dgm:pt modelId="{0D561001-B690-4448-A2C2-5DD61B86E820}" type="parTrans" cxnId="{CBD8B272-A8A2-4462-B4A7-DD07EC6A4FDF}">
      <dgm:prSet/>
      <dgm:spPr/>
      <dgm:t>
        <a:bodyPr/>
        <a:lstStyle/>
        <a:p>
          <a:endParaRPr lang="en-GB"/>
        </a:p>
      </dgm:t>
    </dgm:pt>
    <dgm:pt modelId="{48CFBE16-1AE1-4B3C-8F14-7D4F6688695C}" type="sibTrans" cxnId="{CBD8B272-A8A2-4462-B4A7-DD07EC6A4FDF}">
      <dgm:prSet/>
      <dgm:spPr/>
      <dgm:t>
        <a:bodyPr/>
        <a:lstStyle/>
        <a:p>
          <a:endParaRPr lang="en-GB"/>
        </a:p>
      </dgm:t>
    </dgm:pt>
    <dgm:pt modelId="{C142F99E-7712-41B8-8374-EE535C32B8FD}">
      <dgm:prSet phldrT="[Text]"/>
      <dgm:spPr/>
      <dgm:t>
        <a:bodyPr/>
        <a:lstStyle/>
        <a:p>
          <a:endParaRPr lang="en-GB" dirty="0"/>
        </a:p>
      </dgm:t>
    </dgm:pt>
    <dgm:pt modelId="{69298C91-D733-4E32-98E4-E9DAC41775C4}" type="parTrans" cxnId="{FD01F813-D3E8-47C1-B447-C3B08736BB2B}">
      <dgm:prSet/>
      <dgm:spPr/>
      <dgm:t>
        <a:bodyPr/>
        <a:lstStyle/>
        <a:p>
          <a:endParaRPr lang="en-GB"/>
        </a:p>
      </dgm:t>
    </dgm:pt>
    <dgm:pt modelId="{E90D0AF7-2B5F-49CE-80A6-DC8EEC68382B}" type="sibTrans" cxnId="{FD01F813-D3E8-47C1-B447-C3B08736BB2B}">
      <dgm:prSet/>
      <dgm:spPr/>
      <dgm:t>
        <a:bodyPr/>
        <a:lstStyle/>
        <a:p>
          <a:endParaRPr lang="en-GB"/>
        </a:p>
      </dgm:t>
    </dgm:pt>
    <dgm:pt modelId="{7058C942-9C51-48EE-AD26-AD6E03859578}" type="pres">
      <dgm:prSet presAssocID="{2CF7653F-8F10-451D-8D20-2644A3354C8B}" presName="hierChild1" presStyleCnt="0">
        <dgm:presLayoutVars>
          <dgm:chPref val="1"/>
          <dgm:dir/>
          <dgm:animOne val="branch"/>
          <dgm:animLvl val="lvl"/>
          <dgm:resizeHandles/>
        </dgm:presLayoutVars>
      </dgm:prSet>
      <dgm:spPr/>
      <dgm:t>
        <a:bodyPr/>
        <a:lstStyle/>
        <a:p>
          <a:endParaRPr lang="en-GB"/>
        </a:p>
      </dgm:t>
    </dgm:pt>
    <dgm:pt modelId="{DF677818-2342-4A10-BAC1-3B1B62A5640D}" type="pres">
      <dgm:prSet presAssocID="{4F6B66B8-0BC4-4E7A-B9A9-6BB20E0EB5C3}" presName="hierRoot1" presStyleCnt="0"/>
      <dgm:spPr/>
    </dgm:pt>
    <dgm:pt modelId="{C9950948-2C5F-4039-BF5B-A4D2B7D52DA1}" type="pres">
      <dgm:prSet presAssocID="{4F6B66B8-0BC4-4E7A-B9A9-6BB20E0EB5C3}" presName="composite" presStyleCnt="0"/>
      <dgm:spPr/>
    </dgm:pt>
    <dgm:pt modelId="{6B62B2D0-F0B8-42E5-BB2D-0DA047B99A8D}" type="pres">
      <dgm:prSet presAssocID="{4F6B66B8-0BC4-4E7A-B9A9-6BB20E0EB5C3}" presName="background" presStyleLbl="node0" presStyleIdx="0" presStyleCnt="1"/>
      <dgm:spPr/>
    </dgm:pt>
    <dgm:pt modelId="{DD0A0730-8BF7-4DB8-8C6A-66AA6D10A73A}" type="pres">
      <dgm:prSet presAssocID="{4F6B66B8-0BC4-4E7A-B9A9-6BB20E0EB5C3}" presName="text" presStyleLbl="fgAcc0" presStyleIdx="0" presStyleCnt="1">
        <dgm:presLayoutVars>
          <dgm:chPref val="3"/>
        </dgm:presLayoutVars>
      </dgm:prSet>
      <dgm:spPr/>
      <dgm:t>
        <a:bodyPr/>
        <a:lstStyle/>
        <a:p>
          <a:endParaRPr lang="en-GB"/>
        </a:p>
      </dgm:t>
    </dgm:pt>
    <dgm:pt modelId="{2B3ED40F-A1D7-4024-91D5-DFF994F13DDD}" type="pres">
      <dgm:prSet presAssocID="{4F6B66B8-0BC4-4E7A-B9A9-6BB20E0EB5C3}" presName="hierChild2" presStyleCnt="0"/>
      <dgm:spPr/>
    </dgm:pt>
    <dgm:pt modelId="{BF2725FA-0C0E-4AF2-AC43-CCB7BE3CF0D2}" type="pres">
      <dgm:prSet presAssocID="{B391B077-240E-4B97-89EE-28505EC59428}" presName="Name10" presStyleLbl="parChTrans1D2" presStyleIdx="0" presStyleCnt="2"/>
      <dgm:spPr/>
      <dgm:t>
        <a:bodyPr/>
        <a:lstStyle/>
        <a:p>
          <a:endParaRPr lang="en-GB"/>
        </a:p>
      </dgm:t>
    </dgm:pt>
    <dgm:pt modelId="{67FC2AB2-9884-40E6-8396-87254EEEDB0C}" type="pres">
      <dgm:prSet presAssocID="{8CC9952F-BFCA-4618-A40D-760F56874307}" presName="hierRoot2" presStyleCnt="0"/>
      <dgm:spPr/>
    </dgm:pt>
    <dgm:pt modelId="{A16ABD0D-043F-43E0-8D08-2BAB9315D921}" type="pres">
      <dgm:prSet presAssocID="{8CC9952F-BFCA-4618-A40D-760F56874307}" presName="composite2" presStyleCnt="0"/>
      <dgm:spPr/>
    </dgm:pt>
    <dgm:pt modelId="{F0E6BBDD-4BC2-4250-9512-D6E279F5A6A0}" type="pres">
      <dgm:prSet presAssocID="{8CC9952F-BFCA-4618-A40D-760F56874307}" presName="background2" presStyleLbl="node2" presStyleIdx="0" presStyleCnt="2"/>
      <dgm:spPr/>
    </dgm:pt>
    <dgm:pt modelId="{6183AD7D-1AF7-465C-90A7-85B79E1F7687}" type="pres">
      <dgm:prSet presAssocID="{8CC9952F-BFCA-4618-A40D-760F56874307}" presName="text2" presStyleLbl="fgAcc2" presStyleIdx="0" presStyleCnt="2">
        <dgm:presLayoutVars>
          <dgm:chPref val="3"/>
        </dgm:presLayoutVars>
      </dgm:prSet>
      <dgm:spPr/>
      <dgm:t>
        <a:bodyPr/>
        <a:lstStyle/>
        <a:p>
          <a:endParaRPr lang="en-GB"/>
        </a:p>
      </dgm:t>
    </dgm:pt>
    <dgm:pt modelId="{2D0DF7D3-9783-49D6-AE33-708B34F1640E}" type="pres">
      <dgm:prSet presAssocID="{8CC9952F-BFCA-4618-A40D-760F56874307}" presName="hierChild3" presStyleCnt="0"/>
      <dgm:spPr/>
    </dgm:pt>
    <dgm:pt modelId="{916A4F29-663E-4A1C-984D-95BA34FFB239}" type="pres">
      <dgm:prSet presAssocID="{F2D1FA69-156A-4C34-99E2-95E84C220505}" presName="Name17" presStyleLbl="parChTrans1D3" presStyleIdx="0" presStyleCnt="3"/>
      <dgm:spPr/>
      <dgm:t>
        <a:bodyPr/>
        <a:lstStyle/>
        <a:p>
          <a:endParaRPr lang="en-GB"/>
        </a:p>
      </dgm:t>
    </dgm:pt>
    <dgm:pt modelId="{254D2EB0-2B65-45E8-906A-A3C24C95F910}" type="pres">
      <dgm:prSet presAssocID="{27AB5638-00C6-4B96-8F7C-36E0F928FD3C}" presName="hierRoot3" presStyleCnt="0"/>
      <dgm:spPr/>
    </dgm:pt>
    <dgm:pt modelId="{97D64C6D-D3EF-48D6-8263-6A6C3D1CF46D}" type="pres">
      <dgm:prSet presAssocID="{27AB5638-00C6-4B96-8F7C-36E0F928FD3C}" presName="composite3" presStyleCnt="0"/>
      <dgm:spPr/>
    </dgm:pt>
    <dgm:pt modelId="{8B0E9714-95DC-49BC-8B8E-57593E64EFF8}" type="pres">
      <dgm:prSet presAssocID="{27AB5638-00C6-4B96-8F7C-36E0F928FD3C}" presName="background3" presStyleLbl="node3" presStyleIdx="0" presStyleCnt="3"/>
      <dgm:spPr/>
    </dgm:pt>
    <dgm:pt modelId="{2ABB12D2-3DCF-4642-BBE4-E2B5A2032F41}" type="pres">
      <dgm:prSet presAssocID="{27AB5638-00C6-4B96-8F7C-36E0F928FD3C}" presName="text3" presStyleLbl="fgAcc3" presStyleIdx="0" presStyleCnt="3">
        <dgm:presLayoutVars>
          <dgm:chPref val="3"/>
        </dgm:presLayoutVars>
      </dgm:prSet>
      <dgm:spPr/>
      <dgm:t>
        <a:bodyPr/>
        <a:lstStyle/>
        <a:p>
          <a:endParaRPr lang="en-GB"/>
        </a:p>
      </dgm:t>
    </dgm:pt>
    <dgm:pt modelId="{2F276CCC-8AC9-4BA8-B301-611739E11B51}" type="pres">
      <dgm:prSet presAssocID="{27AB5638-00C6-4B96-8F7C-36E0F928FD3C}" presName="hierChild4" presStyleCnt="0"/>
      <dgm:spPr/>
    </dgm:pt>
    <dgm:pt modelId="{E240F6E0-A975-49F8-803A-C479DFAA33A1}" type="pres">
      <dgm:prSet presAssocID="{4CC4D401-1E28-4CDB-B8D2-4507D269757C}" presName="Name17" presStyleLbl="parChTrans1D3" presStyleIdx="1" presStyleCnt="3"/>
      <dgm:spPr/>
      <dgm:t>
        <a:bodyPr/>
        <a:lstStyle/>
        <a:p>
          <a:endParaRPr lang="en-GB"/>
        </a:p>
      </dgm:t>
    </dgm:pt>
    <dgm:pt modelId="{FBD4ADF6-1850-4DE5-A1FF-7D154BD82543}" type="pres">
      <dgm:prSet presAssocID="{5D2820C8-EA36-418B-BEC8-D8940CB1CF9F}" presName="hierRoot3" presStyleCnt="0"/>
      <dgm:spPr/>
    </dgm:pt>
    <dgm:pt modelId="{9FBE521F-932C-41C0-86C9-68A506168EB3}" type="pres">
      <dgm:prSet presAssocID="{5D2820C8-EA36-418B-BEC8-D8940CB1CF9F}" presName="composite3" presStyleCnt="0"/>
      <dgm:spPr/>
    </dgm:pt>
    <dgm:pt modelId="{DF2B3C34-75EF-4714-A365-3ED01A841370}" type="pres">
      <dgm:prSet presAssocID="{5D2820C8-EA36-418B-BEC8-D8940CB1CF9F}" presName="background3" presStyleLbl="node3" presStyleIdx="1" presStyleCnt="3"/>
      <dgm:spPr/>
    </dgm:pt>
    <dgm:pt modelId="{232DF6A0-E263-4716-B56B-AC6FE7024B3F}" type="pres">
      <dgm:prSet presAssocID="{5D2820C8-EA36-418B-BEC8-D8940CB1CF9F}" presName="text3" presStyleLbl="fgAcc3" presStyleIdx="1" presStyleCnt="3">
        <dgm:presLayoutVars>
          <dgm:chPref val="3"/>
        </dgm:presLayoutVars>
      </dgm:prSet>
      <dgm:spPr/>
      <dgm:t>
        <a:bodyPr/>
        <a:lstStyle/>
        <a:p>
          <a:endParaRPr lang="en-GB"/>
        </a:p>
      </dgm:t>
    </dgm:pt>
    <dgm:pt modelId="{C6489031-6BE5-4EB2-B92C-6A802B846932}" type="pres">
      <dgm:prSet presAssocID="{5D2820C8-EA36-418B-BEC8-D8940CB1CF9F}" presName="hierChild4" presStyleCnt="0"/>
      <dgm:spPr/>
    </dgm:pt>
    <dgm:pt modelId="{5D88CA3A-D8F6-4D3D-A8A7-FFB24D6770D3}" type="pres">
      <dgm:prSet presAssocID="{0D561001-B690-4448-A2C2-5DD61B86E820}" presName="Name10" presStyleLbl="parChTrans1D2" presStyleIdx="1" presStyleCnt="2"/>
      <dgm:spPr/>
      <dgm:t>
        <a:bodyPr/>
        <a:lstStyle/>
        <a:p>
          <a:endParaRPr lang="en-GB"/>
        </a:p>
      </dgm:t>
    </dgm:pt>
    <dgm:pt modelId="{FC52BF4E-D844-4452-AB29-D4055A2E60FA}" type="pres">
      <dgm:prSet presAssocID="{368F38CA-6B14-410C-96DB-448A861C65F8}" presName="hierRoot2" presStyleCnt="0"/>
      <dgm:spPr/>
    </dgm:pt>
    <dgm:pt modelId="{23DCEADF-6CB5-48CB-B34B-BD9D9EF6F168}" type="pres">
      <dgm:prSet presAssocID="{368F38CA-6B14-410C-96DB-448A861C65F8}" presName="composite2" presStyleCnt="0"/>
      <dgm:spPr/>
    </dgm:pt>
    <dgm:pt modelId="{A6BAAAB7-A4D3-4277-98DE-9FD02DC81A7F}" type="pres">
      <dgm:prSet presAssocID="{368F38CA-6B14-410C-96DB-448A861C65F8}" presName="background2" presStyleLbl="node2" presStyleIdx="1" presStyleCnt="2"/>
      <dgm:spPr/>
    </dgm:pt>
    <dgm:pt modelId="{36FE93C0-43C0-4361-939F-67145421337F}" type="pres">
      <dgm:prSet presAssocID="{368F38CA-6B14-410C-96DB-448A861C65F8}" presName="text2" presStyleLbl="fgAcc2" presStyleIdx="1" presStyleCnt="2">
        <dgm:presLayoutVars>
          <dgm:chPref val="3"/>
        </dgm:presLayoutVars>
      </dgm:prSet>
      <dgm:spPr/>
      <dgm:t>
        <a:bodyPr/>
        <a:lstStyle/>
        <a:p>
          <a:endParaRPr lang="en-GB"/>
        </a:p>
      </dgm:t>
    </dgm:pt>
    <dgm:pt modelId="{90306FD8-9F7A-4A8B-9CEA-F9ADF7C4BE0D}" type="pres">
      <dgm:prSet presAssocID="{368F38CA-6B14-410C-96DB-448A861C65F8}" presName="hierChild3" presStyleCnt="0"/>
      <dgm:spPr/>
    </dgm:pt>
    <dgm:pt modelId="{3C74483A-9F36-47CF-8000-C0EB015C391D}" type="pres">
      <dgm:prSet presAssocID="{69298C91-D733-4E32-98E4-E9DAC41775C4}" presName="Name17" presStyleLbl="parChTrans1D3" presStyleIdx="2" presStyleCnt="3"/>
      <dgm:spPr/>
      <dgm:t>
        <a:bodyPr/>
        <a:lstStyle/>
        <a:p>
          <a:endParaRPr lang="en-GB"/>
        </a:p>
      </dgm:t>
    </dgm:pt>
    <dgm:pt modelId="{FD291D96-3E97-4B3A-9C0F-0EC43D27171D}" type="pres">
      <dgm:prSet presAssocID="{C142F99E-7712-41B8-8374-EE535C32B8FD}" presName="hierRoot3" presStyleCnt="0"/>
      <dgm:spPr/>
    </dgm:pt>
    <dgm:pt modelId="{68D030C0-0AB1-4596-A4C0-DCE0BF39FDC8}" type="pres">
      <dgm:prSet presAssocID="{C142F99E-7712-41B8-8374-EE535C32B8FD}" presName="composite3" presStyleCnt="0"/>
      <dgm:spPr/>
    </dgm:pt>
    <dgm:pt modelId="{200794F3-FDD8-4405-8402-421A4B0D12B1}" type="pres">
      <dgm:prSet presAssocID="{C142F99E-7712-41B8-8374-EE535C32B8FD}" presName="background3" presStyleLbl="node3" presStyleIdx="2" presStyleCnt="3"/>
      <dgm:spPr/>
    </dgm:pt>
    <dgm:pt modelId="{D1012694-019F-45FB-8652-63F8E5D0DB91}" type="pres">
      <dgm:prSet presAssocID="{C142F99E-7712-41B8-8374-EE535C32B8FD}" presName="text3" presStyleLbl="fgAcc3" presStyleIdx="2" presStyleCnt="3">
        <dgm:presLayoutVars>
          <dgm:chPref val="3"/>
        </dgm:presLayoutVars>
      </dgm:prSet>
      <dgm:spPr/>
      <dgm:t>
        <a:bodyPr/>
        <a:lstStyle/>
        <a:p>
          <a:endParaRPr lang="en-GB"/>
        </a:p>
      </dgm:t>
    </dgm:pt>
    <dgm:pt modelId="{EFD41243-42EA-4B56-8708-BF64C58674FF}" type="pres">
      <dgm:prSet presAssocID="{C142F99E-7712-41B8-8374-EE535C32B8FD}" presName="hierChild4" presStyleCnt="0"/>
      <dgm:spPr/>
    </dgm:pt>
  </dgm:ptLst>
  <dgm:cxnLst>
    <dgm:cxn modelId="{23FDFFDB-F740-4F2C-859D-078D20DD2F0B}" type="presOf" srcId="{2CF7653F-8F10-451D-8D20-2644A3354C8B}" destId="{7058C942-9C51-48EE-AD26-AD6E03859578}" srcOrd="0" destOrd="0" presId="urn:microsoft.com/office/officeart/2005/8/layout/hierarchy1"/>
    <dgm:cxn modelId="{9448C599-3159-4FBA-9792-E44141036CE8}" type="presOf" srcId="{0D561001-B690-4448-A2C2-5DD61B86E820}" destId="{5D88CA3A-D8F6-4D3D-A8A7-FFB24D6770D3}" srcOrd="0" destOrd="0" presId="urn:microsoft.com/office/officeart/2005/8/layout/hierarchy1"/>
    <dgm:cxn modelId="{41555B19-6D25-40CE-8726-04B7DD41CDF2}" type="presOf" srcId="{B391B077-240E-4B97-89EE-28505EC59428}" destId="{BF2725FA-0C0E-4AF2-AC43-CCB7BE3CF0D2}" srcOrd="0" destOrd="0" presId="urn:microsoft.com/office/officeart/2005/8/layout/hierarchy1"/>
    <dgm:cxn modelId="{FD551302-6B25-40F7-A09C-BA9FA0BC8729}" srcId="{8CC9952F-BFCA-4618-A40D-760F56874307}" destId="{5D2820C8-EA36-418B-BEC8-D8940CB1CF9F}" srcOrd="1" destOrd="0" parTransId="{4CC4D401-1E28-4CDB-B8D2-4507D269757C}" sibTransId="{9FB577B8-78D7-48A7-A713-245C94112DD4}"/>
    <dgm:cxn modelId="{5DA54BD9-F4AC-4C28-BAB7-271F319BCC18}" type="presOf" srcId="{5D2820C8-EA36-418B-BEC8-D8940CB1CF9F}" destId="{232DF6A0-E263-4716-B56B-AC6FE7024B3F}" srcOrd="0" destOrd="0" presId="urn:microsoft.com/office/officeart/2005/8/layout/hierarchy1"/>
    <dgm:cxn modelId="{CBD8B272-A8A2-4462-B4A7-DD07EC6A4FDF}" srcId="{4F6B66B8-0BC4-4E7A-B9A9-6BB20E0EB5C3}" destId="{368F38CA-6B14-410C-96DB-448A861C65F8}" srcOrd="1" destOrd="0" parTransId="{0D561001-B690-4448-A2C2-5DD61B86E820}" sibTransId="{48CFBE16-1AE1-4B3C-8F14-7D4F6688695C}"/>
    <dgm:cxn modelId="{FF7CC9D0-7AB9-4F99-9569-715ADDDF1FC7}" srcId="{4F6B66B8-0BC4-4E7A-B9A9-6BB20E0EB5C3}" destId="{8CC9952F-BFCA-4618-A40D-760F56874307}" srcOrd="0" destOrd="0" parTransId="{B391B077-240E-4B97-89EE-28505EC59428}" sibTransId="{45B48420-8BAC-4247-9422-8354632831E3}"/>
    <dgm:cxn modelId="{F01730B7-69EE-4E47-B96D-D251B3E8B183}" type="presOf" srcId="{69298C91-D733-4E32-98E4-E9DAC41775C4}" destId="{3C74483A-9F36-47CF-8000-C0EB015C391D}" srcOrd="0" destOrd="0" presId="urn:microsoft.com/office/officeart/2005/8/layout/hierarchy1"/>
    <dgm:cxn modelId="{A9E052F5-064E-4F40-A7E8-3EBEEF8F7BF0}" type="presOf" srcId="{C142F99E-7712-41B8-8374-EE535C32B8FD}" destId="{D1012694-019F-45FB-8652-63F8E5D0DB91}" srcOrd="0" destOrd="0" presId="urn:microsoft.com/office/officeart/2005/8/layout/hierarchy1"/>
    <dgm:cxn modelId="{69C5228C-6250-491D-96C5-E0DD861C0534}" type="presOf" srcId="{F2D1FA69-156A-4C34-99E2-95E84C220505}" destId="{916A4F29-663E-4A1C-984D-95BA34FFB239}" srcOrd="0" destOrd="0" presId="urn:microsoft.com/office/officeart/2005/8/layout/hierarchy1"/>
    <dgm:cxn modelId="{06B5760C-8D8C-4AAD-86F0-F310F841E3A2}" type="presOf" srcId="{4F6B66B8-0BC4-4E7A-B9A9-6BB20E0EB5C3}" destId="{DD0A0730-8BF7-4DB8-8C6A-66AA6D10A73A}" srcOrd="0" destOrd="0" presId="urn:microsoft.com/office/officeart/2005/8/layout/hierarchy1"/>
    <dgm:cxn modelId="{FD01F813-D3E8-47C1-B447-C3B08736BB2B}" srcId="{368F38CA-6B14-410C-96DB-448A861C65F8}" destId="{C142F99E-7712-41B8-8374-EE535C32B8FD}" srcOrd="0" destOrd="0" parTransId="{69298C91-D733-4E32-98E4-E9DAC41775C4}" sibTransId="{E90D0AF7-2B5F-49CE-80A6-DC8EEC68382B}"/>
    <dgm:cxn modelId="{9B1A8C34-0E4A-4C5A-B608-B245CE2C89CC}" srcId="{8CC9952F-BFCA-4618-A40D-760F56874307}" destId="{27AB5638-00C6-4B96-8F7C-36E0F928FD3C}" srcOrd="0" destOrd="0" parTransId="{F2D1FA69-156A-4C34-99E2-95E84C220505}" sibTransId="{84B8C7E3-53A0-4FC8-8F98-925AA74CD6CF}"/>
    <dgm:cxn modelId="{0A0D26EC-BBC8-4E42-A163-6F8AF85929A9}" type="presOf" srcId="{4CC4D401-1E28-4CDB-B8D2-4507D269757C}" destId="{E240F6E0-A975-49F8-803A-C479DFAA33A1}" srcOrd="0" destOrd="0" presId="urn:microsoft.com/office/officeart/2005/8/layout/hierarchy1"/>
    <dgm:cxn modelId="{2CACDAAA-50C7-43D4-AED9-7C00F9401E68}" type="presOf" srcId="{8CC9952F-BFCA-4618-A40D-760F56874307}" destId="{6183AD7D-1AF7-465C-90A7-85B79E1F7687}" srcOrd="0" destOrd="0" presId="urn:microsoft.com/office/officeart/2005/8/layout/hierarchy1"/>
    <dgm:cxn modelId="{95D73A3C-2FBC-48FB-BC4D-2EB379150EF6}" type="presOf" srcId="{27AB5638-00C6-4B96-8F7C-36E0F928FD3C}" destId="{2ABB12D2-3DCF-4642-BBE4-E2B5A2032F41}" srcOrd="0" destOrd="0" presId="urn:microsoft.com/office/officeart/2005/8/layout/hierarchy1"/>
    <dgm:cxn modelId="{4EB8D5CC-BBBD-4F7E-8A5E-A14A575D76D7}" type="presOf" srcId="{368F38CA-6B14-410C-96DB-448A861C65F8}" destId="{36FE93C0-43C0-4361-939F-67145421337F}" srcOrd="0" destOrd="0" presId="urn:microsoft.com/office/officeart/2005/8/layout/hierarchy1"/>
    <dgm:cxn modelId="{66693DBE-922C-4703-9690-AE6BCD328839}" srcId="{2CF7653F-8F10-451D-8D20-2644A3354C8B}" destId="{4F6B66B8-0BC4-4E7A-B9A9-6BB20E0EB5C3}" srcOrd="0" destOrd="0" parTransId="{26323085-5EE9-4009-B418-FDE6F1AB96DA}" sibTransId="{8C4A8C52-E4FC-4229-A683-EFD9E74C4101}"/>
    <dgm:cxn modelId="{51DE7997-52A1-4BFC-B85C-5AE927DE5F4F}" type="presParOf" srcId="{7058C942-9C51-48EE-AD26-AD6E03859578}" destId="{DF677818-2342-4A10-BAC1-3B1B62A5640D}" srcOrd="0" destOrd="0" presId="urn:microsoft.com/office/officeart/2005/8/layout/hierarchy1"/>
    <dgm:cxn modelId="{A141ECC0-5B3A-4996-8023-09D302F4EC34}" type="presParOf" srcId="{DF677818-2342-4A10-BAC1-3B1B62A5640D}" destId="{C9950948-2C5F-4039-BF5B-A4D2B7D52DA1}" srcOrd="0" destOrd="0" presId="urn:microsoft.com/office/officeart/2005/8/layout/hierarchy1"/>
    <dgm:cxn modelId="{30DD499B-9471-481B-B763-7162081B3DA0}" type="presParOf" srcId="{C9950948-2C5F-4039-BF5B-A4D2B7D52DA1}" destId="{6B62B2D0-F0B8-42E5-BB2D-0DA047B99A8D}" srcOrd="0" destOrd="0" presId="urn:microsoft.com/office/officeart/2005/8/layout/hierarchy1"/>
    <dgm:cxn modelId="{16A1D0B9-539E-43CD-8A62-8EE86D627DE5}" type="presParOf" srcId="{C9950948-2C5F-4039-BF5B-A4D2B7D52DA1}" destId="{DD0A0730-8BF7-4DB8-8C6A-66AA6D10A73A}" srcOrd="1" destOrd="0" presId="urn:microsoft.com/office/officeart/2005/8/layout/hierarchy1"/>
    <dgm:cxn modelId="{9B2758DA-60D7-4240-B675-A5ED5476946F}" type="presParOf" srcId="{DF677818-2342-4A10-BAC1-3B1B62A5640D}" destId="{2B3ED40F-A1D7-4024-91D5-DFF994F13DDD}" srcOrd="1" destOrd="0" presId="urn:microsoft.com/office/officeart/2005/8/layout/hierarchy1"/>
    <dgm:cxn modelId="{36F81CB5-B739-4322-B8C5-35341975E65F}" type="presParOf" srcId="{2B3ED40F-A1D7-4024-91D5-DFF994F13DDD}" destId="{BF2725FA-0C0E-4AF2-AC43-CCB7BE3CF0D2}" srcOrd="0" destOrd="0" presId="urn:microsoft.com/office/officeart/2005/8/layout/hierarchy1"/>
    <dgm:cxn modelId="{F7762CAD-9F22-4836-9CB5-06040D639948}" type="presParOf" srcId="{2B3ED40F-A1D7-4024-91D5-DFF994F13DDD}" destId="{67FC2AB2-9884-40E6-8396-87254EEEDB0C}" srcOrd="1" destOrd="0" presId="urn:microsoft.com/office/officeart/2005/8/layout/hierarchy1"/>
    <dgm:cxn modelId="{1C675473-770F-471C-AA48-204BC2CDDC75}" type="presParOf" srcId="{67FC2AB2-9884-40E6-8396-87254EEEDB0C}" destId="{A16ABD0D-043F-43E0-8D08-2BAB9315D921}" srcOrd="0" destOrd="0" presId="urn:microsoft.com/office/officeart/2005/8/layout/hierarchy1"/>
    <dgm:cxn modelId="{B74C0BE2-6A0E-46A0-BED6-A1E36B8479ED}" type="presParOf" srcId="{A16ABD0D-043F-43E0-8D08-2BAB9315D921}" destId="{F0E6BBDD-4BC2-4250-9512-D6E279F5A6A0}" srcOrd="0" destOrd="0" presId="urn:microsoft.com/office/officeart/2005/8/layout/hierarchy1"/>
    <dgm:cxn modelId="{A969003D-9EBE-405F-B2E2-CA46AF942D0C}" type="presParOf" srcId="{A16ABD0D-043F-43E0-8D08-2BAB9315D921}" destId="{6183AD7D-1AF7-465C-90A7-85B79E1F7687}" srcOrd="1" destOrd="0" presId="urn:microsoft.com/office/officeart/2005/8/layout/hierarchy1"/>
    <dgm:cxn modelId="{D749EF2F-B3A0-4D4A-9645-793F8A051EC4}" type="presParOf" srcId="{67FC2AB2-9884-40E6-8396-87254EEEDB0C}" destId="{2D0DF7D3-9783-49D6-AE33-708B34F1640E}" srcOrd="1" destOrd="0" presId="urn:microsoft.com/office/officeart/2005/8/layout/hierarchy1"/>
    <dgm:cxn modelId="{1A401FF9-A051-470A-882E-89DC4C8E524F}" type="presParOf" srcId="{2D0DF7D3-9783-49D6-AE33-708B34F1640E}" destId="{916A4F29-663E-4A1C-984D-95BA34FFB239}" srcOrd="0" destOrd="0" presId="urn:microsoft.com/office/officeart/2005/8/layout/hierarchy1"/>
    <dgm:cxn modelId="{D254CEC4-1625-4A5D-A31B-062826356E47}" type="presParOf" srcId="{2D0DF7D3-9783-49D6-AE33-708B34F1640E}" destId="{254D2EB0-2B65-45E8-906A-A3C24C95F910}" srcOrd="1" destOrd="0" presId="urn:microsoft.com/office/officeart/2005/8/layout/hierarchy1"/>
    <dgm:cxn modelId="{91F05CA5-BA34-4335-B70B-D22BEFFF8F61}" type="presParOf" srcId="{254D2EB0-2B65-45E8-906A-A3C24C95F910}" destId="{97D64C6D-D3EF-48D6-8263-6A6C3D1CF46D}" srcOrd="0" destOrd="0" presId="urn:microsoft.com/office/officeart/2005/8/layout/hierarchy1"/>
    <dgm:cxn modelId="{C57E7DC1-A8B3-4AE2-8AD4-0BF11DC814A8}" type="presParOf" srcId="{97D64C6D-D3EF-48D6-8263-6A6C3D1CF46D}" destId="{8B0E9714-95DC-49BC-8B8E-57593E64EFF8}" srcOrd="0" destOrd="0" presId="urn:microsoft.com/office/officeart/2005/8/layout/hierarchy1"/>
    <dgm:cxn modelId="{C1402F13-0083-42C6-AC01-B8C0C475500E}" type="presParOf" srcId="{97D64C6D-D3EF-48D6-8263-6A6C3D1CF46D}" destId="{2ABB12D2-3DCF-4642-BBE4-E2B5A2032F41}" srcOrd="1" destOrd="0" presId="urn:microsoft.com/office/officeart/2005/8/layout/hierarchy1"/>
    <dgm:cxn modelId="{7115CEB5-F901-4A76-BB3C-5AC969A057BC}" type="presParOf" srcId="{254D2EB0-2B65-45E8-906A-A3C24C95F910}" destId="{2F276CCC-8AC9-4BA8-B301-611739E11B51}" srcOrd="1" destOrd="0" presId="urn:microsoft.com/office/officeart/2005/8/layout/hierarchy1"/>
    <dgm:cxn modelId="{40923FC2-BD78-49A0-A0AA-5B567B255C75}" type="presParOf" srcId="{2D0DF7D3-9783-49D6-AE33-708B34F1640E}" destId="{E240F6E0-A975-49F8-803A-C479DFAA33A1}" srcOrd="2" destOrd="0" presId="urn:microsoft.com/office/officeart/2005/8/layout/hierarchy1"/>
    <dgm:cxn modelId="{0D93699A-71DD-438C-8DD1-3771829490A2}" type="presParOf" srcId="{2D0DF7D3-9783-49D6-AE33-708B34F1640E}" destId="{FBD4ADF6-1850-4DE5-A1FF-7D154BD82543}" srcOrd="3" destOrd="0" presId="urn:microsoft.com/office/officeart/2005/8/layout/hierarchy1"/>
    <dgm:cxn modelId="{D5C7E5C7-7260-46F1-B5CC-31ADE969BD4E}" type="presParOf" srcId="{FBD4ADF6-1850-4DE5-A1FF-7D154BD82543}" destId="{9FBE521F-932C-41C0-86C9-68A506168EB3}" srcOrd="0" destOrd="0" presId="urn:microsoft.com/office/officeart/2005/8/layout/hierarchy1"/>
    <dgm:cxn modelId="{F5D8875E-FADE-44DB-BB58-7A14699E87B0}" type="presParOf" srcId="{9FBE521F-932C-41C0-86C9-68A506168EB3}" destId="{DF2B3C34-75EF-4714-A365-3ED01A841370}" srcOrd="0" destOrd="0" presId="urn:microsoft.com/office/officeart/2005/8/layout/hierarchy1"/>
    <dgm:cxn modelId="{1128ED8A-5AFA-45F8-A587-8E90B1E09CC2}" type="presParOf" srcId="{9FBE521F-932C-41C0-86C9-68A506168EB3}" destId="{232DF6A0-E263-4716-B56B-AC6FE7024B3F}" srcOrd="1" destOrd="0" presId="urn:microsoft.com/office/officeart/2005/8/layout/hierarchy1"/>
    <dgm:cxn modelId="{5F603AC9-77E8-4155-991D-5236DB7F85E9}" type="presParOf" srcId="{FBD4ADF6-1850-4DE5-A1FF-7D154BD82543}" destId="{C6489031-6BE5-4EB2-B92C-6A802B846932}" srcOrd="1" destOrd="0" presId="urn:microsoft.com/office/officeart/2005/8/layout/hierarchy1"/>
    <dgm:cxn modelId="{F153A81E-3AC8-4AD3-B620-DCC06EDA6CE5}" type="presParOf" srcId="{2B3ED40F-A1D7-4024-91D5-DFF994F13DDD}" destId="{5D88CA3A-D8F6-4D3D-A8A7-FFB24D6770D3}" srcOrd="2" destOrd="0" presId="urn:microsoft.com/office/officeart/2005/8/layout/hierarchy1"/>
    <dgm:cxn modelId="{15A6A84E-6D30-4E06-B691-AD1CC56A099B}" type="presParOf" srcId="{2B3ED40F-A1D7-4024-91D5-DFF994F13DDD}" destId="{FC52BF4E-D844-4452-AB29-D4055A2E60FA}" srcOrd="3" destOrd="0" presId="urn:microsoft.com/office/officeart/2005/8/layout/hierarchy1"/>
    <dgm:cxn modelId="{FFEBADD5-FC1A-4A95-B082-3CF2A2AE5D4B}" type="presParOf" srcId="{FC52BF4E-D844-4452-AB29-D4055A2E60FA}" destId="{23DCEADF-6CB5-48CB-B34B-BD9D9EF6F168}" srcOrd="0" destOrd="0" presId="urn:microsoft.com/office/officeart/2005/8/layout/hierarchy1"/>
    <dgm:cxn modelId="{ECD42A62-AA37-4FCF-9188-C3EC2FAB8618}" type="presParOf" srcId="{23DCEADF-6CB5-48CB-B34B-BD9D9EF6F168}" destId="{A6BAAAB7-A4D3-4277-98DE-9FD02DC81A7F}" srcOrd="0" destOrd="0" presId="urn:microsoft.com/office/officeart/2005/8/layout/hierarchy1"/>
    <dgm:cxn modelId="{F683AF93-E2A1-48A4-832E-CB0896939B6A}" type="presParOf" srcId="{23DCEADF-6CB5-48CB-B34B-BD9D9EF6F168}" destId="{36FE93C0-43C0-4361-939F-67145421337F}" srcOrd="1" destOrd="0" presId="urn:microsoft.com/office/officeart/2005/8/layout/hierarchy1"/>
    <dgm:cxn modelId="{40A891B5-BE1D-40C8-8E37-4F3CD77C36EF}" type="presParOf" srcId="{FC52BF4E-D844-4452-AB29-D4055A2E60FA}" destId="{90306FD8-9F7A-4A8B-9CEA-F9ADF7C4BE0D}" srcOrd="1" destOrd="0" presId="urn:microsoft.com/office/officeart/2005/8/layout/hierarchy1"/>
    <dgm:cxn modelId="{95F540F2-8247-4BE1-B90C-4AD806D3A706}" type="presParOf" srcId="{90306FD8-9F7A-4A8B-9CEA-F9ADF7C4BE0D}" destId="{3C74483A-9F36-47CF-8000-C0EB015C391D}" srcOrd="0" destOrd="0" presId="urn:microsoft.com/office/officeart/2005/8/layout/hierarchy1"/>
    <dgm:cxn modelId="{7D6BDEA6-F788-4AAA-8F14-A38E3BFF9B00}" type="presParOf" srcId="{90306FD8-9F7A-4A8B-9CEA-F9ADF7C4BE0D}" destId="{FD291D96-3E97-4B3A-9C0F-0EC43D27171D}" srcOrd="1" destOrd="0" presId="urn:microsoft.com/office/officeart/2005/8/layout/hierarchy1"/>
    <dgm:cxn modelId="{EBECC6D2-15FE-4200-9928-DF1B754B3082}" type="presParOf" srcId="{FD291D96-3E97-4B3A-9C0F-0EC43D27171D}" destId="{68D030C0-0AB1-4596-A4C0-DCE0BF39FDC8}" srcOrd="0" destOrd="0" presId="urn:microsoft.com/office/officeart/2005/8/layout/hierarchy1"/>
    <dgm:cxn modelId="{2240F935-2D2A-46F8-AFD7-4E0FC56F7B03}" type="presParOf" srcId="{68D030C0-0AB1-4596-A4C0-DCE0BF39FDC8}" destId="{200794F3-FDD8-4405-8402-421A4B0D12B1}" srcOrd="0" destOrd="0" presId="urn:microsoft.com/office/officeart/2005/8/layout/hierarchy1"/>
    <dgm:cxn modelId="{517BA9FC-C72C-4298-9D6B-9089F7D2E531}" type="presParOf" srcId="{68D030C0-0AB1-4596-A4C0-DCE0BF39FDC8}" destId="{D1012694-019F-45FB-8652-63F8E5D0DB91}" srcOrd="1" destOrd="0" presId="urn:microsoft.com/office/officeart/2005/8/layout/hierarchy1"/>
    <dgm:cxn modelId="{37B76C56-9357-4294-A97B-D2807C403B5D}" type="presParOf" srcId="{FD291D96-3E97-4B3A-9C0F-0EC43D27171D}" destId="{EFD41243-42EA-4B56-8708-BF64C58674FF}"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A2B18C11-535A-46F5-B0DB-D69E295B892B}" type="doc">
      <dgm:prSet loTypeId="urn:microsoft.com/office/officeart/2005/8/layout/hierarchy3" loCatId="relationship" qsTypeId="urn:microsoft.com/office/officeart/2005/8/quickstyle/simple5" qsCatId="simple" csTypeId="urn:microsoft.com/office/officeart/2005/8/colors/colorful2" csCatId="colorful" phldr="1"/>
      <dgm:spPr/>
      <dgm:t>
        <a:bodyPr/>
        <a:lstStyle/>
        <a:p>
          <a:endParaRPr lang="en-GB"/>
        </a:p>
      </dgm:t>
    </dgm:pt>
    <dgm:pt modelId="{727557A0-CA59-4761-BCFE-7B21FD6F8D0F}">
      <dgm:prSet phldrT="[Text]"/>
      <dgm:spPr/>
      <dgm:t>
        <a:bodyPr/>
        <a:lstStyle/>
        <a:p>
          <a:endParaRPr lang="en-GB" dirty="0"/>
        </a:p>
      </dgm:t>
    </dgm:pt>
    <dgm:pt modelId="{65A8503B-8A0E-4224-86F2-9840807498D8}" type="parTrans" cxnId="{7C0CC657-3B1C-4D5E-AAB2-6F893F6DC176}">
      <dgm:prSet/>
      <dgm:spPr/>
      <dgm:t>
        <a:bodyPr/>
        <a:lstStyle/>
        <a:p>
          <a:endParaRPr lang="en-GB"/>
        </a:p>
      </dgm:t>
    </dgm:pt>
    <dgm:pt modelId="{8EFD2C53-D700-4401-A0F3-5DC49BB5790E}" type="sibTrans" cxnId="{7C0CC657-3B1C-4D5E-AAB2-6F893F6DC176}">
      <dgm:prSet/>
      <dgm:spPr/>
      <dgm:t>
        <a:bodyPr/>
        <a:lstStyle/>
        <a:p>
          <a:endParaRPr lang="en-GB"/>
        </a:p>
      </dgm:t>
    </dgm:pt>
    <dgm:pt modelId="{2F20B7EF-3F25-4100-9A25-26D83C9F839F}">
      <dgm:prSet phldrT="[Text]"/>
      <dgm:spPr/>
      <dgm:t>
        <a:bodyPr/>
        <a:lstStyle/>
        <a:p>
          <a:endParaRPr lang="en-GB" dirty="0"/>
        </a:p>
      </dgm:t>
    </dgm:pt>
    <dgm:pt modelId="{F0835045-B4DA-4EDD-BFA5-B56D2B4797F8}" type="parTrans" cxnId="{DF8F30AF-996A-4281-9256-0BFC50F62A74}">
      <dgm:prSet/>
      <dgm:spPr/>
      <dgm:t>
        <a:bodyPr/>
        <a:lstStyle/>
        <a:p>
          <a:endParaRPr lang="en-GB"/>
        </a:p>
      </dgm:t>
    </dgm:pt>
    <dgm:pt modelId="{7FF01414-67C7-47EC-A77B-A8F2188DA4B6}" type="sibTrans" cxnId="{DF8F30AF-996A-4281-9256-0BFC50F62A74}">
      <dgm:prSet/>
      <dgm:spPr/>
      <dgm:t>
        <a:bodyPr/>
        <a:lstStyle/>
        <a:p>
          <a:endParaRPr lang="en-GB"/>
        </a:p>
      </dgm:t>
    </dgm:pt>
    <dgm:pt modelId="{16941CE5-FF88-4248-AB90-CD77C75515BF}">
      <dgm:prSet phldrT="[Text]"/>
      <dgm:spPr/>
      <dgm:t>
        <a:bodyPr/>
        <a:lstStyle/>
        <a:p>
          <a:endParaRPr lang="en-GB" dirty="0"/>
        </a:p>
      </dgm:t>
    </dgm:pt>
    <dgm:pt modelId="{A5512DC9-FBB2-4829-BE69-8ECB85942346}" type="parTrans" cxnId="{20DBFD2F-61B2-47A2-B5FC-6B4CD6F3B76F}">
      <dgm:prSet/>
      <dgm:spPr/>
      <dgm:t>
        <a:bodyPr/>
        <a:lstStyle/>
        <a:p>
          <a:endParaRPr lang="en-GB"/>
        </a:p>
      </dgm:t>
    </dgm:pt>
    <dgm:pt modelId="{44DAA797-2E5A-42B6-B220-A12D902291E6}" type="sibTrans" cxnId="{20DBFD2F-61B2-47A2-B5FC-6B4CD6F3B76F}">
      <dgm:prSet/>
      <dgm:spPr/>
      <dgm:t>
        <a:bodyPr/>
        <a:lstStyle/>
        <a:p>
          <a:endParaRPr lang="en-GB"/>
        </a:p>
      </dgm:t>
    </dgm:pt>
    <dgm:pt modelId="{BE0705B4-440C-43C1-8F9E-736BCF80698F}">
      <dgm:prSet phldrT="[Text]"/>
      <dgm:spPr/>
      <dgm:t>
        <a:bodyPr/>
        <a:lstStyle/>
        <a:p>
          <a:endParaRPr lang="en-GB" dirty="0"/>
        </a:p>
      </dgm:t>
    </dgm:pt>
    <dgm:pt modelId="{E4C92DDD-8D0A-41CC-A2F5-2B8AE3C9390C}" type="parTrans" cxnId="{776BCCBA-0596-4227-8D83-CB3A0B6905C3}">
      <dgm:prSet/>
      <dgm:spPr/>
      <dgm:t>
        <a:bodyPr/>
        <a:lstStyle/>
        <a:p>
          <a:endParaRPr lang="en-GB"/>
        </a:p>
      </dgm:t>
    </dgm:pt>
    <dgm:pt modelId="{1EFC3C92-AF2E-4E11-A6AB-A32C1994F122}" type="sibTrans" cxnId="{776BCCBA-0596-4227-8D83-CB3A0B6905C3}">
      <dgm:prSet/>
      <dgm:spPr/>
      <dgm:t>
        <a:bodyPr/>
        <a:lstStyle/>
        <a:p>
          <a:endParaRPr lang="en-GB"/>
        </a:p>
      </dgm:t>
    </dgm:pt>
    <dgm:pt modelId="{8AE7C410-8520-4FC1-A560-9E08BAB3CF43}">
      <dgm:prSet phldrT="[Text]"/>
      <dgm:spPr/>
      <dgm:t>
        <a:bodyPr/>
        <a:lstStyle/>
        <a:p>
          <a:endParaRPr lang="en-GB" dirty="0"/>
        </a:p>
      </dgm:t>
    </dgm:pt>
    <dgm:pt modelId="{5B18AB2B-FFCE-4FFC-BB5F-5A4911706606}" type="parTrans" cxnId="{FC8E4032-D521-4A66-A300-ED09960C81D3}">
      <dgm:prSet/>
      <dgm:spPr/>
      <dgm:t>
        <a:bodyPr/>
        <a:lstStyle/>
        <a:p>
          <a:endParaRPr lang="en-GB"/>
        </a:p>
      </dgm:t>
    </dgm:pt>
    <dgm:pt modelId="{D7BD1194-C44E-4A53-B50B-03D3D5B64848}" type="sibTrans" cxnId="{FC8E4032-D521-4A66-A300-ED09960C81D3}">
      <dgm:prSet/>
      <dgm:spPr/>
      <dgm:t>
        <a:bodyPr/>
        <a:lstStyle/>
        <a:p>
          <a:endParaRPr lang="en-GB"/>
        </a:p>
      </dgm:t>
    </dgm:pt>
    <dgm:pt modelId="{6D3DBDCF-14FA-4E10-8935-D0E7714EFFC0}">
      <dgm:prSet phldrT="[Text]"/>
      <dgm:spPr/>
      <dgm:t>
        <a:bodyPr/>
        <a:lstStyle/>
        <a:p>
          <a:endParaRPr lang="en-GB" dirty="0"/>
        </a:p>
      </dgm:t>
    </dgm:pt>
    <dgm:pt modelId="{622C56BD-0AAB-45C2-AFD6-01B2F32AA075}" type="parTrans" cxnId="{8CD1F0AF-52F9-48AA-AB3E-CA05158D304F}">
      <dgm:prSet/>
      <dgm:spPr/>
      <dgm:t>
        <a:bodyPr/>
        <a:lstStyle/>
        <a:p>
          <a:endParaRPr lang="en-GB"/>
        </a:p>
      </dgm:t>
    </dgm:pt>
    <dgm:pt modelId="{C63F6A8A-D7A7-4067-B0D6-BB0260313E36}" type="sibTrans" cxnId="{8CD1F0AF-52F9-48AA-AB3E-CA05158D304F}">
      <dgm:prSet/>
      <dgm:spPr/>
      <dgm:t>
        <a:bodyPr/>
        <a:lstStyle/>
        <a:p>
          <a:endParaRPr lang="en-GB"/>
        </a:p>
      </dgm:t>
    </dgm:pt>
    <dgm:pt modelId="{E399EB56-E95A-4B7A-92E0-12D1DFEF7241}" type="pres">
      <dgm:prSet presAssocID="{A2B18C11-535A-46F5-B0DB-D69E295B892B}" presName="diagram" presStyleCnt="0">
        <dgm:presLayoutVars>
          <dgm:chPref val="1"/>
          <dgm:dir/>
          <dgm:animOne val="branch"/>
          <dgm:animLvl val="lvl"/>
          <dgm:resizeHandles/>
        </dgm:presLayoutVars>
      </dgm:prSet>
      <dgm:spPr/>
      <dgm:t>
        <a:bodyPr/>
        <a:lstStyle/>
        <a:p>
          <a:endParaRPr lang="en-GB"/>
        </a:p>
      </dgm:t>
    </dgm:pt>
    <dgm:pt modelId="{3B8BF6FD-B98F-44E0-9A28-FF5EB86EC86B}" type="pres">
      <dgm:prSet presAssocID="{727557A0-CA59-4761-BCFE-7B21FD6F8D0F}" presName="root" presStyleCnt="0"/>
      <dgm:spPr/>
    </dgm:pt>
    <dgm:pt modelId="{3506B6E2-8598-4F1D-A9D7-1FA7E4C25D21}" type="pres">
      <dgm:prSet presAssocID="{727557A0-CA59-4761-BCFE-7B21FD6F8D0F}" presName="rootComposite" presStyleCnt="0"/>
      <dgm:spPr/>
    </dgm:pt>
    <dgm:pt modelId="{CA3B48C2-6813-4085-9F1E-E17A4F504C15}" type="pres">
      <dgm:prSet presAssocID="{727557A0-CA59-4761-BCFE-7B21FD6F8D0F}" presName="rootText" presStyleLbl="node1" presStyleIdx="0" presStyleCnt="1"/>
      <dgm:spPr/>
      <dgm:t>
        <a:bodyPr/>
        <a:lstStyle/>
        <a:p>
          <a:endParaRPr lang="en-GB"/>
        </a:p>
      </dgm:t>
    </dgm:pt>
    <dgm:pt modelId="{3A0E3C90-F659-4DE8-BF99-1ADEDEDA3D13}" type="pres">
      <dgm:prSet presAssocID="{727557A0-CA59-4761-BCFE-7B21FD6F8D0F}" presName="rootConnector" presStyleLbl="node1" presStyleIdx="0" presStyleCnt="1"/>
      <dgm:spPr/>
      <dgm:t>
        <a:bodyPr/>
        <a:lstStyle/>
        <a:p>
          <a:endParaRPr lang="en-GB"/>
        </a:p>
      </dgm:t>
    </dgm:pt>
    <dgm:pt modelId="{A6E84A2A-43D7-4F27-988B-0C79A2B82B3D}" type="pres">
      <dgm:prSet presAssocID="{727557A0-CA59-4761-BCFE-7B21FD6F8D0F}" presName="childShape" presStyleCnt="0"/>
      <dgm:spPr/>
    </dgm:pt>
    <dgm:pt modelId="{8F0DF524-2124-4389-9B67-AE24798D36FF}" type="pres">
      <dgm:prSet presAssocID="{F0835045-B4DA-4EDD-BFA5-B56D2B4797F8}" presName="Name13" presStyleLbl="parChTrans1D2" presStyleIdx="0" presStyleCnt="5"/>
      <dgm:spPr/>
      <dgm:t>
        <a:bodyPr/>
        <a:lstStyle/>
        <a:p>
          <a:endParaRPr lang="en-GB"/>
        </a:p>
      </dgm:t>
    </dgm:pt>
    <dgm:pt modelId="{0A81757D-F1D6-4C74-A298-74E26B19CA0D}" type="pres">
      <dgm:prSet presAssocID="{2F20B7EF-3F25-4100-9A25-26D83C9F839F}" presName="childText" presStyleLbl="bgAcc1" presStyleIdx="0" presStyleCnt="5">
        <dgm:presLayoutVars>
          <dgm:bulletEnabled val="1"/>
        </dgm:presLayoutVars>
      </dgm:prSet>
      <dgm:spPr/>
      <dgm:t>
        <a:bodyPr/>
        <a:lstStyle/>
        <a:p>
          <a:endParaRPr lang="en-GB"/>
        </a:p>
      </dgm:t>
    </dgm:pt>
    <dgm:pt modelId="{1B26039D-CC0F-4E1B-B199-E951D0ED64B2}" type="pres">
      <dgm:prSet presAssocID="{A5512DC9-FBB2-4829-BE69-8ECB85942346}" presName="Name13" presStyleLbl="parChTrans1D2" presStyleIdx="1" presStyleCnt="5"/>
      <dgm:spPr/>
      <dgm:t>
        <a:bodyPr/>
        <a:lstStyle/>
        <a:p>
          <a:endParaRPr lang="en-GB"/>
        </a:p>
      </dgm:t>
    </dgm:pt>
    <dgm:pt modelId="{A17E3E87-9C45-42D7-9074-0236DC23403E}" type="pres">
      <dgm:prSet presAssocID="{16941CE5-FF88-4248-AB90-CD77C75515BF}" presName="childText" presStyleLbl="bgAcc1" presStyleIdx="1" presStyleCnt="5">
        <dgm:presLayoutVars>
          <dgm:bulletEnabled val="1"/>
        </dgm:presLayoutVars>
      </dgm:prSet>
      <dgm:spPr/>
      <dgm:t>
        <a:bodyPr/>
        <a:lstStyle/>
        <a:p>
          <a:endParaRPr lang="en-GB"/>
        </a:p>
      </dgm:t>
    </dgm:pt>
    <dgm:pt modelId="{77F5F3C1-C454-4D21-844A-D80D57E9979B}" type="pres">
      <dgm:prSet presAssocID="{E4C92DDD-8D0A-41CC-A2F5-2B8AE3C9390C}" presName="Name13" presStyleLbl="parChTrans1D2" presStyleIdx="2" presStyleCnt="5"/>
      <dgm:spPr/>
      <dgm:t>
        <a:bodyPr/>
        <a:lstStyle/>
        <a:p>
          <a:endParaRPr lang="en-GB"/>
        </a:p>
      </dgm:t>
    </dgm:pt>
    <dgm:pt modelId="{0F393C13-8992-406F-9230-FE99D5D6BBA9}" type="pres">
      <dgm:prSet presAssocID="{BE0705B4-440C-43C1-8F9E-736BCF80698F}" presName="childText" presStyleLbl="bgAcc1" presStyleIdx="2" presStyleCnt="5">
        <dgm:presLayoutVars>
          <dgm:bulletEnabled val="1"/>
        </dgm:presLayoutVars>
      </dgm:prSet>
      <dgm:spPr/>
      <dgm:t>
        <a:bodyPr/>
        <a:lstStyle/>
        <a:p>
          <a:endParaRPr lang="en-GB"/>
        </a:p>
      </dgm:t>
    </dgm:pt>
    <dgm:pt modelId="{62F8E2C5-5589-4C36-B227-DBC019587197}" type="pres">
      <dgm:prSet presAssocID="{5B18AB2B-FFCE-4FFC-BB5F-5A4911706606}" presName="Name13" presStyleLbl="parChTrans1D2" presStyleIdx="3" presStyleCnt="5"/>
      <dgm:spPr/>
      <dgm:t>
        <a:bodyPr/>
        <a:lstStyle/>
        <a:p>
          <a:endParaRPr lang="en-GB"/>
        </a:p>
      </dgm:t>
    </dgm:pt>
    <dgm:pt modelId="{E7B55747-4D81-44F7-B583-AE0D9B9726E8}" type="pres">
      <dgm:prSet presAssocID="{8AE7C410-8520-4FC1-A560-9E08BAB3CF43}" presName="childText" presStyleLbl="bgAcc1" presStyleIdx="3" presStyleCnt="5">
        <dgm:presLayoutVars>
          <dgm:bulletEnabled val="1"/>
        </dgm:presLayoutVars>
      </dgm:prSet>
      <dgm:spPr/>
      <dgm:t>
        <a:bodyPr/>
        <a:lstStyle/>
        <a:p>
          <a:endParaRPr lang="en-GB"/>
        </a:p>
      </dgm:t>
    </dgm:pt>
    <dgm:pt modelId="{79EBD7F0-4256-4DBA-AC2F-AB6472B0C111}" type="pres">
      <dgm:prSet presAssocID="{622C56BD-0AAB-45C2-AFD6-01B2F32AA075}" presName="Name13" presStyleLbl="parChTrans1D2" presStyleIdx="4" presStyleCnt="5"/>
      <dgm:spPr/>
      <dgm:t>
        <a:bodyPr/>
        <a:lstStyle/>
        <a:p>
          <a:endParaRPr lang="en-GB"/>
        </a:p>
      </dgm:t>
    </dgm:pt>
    <dgm:pt modelId="{597D68A6-EB41-458D-95C8-29122A2BD1FB}" type="pres">
      <dgm:prSet presAssocID="{6D3DBDCF-14FA-4E10-8935-D0E7714EFFC0}" presName="childText" presStyleLbl="bgAcc1" presStyleIdx="4" presStyleCnt="5">
        <dgm:presLayoutVars>
          <dgm:bulletEnabled val="1"/>
        </dgm:presLayoutVars>
      </dgm:prSet>
      <dgm:spPr/>
      <dgm:t>
        <a:bodyPr/>
        <a:lstStyle/>
        <a:p>
          <a:endParaRPr lang="en-GB"/>
        </a:p>
      </dgm:t>
    </dgm:pt>
  </dgm:ptLst>
  <dgm:cxnLst>
    <dgm:cxn modelId="{1659E4C4-F091-439C-B382-242A3AB2603E}" type="presOf" srcId="{F0835045-B4DA-4EDD-BFA5-B56D2B4797F8}" destId="{8F0DF524-2124-4389-9B67-AE24798D36FF}" srcOrd="0" destOrd="0" presId="urn:microsoft.com/office/officeart/2005/8/layout/hierarchy3"/>
    <dgm:cxn modelId="{B3983C07-C043-4A80-AAAC-436D1A813B21}" type="presOf" srcId="{A5512DC9-FBB2-4829-BE69-8ECB85942346}" destId="{1B26039D-CC0F-4E1B-B199-E951D0ED64B2}" srcOrd="0" destOrd="0" presId="urn:microsoft.com/office/officeart/2005/8/layout/hierarchy3"/>
    <dgm:cxn modelId="{BD1141FB-595C-4583-BA53-B2473E564777}" type="presOf" srcId="{2F20B7EF-3F25-4100-9A25-26D83C9F839F}" destId="{0A81757D-F1D6-4C74-A298-74E26B19CA0D}" srcOrd="0" destOrd="0" presId="urn:microsoft.com/office/officeart/2005/8/layout/hierarchy3"/>
    <dgm:cxn modelId="{7E51FC26-7741-421C-ADDE-8EF53FB45C06}" type="presOf" srcId="{5B18AB2B-FFCE-4FFC-BB5F-5A4911706606}" destId="{62F8E2C5-5589-4C36-B227-DBC019587197}" srcOrd="0" destOrd="0" presId="urn:microsoft.com/office/officeart/2005/8/layout/hierarchy3"/>
    <dgm:cxn modelId="{8CD1F0AF-52F9-48AA-AB3E-CA05158D304F}" srcId="{727557A0-CA59-4761-BCFE-7B21FD6F8D0F}" destId="{6D3DBDCF-14FA-4E10-8935-D0E7714EFFC0}" srcOrd="4" destOrd="0" parTransId="{622C56BD-0AAB-45C2-AFD6-01B2F32AA075}" sibTransId="{C63F6A8A-D7A7-4067-B0D6-BB0260313E36}"/>
    <dgm:cxn modelId="{85BDD4C2-04A5-4067-992B-7CB37A0C80AF}" type="presOf" srcId="{BE0705B4-440C-43C1-8F9E-736BCF80698F}" destId="{0F393C13-8992-406F-9230-FE99D5D6BBA9}" srcOrd="0" destOrd="0" presId="urn:microsoft.com/office/officeart/2005/8/layout/hierarchy3"/>
    <dgm:cxn modelId="{FC8E4032-D521-4A66-A300-ED09960C81D3}" srcId="{727557A0-CA59-4761-BCFE-7B21FD6F8D0F}" destId="{8AE7C410-8520-4FC1-A560-9E08BAB3CF43}" srcOrd="3" destOrd="0" parTransId="{5B18AB2B-FFCE-4FFC-BB5F-5A4911706606}" sibTransId="{D7BD1194-C44E-4A53-B50B-03D3D5B64848}"/>
    <dgm:cxn modelId="{7036E908-2634-4942-A38C-1D04CAFD3087}" type="presOf" srcId="{16941CE5-FF88-4248-AB90-CD77C75515BF}" destId="{A17E3E87-9C45-42D7-9074-0236DC23403E}" srcOrd="0" destOrd="0" presId="urn:microsoft.com/office/officeart/2005/8/layout/hierarchy3"/>
    <dgm:cxn modelId="{028D442D-0276-4243-B60A-6BF8C40EFC1F}" type="presOf" srcId="{622C56BD-0AAB-45C2-AFD6-01B2F32AA075}" destId="{79EBD7F0-4256-4DBA-AC2F-AB6472B0C111}" srcOrd="0" destOrd="0" presId="urn:microsoft.com/office/officeart/2005/8/layout/hierarchy3"/>
    <dgm:cxn modelId="{776BCCBA-0596-4227-8D83-CB3A0B6905C3}" srcId="{727557A0-CA59-4761-BCFE-7B21FD6F8D0F}" destId="{BE0705B4-440C-43C1-8F9E-736BCF80698F}" srcOrd="2" destOrd="0" parTransId="{E4C92DDD-8D0A-41CC-A2F5-2B8AE3C9390C}" sibTransId="{1EFC3C92-AF2E-4E11-A6AB-A32C1994F122}"/>
    <dgm:cxn modelId="{80492592-1F91-4A92-8B5D-F0084AA1AC03}" type="presOf" srcId="{E4C92DDD-8D0A-41CC-A2F5-2B8AE3C9390C}" destId="{77F5F3C1-C454-4D21-844A-D80D57E9979B}" srcOrd="0" destOrd="0" presId="urn:microsoft.com/office/officeart/2005/8/layout/hierarchy3"/>
    <dgm:cxn modelId="{DF8F30AF-996A-4281-9256-0BFC50F62A74}" srcId="{727557A0-CA59-4761-BCFE-7B21FD6F8D0F}" destId="{2F20B7EF-3F25-4100-9A25-26D83C9F839F}" srcOrd="0" destOrd="0" parTransId="{F0835045-B4DA-4EDD-BFA5-B56D2B4797F8}" sibTransId="{7FF01414-67C7-47EC-A77B-A8F2188DA4B6}"/>
    <dgm:cxn modelId="{84B31268-068A-4093-836F-F98A7AA2B3BA}" type="presOf" srcId="{727557A0-CA59-4761-BCFE-7B21FD6F8D0F}" destId="{CA3B48C2-6813-4085-9F1E-E17A4F504C15}" srcOrd="0" destOrd="0" presId="urn:microsoft.com/office/officeart/2005/8/layout/hierarchy3"/>
    <dgm:cxn modelId="{EB63F51A-29D1-4B7C-A4FD-91F0497AB23A}" type="presOf" srcId="{8AE7C410-8520-4FC1-A560-9E08BAB3CF43}" destId="{E7B55747-4D81-44F7-B583-AE0D9B9726E8}" srcOrd="0" destOrd="0" presId="urn:microsoft.com/office/officeart/2005/8/layout/hierarchy3"/>
    <dgm:cxn modelId="{20DBFD2F-61B2-47A2-B5FC-6B4CD6F3B76F}" srcId="{727557A0-CA59-4761-BCFE-7B21FD6F8D0F}" destId="{16941CE5-FF88-4248-AB90-CD77C75515BF}" srcOrd="1" destOrd="0" parTransId="{A5512DC9-FBB2-4829-BE69-8ECB85942346}" sibTransId="{44DAA797-2E5A-42B6-B220-A12D902291E6}"/>
    <dgm:cxn modelId="{3E7CADA3-D93A-446C-B6DA-4A65C003DAC8}" type="presOf" srcId="{A2B18C11-535A-46F5-B0DB-D69E295B892B}" destId="{E399EB56-E95A-4B7A-92E0-12D1DFEF7241}" srcOrd="0" destOrd="0" presId="urn:microsoft.com/office/officeart/2005/8/layout/hierarchy3"/>
    <dgm:cxn modelId="{1358BAF9-04A4-4629-BB7E-D28D1B484A00}" type="presOf" srcId="{6D3DBDCF-14FA-4E10-8935-D0E7714EFFC0}" destId="{597D68A6-EB41-458D-95C8-29122A2BD1FB}" srcOrd="0" destOrd="0" presId="urn:microsoft.com/office/officeart/2005/8/layout/hierarchy3"/>
    <dgm:cxn modelId="{7C0CC657-3B1C-4D5E-AAB2-6F893F6DC176}" srcId="{A2B18C11-535A-46F5-B0DB-D69E295B892B}" destId="{727557A0-CA59-4761-BCFE-7B21FD6F8D0F}" srcOrd="0" destOrd="0" parTransId="{65A8503B-8A0E-4224-86F2-9840807498D8}" sibTransId="{8EFD2C53-D700-4401-A0F3-5DC49BB5790E}"/>
    <dgm:cxn modelId="{1861B87D-F0E4-4CEF-ADBE-795CE25DEF0F}" type="presOf" srcId="{727557A0-CA59-4761-BCFE-7B21FD6F8D0F}" destId="{3A0E3C90-F659-4DE8-BF99-1ADEDEDA3D13}" srcOrd="1" destOrd="0" presId="urn:microsoft.com/office/officeart/2005/8/layout/hierarchy3"/>
    <dgm:cxn modelId="{0478EDD4-8C94-44A4-BB17-EBB6D538A7D4}" type="presParOf" srcId="{E399EB56-E95A-4B7A-92E0-12D1DFEF7241}" destId="{3B8BF6FD-B98F-44E0-9A28-FF5EB86EC86B}" srcOrd="0" destOrd="0" presId="urn:microsoft.com/office/officeart/2005/8/layout/hierarchy3"/>
    <dgm:cxn modelId="{289F4059-B51B-42DF-8562-22E034648400}" type="presParOf" srcId="{3B8BF6FD-B98F-44E0-9A28-FF5EB86EC86B}" destId="{3506B6E2-8598-4F1D-A9D7-1FA7E4C25D21}" srcOrd="0" destOrd="0" presId="urn:microsoft.com/office/officeart/2005/8/layout/hierarchy3"/>
    <dgm:cxn modelId="{C99C0433-3662-4C34-AB6E-1B99117798AD}" type="presParOf" srcId="{3506B6E2-8598-4F1D-A9D7-1FA7E4C25D21}" destId="{CA3B48C2-6813-4085-9F1E-E17A4F504C15}" srcOrd="0" destOrd="0" presId="urn:microsoft.com/office/officeart/2005/8/layout/hierarchy3"/>
    <dgm:cxn modelId="{C64E3499-DDBF-436E-8479-67FBCF49A648}" type="presParOf" srcId="{3506B6E2-8598-4F1D-A9D7-1FA7E4C25D21}" destId="{3A0E3C90-F659-4DE8-BF99-1ADEDEDA3D13}" srcOrd="1" destOrd="0" presId="urn:microsoft.com/office/officeart/2005/8/layout/hierarchy3"/>
    <dgm:cxn modelId="{F33CB485-4F16-432E-8E90-5263D676DE68}" type="presParOf" srcId="{3B8BF6FD-B98F-44E0-9A28-FF5EB86EC86B}" destId="{A6E84A2A-43D7-4F27-988B-0C79A2B82B3D}" srcOrd="1" destOrd="0" presId="urn:microsoft.com/office/officeart/2005/8/layout/hierarchy3"/>
    <dgm:cxn modelId="{CE97F69E-D14D-43FF-92DA-541D633EE2B4}" type="presParOf" srcId="{A6E84A2A-43D7-4F27-988B-0C79A2B82B3D}" destId="{8F0DF524-2124-4389-9B67-AE24798D36FF}" srcOrd="0" destOrd="0" presId="urn:microsoft.com/office/officeart/2005/8/layout/hierarchy3"/>
    <dgm:cxn modelId="{578BA8E8-DEE1-4092-88B1-77DAEB6AB610}" type="presParOf" srcId="{A6E84A2A-43D7-4F27-988B-0C79A2B82B3D}" destId="{0A81757D-F1D6-4C74-A298-74E26B19CA0D}" srcOrd="1" destOrd="0" presId="urn:microsoft.com/office/officeart/2005/8/layout/hierarchy3"/>
    <dgm:cxn modelId="{BB73EDDD-BC92-4AC8-92BC-C51C92C23E93}" type="presParOf" srcId="{A6E84A2A-43D7-4F27-988B-0C79A2B82B3D}" destId="{1B26039D-CC0F-4E1B-B199-E951D0ED64B2}" srcOrd="2" destOrd="0" presId="urn:microsoft.com/office/officeart/2005/8/layout/hierarchy3"/>
    <dgm:cxn modelId="{8FE9A287-C553-4950-AD29-67BCF7421BDF}" type="presParOf" srcId="{A6E84A2A-43D7-4F27-988B-0C79A2B82B3D}" destId="{A17E3E87-9C45-42D7-9074-0236DC23403E}" srcOrd="3" destOrd="0" presId="urn:microsoft.com/office/officeart/2005/8/layout/hierarchy3"/>
    <dgm:cxn modelId="{19D5BCE1-8D07-48AE-9187-733FC7C45AD8}" type="presParOf" srcId="{A6E84A2A-43D7-4F27-988B-0C79A2B82B3D}" destId="{77F5F3C1-C454-4D21-844A-D80D57E9979B}" srcOrd="4" destOrd="0" presId="urn:microsoft.com/office/officeart/2005/8/layout/hierarchy3"/>
    <dgm:cxn modelId="{993229C5-1771-4A64-AEDA-2EFD1355E767}" type="presParOf" srcId="{A6E84A2A-43D7-4F27-988B-0C79A2B82B3D}" destId="{0F393C13-8992-406F-9230-FE99D5D6BBA9}" srcOrd="5" destOrd="0" presId="urn:microsoft.com/office/officeart/2005/8/layout/hierarchy3"/>
    <dgm:cxn modelId="{8B54EFD0-1A0A-40A3-866B-DB985DFD84BF}" type="presParOf" srcId="{A6E84A2A-43D7-4F27-988B-0C79A2B82B3D}" destId="{62F8E2C5-5589-4C36-B227-DBC019587197}" srcOrd="6" destOrd="0" presId="urn:microsoft.com/office/officeart/2005/8/layout/hierarchy3"/>
    <dgm:cxn modelId="{6A8B9DE5-368B-4EA3-A5C4-D5896136CC97}" type="presParOf" srcId="{A6E84A2A-43D7-4F27-988B-0C79A2B82B3D}" destId="{E7B55747-4D81-44F7-B583-AE0D9B9726E8}" srcOrd="7" destOrd="0" presId="urn:microsoft.com/office/officeart/2005/8/layout/hierarchy3"/>
    <dgm:cxn modelId="{38D2D386-CDB9-45AA-8E21-57AAE2BDD5E6}" type="presParOf" srcId="{A6E84A2A-43D7-4F27-988B-0C79A2B82B3D}" destId="{79EBD7F0-4256-4DBA-AC2F-AB6472B0C111}" srcOrd="8" destOrd="0" presId="urn:microsoft.com/office/officeart/2005/8/layout/hierarchy3"/>
    <dgm:cxn modelId="{A8195605-70DA-4A5C-9ECE-EB56E4EA05A2}" type="presParOf" srcId="{A6E84A2A-43D7-4F27-988B-0C79A2B82B3D}" destId="{597D68A6-EB41-458D-95C8-29122A2BD1FB}" srcOrd="9"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B8195BC5-FD17-4E6B-AFE1-F9FDD5DB4797}" type="doc">
      <dgm:prSet loTypeId="urn:microsoft.com/office/officeart/2005/8/layout/target1" loCatId="relationship" qsTypeId="urn:microsoft.com/office/officeart/2005/8/quickstyle/simple5" qsCatId="simple" csTypeId="urn:microsoft.com/office/officeart/2005/8/colors/colorful1" csCatId="colorful" phldr="1"/>
      <dgm:spPr/>
    </dgm:pt>
    <dgm:pt modelId="{68DB2EA7-9DF6-45A3-94B3-B7E16427CDFC}">
      <dgm:prSet phldrT="[Text]"/>
      <dgm:spPr/>
      <dgm:t>
        <a:bodyPr/>
        <a:lstStyle/>
        <a:p>
          <a:endParaRPr lang="en-GB" dirty="0"/>
        </a:p>
      </dgm:t>
    </dgm:pt>
    <dgm:pt modelId="{FC555E27-D1FB-4EB2-8702-AFDD1BE35F91}" type="parTrans" cxnId="{35CD7DB1-58A9-47BE-A9DB-E61713F7F629}">
      <dgm:prSet/>
      <dgm:spPr/>
      <dgm:t>
        <a:bodyPr/>
        <a:lstStyle/>
        <a:p>
          <a:endParaRPr lang="en-GB"/>
        </a:p>
      </dgm:t>
    </dgm:pt>
    <dgm:pt modelId="{13E88ED3-3777-4929-B4CF-5F1F5EF2B898}" type="sibTrans" cxnId="{35CD7DB1-58A9-47BE-A9DB-E61713F7F629}">
      <dgm:prSet/>
      <dgm:spPr/>
      <dgm:t>
        <a:bodyPr/>
        <a:lstStyle/>
        <a:p>
          <a:endParaRPr lang="en-GB"/>
        </a:p>
      </dgm:t>
    </dgm:pt>
    <dgm:pt modelId="{8B707851-1C0D-4835-92CF-1E84DA9D6243}">
      <dgm:prSet phldrT="[Text]"/>
      <dgm:spPr/>
      <dgm:t>
        <a:bodyPr/>
        <a:lstStyle/>
        <a:p>
          <a:endParaRPr lang="en-GB" dirty="0"/>
        </a:p>
      </dgm:t>
    </dgm:pt>
    <dgm:pt modelId="{4F0DBF8C-825D-4BCE-B07C-CC7FCB1B6285}" type="parTrans" cxnId="{1D8377FB-BEBC-4C30-866F-962265CFDBF3}">
      <dgm:prSet/>
      <dgm:spPr/>
      <dgm:t>
        <a:bodyPr/>
        <a:lstStyle/>
        <a:p>
          <a:endParaRPr lang="en-GB"/>
        </a:p>
      </dgm:t>
    </dgm:pt>
    <dgm:pt modelId="{37F8DC7E-CCA4-4A11-B864-952504099367}" type="sibTrans" cxnId="{1D8377FB-BEBC-4C30-866F-962265CFDBF3}">
      <dgm:prSet/>
      <dgm:spPr/>
      <dgm:t>
        <a:bodyPr/>
        <a:lstStyle/>
        <a:p>
          <a:endParaRPr lang="en-GB"/>
        </a:p>
      </dgm:t>
    </dgm:pt>
    <dgm:pt modelId="{5EA133F8-0E6E-4AE9-8F8C-4A430A2AB4C3}">
      <dgm:prSet phldrT="[Text]"/>
      <dgm:spPr/>
      <dgm:t>
        <a:bodyPr/>
        <a:lstStyle/>
        <a:p>
          <a:endParaRPr lang="en-GB" dirty="0"/>
        </a:p>
      </dgm:t>
    </dgm:pt>
    <dgm:pt modelId="{00D9AA7F-A802-4F37-ADBA-C5E3CB0D89B6}" type="parTrans" cxnId="{46F03DB2-7456-413C-9566-FEB4A38D85C4}">
      <dgm:prSet/>
      <dgm:spPr/>
      <dgm:t>
        <a:bodyPr/>
        <a:lstStyle/>
        <a:p>
          <a:endParaRPr lang="en-GB"/>
        </a:p>
      </dgm:t>
    </dgm:pt>
    <dgm:pt modelId="{E2DBAF28-B0AE-445E-BBCB-D0D28D67FA79}" type="sibTrans" cxnId="{46F03DB2-7456-413C-9566-FEB4A38D85C4}">
      <dgm:prSet/>
      <dgm:spPr/>
      <dgm:t>
        <a:bodyPr/>
        <a:lstStyle/>
        <a:p>
          <a:endParaRPr lang="en-GB"/>
        </a:p>
      </dgm:t>
    </dgm:pt>
    <dgm:pt modelId="{6A47A8E4-6F28-4B3E-AA67-906D16277A01}" type="pres">
      <dgm:prSet presAssocID="{B8195BC5-FD17-4E6B-AFE1-F9FDD5DB4797}" presName="composite" presStyleCnt="0">
        <dgm:presLayoutVars>
          <dgm:chMax val="5"/>
          <dgm:dir/>
          <dgm:resizeHandles val="exact"/>
        </dgm:presLayoutVars>
      </dgm:prSet>
      <dgm:spPr/>
    </dgm:pt>
    <dgm:pt modelId="{342DCA39-2E4B-44C7-9D9A-85B8BDE21880}" type="pres">
      <dgm:prSet presAssocID="{68DB2EA7-9DF6-45A3-94B3-B7E16427CDFC}" presName="circle1" presStyleLbl="lnNode1" presStyleIdx="0" presStyleCnt="3"/>
      <dgm:spPr/>
    </dgm:pt>
    <dgm:pt modelId="{AD5C6BD3-1096-4150-8345-728F0CA17A9D}" type="pres">
      <dgm:prSet presAssocID="{68DB2EA7-9DF6-45A3-94B3-B7E16427CDFC}" presName="text1" presStyleLbl="revTx" presStyleIdx="0" presStyleCnt="3">
        <dgm:presLayoutVars>
          <dgm:bulletEnabled val="1"/>
        </dgm:presLayoutVars>
      </dgm:prSet>
      <dgm:spPr/>
      <dgm:t>
        <a:bodyPr/>
        <a:lstStyle/>
        <a:p>
          <a:endParaRPr lang="en-GB"/>
        </a:p>
      </dgm:t>
    </dgm:pt>
    <dgm:pt modelId="{92B93D60-A0E6-442B-AF3C-B49639819C87}" type="pres">
      <dgm:prSet presAssocID="{68DB2EA7-9DF6-45A3-94B3-B7E16427CDFC}" presName="line1" presStyleLbl="callout" presStyleIdx="0" presStyleCnt="6"/>
      <dgm:spPr/>
    </dgm:pt>
    <dgm:pt modelId="{D52DBB88-67D0-4520-8AEF-F0C215BCF1F2}" type="pres">
      <dgm:prSet presAssocID="{68DB2EA7-9DF6-45A3-94B3-B7E16427CDFC}" presName="d1" presStyleLbl="callout" presStyleIdx="1" presStyleCnt="6"/>
      <dgm:spPr/>
    </dgm:pt>
    <dgm:pt modelId="{3DBC3386-486A-4A90-8ECD-A0DCD6EC873B}" type="pres">
      <dgm:prSet presAssocID="{8B707851-1C0D-4835-92CF-1E84DA9D6243}" presName="circle2" presStyleLbl="lnNode1" presStyleIdx="1" presStyleCnt="3"/>
      <dgm:spPr/>
    </dgm:pt>
    <dgm:pt modelId="{26A04C70-2E16-4843-9690-7589212A5063}" type="pres">
      <dgm:prSet presAssocID="{8B707851-1C0D-4835-92CF-1E84DA9D6243}" presName="text2" presStyleLbl="revTx" presStyleIdx="1" presStyleCnt="3">
        <dgm:presLayoutVars>
          <dgm:bulletEnabled val="1"/>
        </dgm:presLayoutVars>
      </dgm:prSet>
      <dgm:spPr/>
      <dgm:t>
        <a:bodyPr/>
        <a:lstStyle/>
        <a:p>
          <a:endParaRPr lang="en-GB"/>
        </a:p>
      </dgm:t>
    </dgm:pt>
    <dgm:pt modelId="{3BDE1E68-E71F-4898-B244-A21F6CA82026}" type="pres">
      <dgm:prSet presAssocID="{8B707851-1C0D-4835-92CF-1E84DA9D6243}" presName="line2" presStyleLbl="callout" presStyleIdx="2" presStyleCnt="6"/>
      <dgm:spPr/>
    </dgm:pt>
    <dgm:pt modelId="{ADEF6BF2-060B-4193-BC93-40F38F8F7C5D}" type="pres">
      <dgm:prSet presAssocID="{8B707851-1C0D-4835-92CF-1E84DA9D6243}" presName="d2" presStyleLbl="callout" presStyleIdx="3" presStyleCnt="6"/>
      <dgm:spPr/>
    </dgm:pt>
    <dgm:pt modelId="{EA3855D9-B618-4AD4-B093-ED7FE5ECDCA6}" type="pres">
      <dgm:prSet presAssocID="{5EA133F8-0E6E-4AE9-8F8C-4A430A2AB4C3}" presName="circle3" presStyleLbl="lnNode1" presStyleIdx="2" presStyleCnt="3"/>
      <dgm:spPr/>
    </dgm:pt>
    <dgm:pt modelId="{A6B08013-B175-4584-AEEC-F63100E6468E}" type="pres">
      <dgm:prSet presAssocID="{5EA133F8-0E6E-4AE9-8F8C-4A430A2AB4C3}" presName="text3" presStyleLbl="revTx" presStyleIdx="2" presStyleCnt="3">
        <dgm:presLayoutVars>
          <dgm:bulletEnabled val="1"/>
        </dgm:presLayoutVars>
      </dgm:prSet>
      <dgm:spPr/>
      <dgm:t>
        <a:bodyPr/>
        <a:lstStyle/>
        <a:p>
          <a:endParaRPr lang="en-GB"/>
        </a:p>
      </dgm:t>
    </dgm:pt>
    <dgm:pt modelId="{B1603495-FC32-4529-9DF6-854159A9EECD}" type="pres">
      <dgm:prSet presAssocID="{5EA133F8-0E6E-4AE9-8F8C-4A430A2AB4C3}" presName="line3" presStyleLbl="callout" presStyleIdx="4" presStyleCnt="6"/>
      <dgm:spPr/>
    </dgm:pt>
    <dgm:pt modelId="{E41844E4-916D-4B21-82B3-63F9D4367DDB}" type="pres">
      <dgm:prSet presAssocID="{5EA133F8-0E6E-4AE9-8F8C-4A430A2AB4C3}" presName="d3" presStyleLbl="callout" presStyleIdx="5" presStyleCnt="6"/>
      <dgm:spPr/>
    </dgm:pt>
  </dgm:ptLst>
  <dgm:cxnLst>
    <dgm:cxn modelId="{1D8377FB-BEBC-4C30-866F-962265CFDBF3}" srcId="{B8195BC5-FD17-4E6B-AFE1-F9FDD5DB4797}" destId="{8B707851-1C0D-4835-92CF-1E84DA9D6243}" srcOrd="1" destOrd="0" parTransId="{4F0DBF8C-825D-4BCE-B07C-CC7FCB1B6285}" sibTransId="{37F8DC7E-CCA4-4A11-B864-952504099367}"/>
    <dgm:cxn modelId="{CBE47F26-2FC5-49AD-95CF-9445B5A52FA4}" type="presOf" srcId="{8B707851-1C0D-4835-92CF-1E84DA9D6243}" destId="{26A04C70-2E16-4843-9690-7589212A5063}" srcOrd="0" destOrd="0" presId="urn:microsoft.com/office/officeart/2005/8/layout/target1"/>
    <dgm:cxn modelId="{E8CD5617-1326-4335-9A10-D414EC599287}" type="presOf" srcId="{68DB2EA7-9DF6-45A3-94B3-B7E16427CDFC}" destId="{AD5C6BD3-1096-4150-8345-728F0CA17A9D}" srcOrd="0" destOrd="0" presId="urn:microsoft.com/office/officeart/2005/8/layout/target1"/>
    <dgm:cxn modelId="{35CD7DB1-58A9-47BE-A9DB-E61713F7F629}" srcId="{B8195BC5-FD17-4E6B-AFE1-F9FDD5DB4797}" destId="{68DB2EA7-9DF6-45A3-94B3-B7E16427CDFC}" srcOrd="0" destOrd="0" parTransId="{FC555E27-D1FB-4EB2-8702-AFDD1BE35F91}" sibTransId="{13E88ED3-3777-4929-B4CF-5F1F5EF2B898}"/>
    <dgm:cxn modelId="{46F03DB2-7456-413C-9566-FEB4A38D85C4}" srcId="{B8195BC5-FD17-4E6B-AFE1-F9FDD5DB4797}" destId="{5EA133F8-0E6E-4AE9-8F8C-4A430A2AB4C3}" srcOrd="2" destOrd="0" parTransId="{00D9AA7F-A802-4F37-ADBA-C5E3CB0D89B6}" sibTransId="{E2DBAF28-B0AE-445E-BBCB-D0D28D67FA79}"/>
    <dgm:cxn modelId="{43588F19-7FC7-40F1-AF95-ABCA42D10FDB}" type="presOf" srcId="{5EA133F8-0E6E-4AE9-8F8C-4A430A2AB4C3}" destId="{A6B08013-B175-4584-AEEC-F63100E6468E}" srcOrd="0" destOrd="0" presId="urn:microsoft.com/office/officeart/2005/8/layout/target1"/>
    <dgm:cxn modelId="{F02745A9-A2D6-427E-A6B7-5B6599DC896B}" type="presOf" srcId="{B8195BC5-FD17-4E6B-AFE1-F9FDD5DB4797}" destId="{6A47A8E4-6F28-4B3E-AA67-906D16277A01}" srcOrd="0" destOrd="0" presId="urn:microsoft.com/office/officeart/2005/8/layout/target1"/>
    <dgm:cxn modelId="{7122D444-993E-4736-B015-EDE3B586E68A}" type="presParOf" srcId="{6A47A8E4-6F28-4B3E-AA67-906D16277A01}" destId="{342DCA39-2E4B-44C7-9D9A-85B8BDE21880}" srcOrd="0" destOrd="0" presId="urn:microsoft.com/office/officeart/2005/8/layout/target1"/>
    <dgm:cxn modelId="{216F763E-EF27-463E-BE82-0518D9532B0D}" type="presParOf" srcId="{6A47A8E4-6F28-4B3E-AA67-906D16277A01}" destId="{AD5C6BD3-1096-4150-8345-728F0CA17A9D}" srcOrd="1" destOrd="0" presId="urn:microsoft.com/office/officeart/2005/8/layout/target1"/>
    <dgm:cxn modelId="{8A8504E2-543F-40FE-9175-58AA04D9E905}" type="presParOf" srcId="{6A47A8E4-6F28-4B3E-AA67-906D16277A01}" destId="{92B93D60-A0E6-442B-AF3C-B49639819C87}" srcOrd="2" destOrd="0" presId="urn:microsoft.com/office/officeart/2005/8/layout/target1"/>
    <dgm:cxn modelId="{ABBF6DDE-A4A2-4F3E-BF8F-353DA83F2456}" type="presParOf" srcId="{6A47A8E4-6F28-4B3E-AA67-906D16277A01}" destId="{D52DBB88-67D0-4520-8AEF-F0C215BCF1F2}" srcOrd="3" destOrd="0" presId="urn:microsoft.com/office/officeart/2005/8/layout/target1"/>
    <dgm:cxn modelId="{721853B9-6324-4384-898C-AA26D9D638CD}" type="presParOf" srcId="{6A47A8E4-6F28-4B3E-AA67-906D16277A01}" destId="{3DBC3386-486A-4A90-8ECD-A0DCD6EC873B}" srcOrd="4" destOrd="0" presId="urn:microsoft.com/office/officeart/2005/8/layout/target1"/>
    <dgm:cxn modelId="{78D08A50-3AB1-47E5-84B3-64ECE3B1C27F}" type="presParOf" srcId="{6A47A8E4-6F28-4B3E-AA67-906D16277A01}" destId="{26A04C70-2E16-4843-9690-7589212A5063}" srcOrd="5" destOrd="0" presId="urn:microsoft.com/office/officeart/2005/8/layout/target1"/>
    <dgm:cxn modelId="{D0E6B6A6-29AB-4DCB-814D-1744C8BDDAD0}" type="presParOf" srcId="{6A47A8E4-6F28-4B3E-AA67-906D16277A01}" destId="{3BDE1E68-E71F-4898-B244-A21F6CA82026}" srcOrd="6" destOrd="0" presId="urn:microsoft.com/office/officeart/2005/8/layout/target1"/>
    <dgm:cxn modelId="{AAC93F54-4A2F-4FF7-AC43-B6437A6D1D06}" type="presParOf" srcId="{6A47A8E4-6F28-4B3E-AA67-906D16277A01}" destId="{ADEF6BF2-060B-4193-BC93-40F38F8F7C5D}" srcOrd="7" destOrd="0" presId="urn:microsoft.com/office/officeart/2005/8/layout/target1"/>
    <dgm:cxn modelId="{4F8568B1-ABC1-42C9-9797-A597C1078AE6}" type="presParOf" srcId="{6A47A8E4-6F28-4B3E-AA67-906D16277A01}" destId="{EA3855D9-B618-4AD4-B093-ED7FE5ECDCA6}" srcOrd="8" destOrd="0" presId="urn:microsoft.com/office/officeart/2005/8/layout/target1"/>
    <dgm:cxn modelId="{78FE0DAA-3EBC-4248-A4AD-8603FCE141B0}" type="presParOf" srcId="{6A47A8E4-6F28-4B3E-AA67-906D16277A01}" destId="{A6B08013-B175-4584-AEEC-F63100E6468E}" srcOrd="9" destOrd="0" presId="urn:microsoft.com/office/officeart/2005/8/layout/target1"/>
    <dgm:cxn modelId="{F5228C80-CC11-46C9-AF5A-338B2E7F1BB6}" type="presParOf" srcId="{6A47A8E4-6F28-4B3E-AA67-906D16277A01}" destId="{B1603495-FC32-4529-9DF6-854159A9EECD}" srcOrd="10" destOrd="0" presId="urn:microsoft.com/office/officeart/2005/8/layout/target1"/>
    <dgm:cxn modelId="{2124E8C2-B408-47E9-8BDF-91FEBD66059A}" type="presParOf" srcId="{6A47A8E4-6F28-4B3E-AA67-906D16277A01}" destId="{E41844E4-916D-4B21-82B3-63F9D4367DDB}" srcOrd="11" destOrd="0" presId="urn:microsoft.com/office/officeart/2005/8/layout/targe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F9EE2F-BB6A-4BA0-9D0B-C74DB709B95F}"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GB"/>
        </a:p>
      </dgm:t>
    </dgm:pt>
    <dgm:pt modelId="{4860EE70-CD4C-4434-A2F9-E50BD8D13825}">
      <dgm:prSet phldrT="[Text]"/>
      <dgm:spPr/>
      <dgm:t>
        <a:bodyPr/>
        <a:lstStyle/>
        <a:p>
          <a:r>
            <a:rPr lang="en-GB" dirty="0" smtClean="0"/>
            <a:t>Prime</a:t>
          </a:r>
          <a:endParaRPr lang="en-GB" dirty="0"/>
        </a:p>
      </dgm:t>
    </dgm:pt>
    <dgm:pt modelId="{2E118572-CC2D-4051-B8E7-C04E2154EA52}" type="parTrans" cxnId="{6494CAD9-2D42-4ECA-9BD2-96CF54AEEB4A}">
      <dgm:prSet/>
      <dgm:spPr/>
      <dgm:t>
        <a:bodyPr/>
        <a:lstStyle/>
        <a:p>
          <a:endParaRPr lang="en-GB"/>
        </a:p>
      </dgm:t>
    </dgm:pt>
    <dgm:pt modelId="{B6783735-9911-4021-ABB3-294C6B41F96A}" type="sibTrans" cxnId="{6494CAD9-2D42-4ECA-9BD2-96CF54AEEB4A}">
      <dgm:prSet/>
      <dgm:spPr/>
      <dgm:t>
        <a:bodyPr/>
        <a:lstStyle/>
        <a:p>
          <a:endParaRPr lang="en-GB"/>
        </a:p>
      </dgm:t>
    </dgm:pt>
    <dgm:pt modelId="{7825B2F7-1709-4BAC-859D-1C2FD433D3A5}">
      <dgm:prSet phldrT="[Text]"/>
      <dgm:spPr/>
      <dgm:t>
        <a:bodyPr/>
        <a:lstStyle/>
        <a:p>
          <a:r>
            <a:rPr lang="en-GB" dirty="0" smtClean="0"/>
            <a:t>Rehearse</a:t>
          </a:r>
          <a:endParaRPr lang="en-GB" dirty="0"/>
        </a:p>
      </dgm:t>
    </dgm:pt>
    <dgm:pt modelId="{789C2CFA-028A-4308-9ACC-692A438E0A98}" type="parTrans" cxnId="{069E3DA0-2230-4F03-8B58-FBA3B0B54D22}">
      <dgm:prSet/>
      <dgm:spPr/>
      <dgm:t>
        <a:bodyPr/>
        <a:lstStyle/>
        <a:p>
          <a:endParaRPr lang="en-GB"/>
        </a:p>
      </dgm:t>
    </dgm:pt>
    <dgm:pt modelId="{D18D1AE2-F8EA-4EDE-932B-74FDDB12E998}" type="sibTrans" cxnId="{069E3DA0-2230-4F03-8B58-FBA3B0B54D22}">
      <dgm:prSet/>
      <dgm:spPr/>
      <dgm:t>
        <a:bodyPr/>
        <a:lstStyle/>
        <a:p>
          <a:endParaRPr lang="en-GB"/>
        </a:p>
      </dgm:t>
    </dgm:pt>
    <dgm:pt modelId="{EC1E569A-26F1-41C5-B6D6-FFBE40E45C7F}">
      <dgm:prSet phldrT="[Text]"/>
      <dgm:spPr/>
      <dgm:t>
        <a:bodyPr/>
        <a:lstStyle/>
        <a:p>
          <a:r>
            <a:rPr lang="en-GB" dirty="0" smtClean="0"/>
            <a:t>Share</a:t>
          </a:r>
          <a:endParaRPr lang="en-GB" dirty="0"/>
        </a:p>
      </dgm:t>
    </dgm:pt>
    <dgm:pt modelId="{78B69AFB-98C4-4F54-9D8C-ADD381DAB45A}" type="parTrans" cxnId="{131F5A18-8A4B-4E1F-9AE3-62C921DAC748}">
      <dgm:prSet/>
      <dgm:spPr/>
      <dgm:t>
        <a:bodyPr/>
        <a:lstStyle/>
        <a:p>
          <a:endParaRPr lang="en-GB"/>
        </a:p>
      </dgm:t>
    </dgm:pt>
    <dgm:pt modelId="{C91D0AEE-ABD4-49BC-AC28-35D869A04154}" type="sibTrans" cxnId="{131F5A18-8A4B-4E1F-9AE3-62C921DAC748}">
      <dgm:prSet/>
      <dgm:spPr/>
      <dgm:t>
        <a:bodyPr/>
        <a:lstStyle/>
        <a:p>
          <a:endParaRPr lang="en-GB"/>
        </a:p>
      </dgm:t>
    </dgm:pt>
    <dgm:pt modelId="{2C790214-02F9-4ED9-B964-FC079D9AC302}" type="pres">
      <dgm:prSet presAssocID="{60F9EE2F-BB6A-4BA0-9D0B-C74DB709B95F}" presName="diagram" presStyleCnt="0">
        <dgm:presLayoutVars>
          <dgm:chPref val="1"/>
          <dgm:dir/>
          <dgm:animOne val="branch"/>
          <dgm:animLvl val="lvl"/>
          <dgm:resizeHandles/>
        </dgm:presLayoutVars>
      </dgm:prSet>
      <dgm:spPr/>
      <dgm:t>
        <a:bodyPr/>
        <a:lstStyle/>
        <a:p>
          <a:endParaRPr lang="en-GB"/>
        </a:p>
      </dgm:t>
    </dgm:pt>
    <dgm:pt modelId="{C876807B-BE01-4893-B1CB-E4BB00961D74}" type="pres">
      <dgm:prSet presAssocID="{4860EE70-CD4C-4434-A2F9-E50BD8D13825}" presName="root" presStyleCnt="0"/>
      <dgm:spPr/>
    </dgm:pt>
    <dgm:pt modelId="{FF051275-7946-4AA3-96CB-B111C072D125}" type="pres">
      <dgm:prSet presAssocID="{4860EE70-CD4C-4434-A2F9-E50BD8D13825}" presName="rootComposite" presStyleCnt="0"/>
      <dgm:spPr/>
    </dgm:pt>
    <dgm:pt modelId="{C06D4243-D7A5-4172-931F-042132E7CFC4}" type="pres">
      <dgm:prSet presAssocID="{4860EE70-CD4C-4434-A2F9-E50BD8D13825}" presName="rootText" presStyleLbl="node1" presStyleIdx="0" presStyleCnt="1"/>
      <dgm:spPr/>
      <dgm:t>
        <a:bodyPr/>
        <a:lstStyle/>
        <a:p>
          <a:endParaRPr lang="en-GB"/>
        </a:p>
      </dgm:t>
    </dgm:pt>
    <dgm:pt modelId="{4BABDF86-0B73-4499-86D9-D3CA9F79E1EA}" type="pres">
      <dgm:prSet presAssocID="{4860EE70-CD4C-4434-A2F9-E50BD8D13825}" presName="rootConnector" presStyleLbl="node1" presStyleIdx="0" presStyleCnt="1"/>
      <dgm:spPr/>
      <dgm:t>
        <a:bodyPr/>
        <a:lstStyle/>
        <a:p>
          <a:endParaRPr lang="en-GB"/>
        </a:p>
      </dgm:t>
    </dgm:pt>
    <dgm:pt modelId="{1FB538FA-0407-468A-91D1-5B0CD9ADBFBB}" type="pres">
      <dgm:prSet presAssocID="{4860EE70-CD4C-4434-A2F9-E50BD8D13825}" presName="childShape" presStyleCnt="0"/>
      <dgm:spPr/>
    </dgm:pt>
    <dgm:pt modelId="{D421258D-386C-40DD-96F4-5B0CFEEA8F1A}" type="pres">
      <dgm:prSet presAssocID="{789C2CFA-028A-4308-9ACC-692A438E0A98}" presName="Name13" presStyleLbl="parChTrans1D2" presStyleIdx="0" presStyleCnt="2"/>
      <dgm:spPr/>
      <dgm:t>
        <a:bodyPr/>
        <a:lstStyle/>
        <a:p>
          <a:endParaRPr lang="en-GB"/>
        </a:p>
      </dgm:t>
    </dgm:pt>
    <dgm:pt modelId="{AEC86B41-82D9-43F4-AAC4-46D589C11BDD}" type="pres">
      <dgm:prSet presAssocID="{7825B2F7-1709-4BAC-859D-1C2FD433D3A5}" presName="childText" presStyleLbl="bgAcc1" presStyleIdx="0" presStyleCnt="2">
        <dgm:presLayoutVars>
          <dgm:bulletEnabled val="1"/>
        </dgm:presLayoutVars>
      </dgm:prSet>
      <dgm:spPr/>
      <dgm:t>
        <a:bodyPr/>
        <a:lstStyle/>
        <a:p>
          <a:endParaRPr lang="en-GB"/>
        </a:p>
      </dgm:t>
    </dgm:pt>
    <dgm:pt modelId="{ABAC3D07-D794-46FB-A24C-4BC1C087E7AD}" type="pres">
      <dgm:prSet presAssocID="{78B69AFB-98C4-4F54-9D8C-ADD381DAB45A}" presName="Name13" presStyleLbl="parChTrans1D2" presStyleIdx="1" presStyleCnt="2"/>
      <dgm:spPr/>
      <dgm:t>
        <a:bodyPr/>
        <a:lstStyle/>
        <a:p>
          <a:endParaRPr lang="en-GB"/>
        </a:p>
      </dgm:t>
    </dgm:pt>
    <dgm:pt modelId="{D590210E-B8AE-4E27-AA50-0E41F08BF1DD}" type="pres">
      <dgm:prSet presAssocID="{EC1E569A-26F1-41C5-B6D6-FFBE40E45C7F}" presName="childText" presStyleLbl="bgAcc1" presStyleIdx="1" presStyleCnt="2">
        <dgm:presLayoutVars>
          <dgm:bulletEnabled val="1"/>
        </dgm:presLayoutVars>
      </dgm:prSet>
      <dgm:spPr/>
      <dgm:t>
        <a:bodyPr/>
        <a:lstStyle/>
        <a:p>
          <a:endParaRPr lang="en-GB"/>
        </a:p>
      </dgm:t>
    </dgm:pt>
  </dgm:ptLst>
  <dgm:cxnLst>
    <dgm:cxn modelId="{F590C715-1125-4491-A70D-97937FCE2676}" type="presOf" srcId="{7825B2F7-1709-4BAC-859D-1C2FD433D3A5}" destId="{AEC86B41-82D9-43F4-AAC4-46D589C11BDD}" srcOrd="0" destOrd="0" presId="urn:microsoft.com/office/officeart/2005/8/layout/hierarchy3"/>
    <dgm:cxn modelId="{9C3D675E-18DF-4AA5-9071-6D455CF3BAF8}" type="presOf" srcId="{789C2CFA-028A-4308-9ACC-692A438E0A98}" destId="{D421258D-386C-40DD-96F4-5B0CFEEA8F1A}" srcOrd="0" destOrd="0" presId="urn:microsoft.com/office/officeart/2005/8/layout/hierarchy3"/>
    <dgm:cxn modelId="{A54B25A3-D12E-40E3-85FB-C5D156A50A57}" type="presOf" srcId="{EC1E569A-26F1-41C5-B6D6-FFBE40E45C7F}" destId="{D590210E-B8AE-4E27-AA50-0E41F08BF1DD}" srcOrd="0" destOrd="0" presId="urn:microsoft.com/office/officeart/2005/8/layout/hierarchy3"/>
    <dgm:cxn modelId="{069E3DA0-2230-4F03-8B58-FBA3B0B54D22}" srcId="{4860EE70-CD4C-4434-A2F9-E50BD8D13825}" destId="{7825B2F7-1709-4BAC-859D-1C2FD433D3A5}" srcOrd="0" destOrd="0" parTransId="{789C2CFA-028A-4308-9ACC-692A438E0A98}" sibTransId="{D18D1AE2-F8EA-4EDE-932B-74FDDB12E998}"/>
    <dgm:cxn modelId="{6E9A5E56-9A52-4DD3-BC07-D76ABDC4CC78}" type="presOf" srcId="{78B69AFB-98C4-4F54-9D8C-ADD381DAB45A}" destId="{ABAC3D07-D794-46FB-A24C-4BC1C087E7AD}" srcOrd="0" destOrd="0" presId="urn:microsoft.com/office/officeart/2005/8/layout/hierarchy3"/>
    <dgm:cxn modelId="{91E05042-21E2-4E83-8330-5B645D60E690}" type="presOf" srcId="{4860EE70-CD4C-4434-A2F9-E50BD8D13825}" destId="{C06D4243-D7A5-4172-931F-042132E7CFC4}" srcOrd="0" destOrd="0" presId="urn:microsoft.com/office/officeart/2005/8/layout/hierarchy3"/>
    <dgm:cxn modelId="{AEC5129B-1064-4CF0-8D7A-692DBB2D2679}" type="presOf" srcId="{60F9EE2F-BB6A-4BA0-9D0B-C74DB709B95F}" destId="{2C790214-02F9-4ED9-B964-FC079D9AC302}" srcOrd="0" destOrd="0" presId="urn:microsoft.com/office/officeart/2005/8/layout/hierarchy3"/>
    <dgm:cxn modelId="{131F5A18-8A4B-4E1F-9AE3-62C921DAC748}" srcId="{4860EE70-CD4C-4434-A2F9-E50BD8D13825}" destId="{EC1E569A-26F1-41C5-B6D6-FFBE40E45C7F}" srcOrd="1" destOrd="0" parTransId="{78B69AFB-98C4-4F54-9D8C-ADD381DAB45A}" sibTransId="{C91D0AEE-ABD4-49BC-AC28-35D869A04154}"/>
    <dgm:cxn modelId="{6494CAD9-2D42-4ECA-9BD2-96CF54AEEB4A}" srcId="{60F9EE2F-BB6A-4BA0-9D0B-C74DB709B95F}" destId="{4860EE70-CD4C-4434-A2F9-E50BD8D13825}" srcOrd="0" destOrd="0" parTransId="{2E118572-CC2D-4051-B8E7-C04E2154EA52}" sibTransId="{B6783735-9911-4021-ABB3-294C6B41F96A}"/>
    <dgm:cxn modelId="{511D6450-F7C6-48B0-A238-352B241C571D}" type="presOf" srcId="{4860EE70-CD4C-4434-A2F9-E50BD8D13825}" destId="{4BABDF86-0B73-4499-86D9-D3CA9F79E1EA}" srcOrd="1" destOrd="0" presId="urn:microsoft.com/office/officeart/2005/8/layout/hierarchy3"/>
    <dgm:cxn modelId="{61EB76CF-E2CF-4930-B48D-4194DA66B178}" type="presParOf" srcId="{2C790214-02F9-4ED9-B964-FC079D9AC302}" destId="{C876807B-BE01-4893-B1CB-E4BB00961D74}" srcOrd="0" destOrd="0" presId="urn:microsoft.com/office/officeart/2005/8/layout/hierarchy3"/>
    <dgm:cxn modelId="{115EE410-4535-4D99-8DDA-781D0EEA7DDE}" type="presParOf" srcId="{C876807B-BE01-4893-B1CB-E4BB00961D74}" destId="{FF051275-7946-4AA3-96CB-B111C072D125}" srcOrd="0" destOrd="0" presId="urn:microsoft.com/office/officeart/2005/8/layout/hierarchy3"/>
    <dgm:cxn modelId="{252BDDD0-2D09-4E7D-81B3-191CA1D7A6E4}" type="presParOf" srcId="{FF051275-7946-4AA3-96CB-B111C072D125}" destId="{C06D4243-D7A5-4172-931F-042132E7CFC4}" srcOrd="0" destOrd="0" presId="urn:microsoft.com/office/officeart/2005/8/layout/hierarchy3"/>
    <dgm:cxn modelId="{CC17F672-0CFF-4B7E-A36B-E98F6D13A863}" type="presParOf" srcId="{FF051275-7946-4AA3-96CB-B111C072D125}" destId="{4BABDF86-0B73-4499-86D9-D3CA9F79E1EA}" srcOrd="1" destOrd="0" presId="urn:microsoft.com/office/officeart/2005/8/layout/hierarchy3"/>
    <dgm:cxn modelId="{20BB1E93-D89D-44E9-ABEB-08CB89F345EE}" type="presParOf" srcId="{C876807B-BE01-4893-B1CB-E4BB00961D74}" destId="{1FB538FA-0407-468A-91D1-5B0CD9ADBFBB}" srcOrd="1" destOrd="0" presId="urn:microsoft.com/office/officeart/2005/8/layout/hierarchy3"/>
    <dgm:cxn modelId="{F205D106-A026-40FB-BF4A-FE1B8887CA9F}" type="presParOf" srcId="{1FB538FA-0407-468A-91D1-5B0CD9ADBFBB}" destId="{D421258D-386C-40DD-96F4-5B0CFEEA8F1A}" srcOrd="0" destOrd="0" presId="urn:microsoft.com/office/officeart/2005/8/layout/hierarchy3"/>
    <dgm:cxn modelId="{62BAC932-5D92-4597-9446-6A951442D216}" type="presParOf" srcId="{1FB538FA-0407-468A-91D1-5B0CD9ADBFBB}" destId="{AEC86B41-82D9-43F4-AAC4-46D589C11BDD}" srcOrd="1" destOrd="0" presId="urn:microsoft.com/office/officeart/2005/8/layout/hierarchy3"/>
    <dgm:cxn modelId="{532F3180-30D6-480F-A054-61C2ABA643AE}" type="presParOf" srcId="{1FB538FA-0407-468A-91D1-5B0CD9ADBFBB}" destId="{ABAC3D07-D794-46FB-A24C-4BC1C087E7AD}" srcOrd="2" destOrd="0" presId="urn:microsoft.com/office/officeart/2005/8/layout/hierarchy3"/>
    <dgm:cxn modelId="{4476FF0B-5240-4AAB-A3A6-623358942B02}" type="presParOf" srcId="{1FB538FA-0407-468A-91D1-5B0CD9ADBFBB}" destId="{D590210E-B8AE-4E27-AA50-0E41F08BF1DD}"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AA29073-A540-423B-8F81-523C2D747A02}"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en-GB"/>
        </a:p>
      </dgm:t>
    </dgm:pt>
    <dgm:pt modelId="{B2453AC5-CC57-4A43-B731-98DF5E87ABB8}">
      <dgm:prSet phldrT="[Text]"/>
      <dgm:spPr/>
      <dgm:t>
        <a:bodyPr/>
        <a:lstStyle/>
        <a:p>
          <a:endParaRPr lang="en-GB" dirty="0"/>
        </a:p>
      </dgm:t>
    </dgm:pt>
    <dgm:pt modelId="{0E5AE931-3D92-4E8C-AA85-F70F81839B5F}" type="parTrans" cxnId="{925501CE-10B7-41A3-8072-A203E2D6AD17}">
      <dgm:prSet/>
      <dgm:spPr/>
      <dgm:t>
        <a:bodyPr/>
        <a:lstStyle/>
        <a:p>
          <a:endParaRPr lang="en-GB"/>
        </a:p>
      </dgm:t>
    </dgm:pt>
    <dgm:pt modelId="{8C515E14-0B4D-44E6-9764-66344E56FD62}" type="sibTrans" cxnId="{925501CE-10B7-41A3-8072-A203E2D6AD17}">
      <dgm:prSet/>
      <dgm:spPr/>
      <dgm:t>
        <a:bodyPr/>
        <a:lstStyle/>
        <a:p>
          <a:endParaRPr lang="en-GB"/>
        </a:p>
      </dgm:t>
    </dgm:pt>
    <dgm:pt modelId="{4A97F234-0CDF-42A2-B14A-A8B661446A20}">
      <dgm:prSet phldrT="[Text]"/>
      <dgm:spPr/>
      <dgm:t>
        <a:bodyPr/>
        <a:lstStyle/>
        <a:p>
          <a:endParaRPr lang="en-GB" dirty="0"/>
        </a:p>
      </dgm:t>
    </dgm:pt>
    <dgm:pt modelId="{C68BA5B5-BECA-49B0-80B8-E804E4E1DB29}" type="parTrans" cxnId="{F4116541-1779-4B5D-B3A6-F86BD280E4E5}">
      <dgm:prSet/>
      <dgm:spPr/>
      <dgm:t>
        <a:bodyPr/>
        <a:lstStyle/>
        <a:p>
          <a:endParaRPr lang="en-GB"/>
        </a:p>
      </dgm:t>
    </dgm:pt>
    <dgm:pt modelId="{84B82DE8-6662-4942-8A2F-CEF514264BBD}" type="sibTrans" cxnId="{F4116541-1779-4B5D-B3A6-F86BD280E4E5}">
      <dgm:prSet/>
      <dgm:spPr/>
      <dgm:t>
        <a:bodyPr/>
        <a:lstStyle/>
        <a:p>
          <a:endParaRPr lang="en-GB"/>
        </a:p>
      </dgm:t>
    </dgm:pt>
    <dgm:pt modelId="{6ECFCEB2-A5DE-4406-959C-9DA6C59CB71E}">
      <dgm:prSet phldrT="[Text]"/>
      <dgm:spPr/>
      <dgm:t>
        <a:bodyPr/>
        <a:lstStyle/>
        <a:p>
          <a:endParaRPr lang="en-GB" dirty="0"/>
        </a:p>
      </dgm:t>
    </dgm:pt>
    <dgm:pt modelId="{47363720-13E3-4F48-8598-921C85767178}" type="parTrans" cxnId="{6D63B11C-B959-4EAE-9898-90779CBCC534}">
      <dgm:prSet/>
      <dgm:spPr/>
      <dgm:t>
        <a:bodyPr/>
        <a:lstStyle/>
        <a:p>
          <a:endParaRPr lang="en-GB"/>
        </a:p>
      </dgm:t>
    </dgm:pt>
    <dgm:pt modelId="{B59C2E6C-A260-48CA-8001-F6AD118B9AB1}" type="sibTrans" cxnId="{6D63B11C-B959-4EAE-9898-90779CBCC534}">
      <dgm:prSet/>
      <dgm:spPr/>
      <dgm:t>
        <a:bodyPr/>
        <a:lstStyle/>
        <a:p>
          <a:endParaRPr lang="en-GB"/>
        </a:p>
      </dgm:t>
    </dgm:pt>
    <dgm:pt modelId="{60771706-7682-4380-9010-6C55CEB36721}">
      <dgm:prSet phldrT="[Text]"/>
      <dgm:spPr/>
      <dgm:t>
        <a:bodyPr/>
        <a:lstStyle/>
        <a:p>
          <a:endParaRPr lang="en-GB" dirty="0"/>
        </a:p>
      </dgm:t>
    </dgm:pt>
    <dgm:pt modelId="{58E5B05A-BC73-4F52-BD83-976809FD350D}" type="parTrans" cxnId="{7CD78BFC-18E0-41D5-B7F3-E7AE7FFB6317}">
      <dgm:prSet/>
      <dgm:spPr/>
      <dgm:t>
        <a:bodyPr/>
        <a:lstStyle/>
        <a:p>
          <a:endParaRPr lang="en-GB"/>
        </a:p>
      </dgm:t>
    </dgm:pt>
    <dgm:pt modelId="{0859C2E6-9C68-4306-97CD-D84913F2DC62}" type="sibTrans" cxnId="{7CD78BFC-18E0-41D5-B7F3-E7AE7FFB6317}">
      <dgm:prSet/>
      <dgm:spPr/>
      <dgm:t>
        <a:bodyPr/>
        <a:lstStyle/>
        <a:p>
          <a:endParaRPr lang="en-GB"/>
        </a:p>
      </dgm:t>
    </dgm:pt>
    <dgm:pt modelId="{5B646C20-305A-43A6-BAD6-8F924AB798A5}">
      <dgm:prSet phldrT="[Text]"/>
      <dgm:spPr/>
      <dgm:t>
        <a:bodyPr/>
        <a:lstStyle/>
        <a:p>
          <a:endParaRPr lang="en-GB" dirty="0"/>
        </a:p>
      </dgm:t>
    </dgm:pt>
    <dgm:pt modelId="{3E6BB679-5C49-49DE-8B78-DB2882F5005A}" type="parTrans" cxnId="{57B2D11B-9CFD-4084-BF33-51DF9914CA5F}">
      <dgm:prSet/>
      <dgm:spPr/>
      <dgm:t>
        <a:bodyPr/>
        <a:lstStyle/>
        <a:p>
          <a:endParaRPr lang="en-GB"/>
        </a:p>
      </dgm:t>
    </dgm:pt>
    <dgm:pt modelId="{6C2369E7-0B9A-47BA-A5B0-3D01C9522DFB}" type="sibTrans" cxnId="{57B2D11B-9CFD-4084-BF33-51DF9914CA5F}">
      <dgm:prSet/>
      <dgm:spPr/>
      <dgm:t>
        <a:bodyPr/>
        <a:lstStyle/>
        <a:p>
          <a:endParaRPr lang="en-GB"/>
        </a:p>
      </dgm:t>
    </dgm:pt>
    <dgm:pt modelId="{37E43C98-8942-4C52-9747-D0E72E6D7C25}">
      <dgm:prSet phldrT="[Text]"/>
      <dgm:spPr/>
      <dgm:t>
        <a:bodyPr/>
        <a:lstStyle/>
        <a:p>
          <a:endParaRPr lang="en-GB" dirty="0"/>
        </a:p>
      </dgm:t>
    </dgm:pt>
    <dgm:pt modelId="{8C44B524-E4DE-4C5A-888A-A920E792F870}" type="parTrans" cxnId="{34604D9F-3C24-4C93-8D91-39DB29358625}">
      <dgm:prSet/>
      <dgm:spPr/>
      <dgm:t>
        <a:bodyPr/>
        <a:lstStyle/>
        <a:p>
          <a:endParaRPr lang="en-GB"/>
        </a:p>
      </dgm:t>
    </dgm:pt>
    <dgm:pt modelId="{8A5B3846-A40C-4A66-A89B-0603AD0A80C4}" type="sibTrans" cxnId="{34604D9F-3C24-4C93-8D91-39DB29358625}">
      <dgm:prSet/>
      <dgm:spPr/>
      <dgm:t>
        <a:bodyPr/>
        <a:lstStyle/>
        <a:p>
          <a:endParaRPr lang="en-GB"/>
        </a:p>
      </dgm:t>
    </dgm:pt>
    <dgm:pt modelId="{78877DC5-D8B3-4B80-8E51-2438F92F0A10}" type="pres">
      <dgm:prSet presAssocID="{2AA29073-A540-423B-8F81-523C2D747A02}" presName="Name0" presStyleCnt="0">
        <dgm:presLayoutVars>
          <dgm:chMax/>
          <dgm:chPref/>
          <dgm:dir/>
          <dgm:animLvl val="lvl"/>
        </dgm:presLayoutVars>
      </dgm:prSet>
      <dgm:spPr/>
      <dgm:t>
        <a:bodyPr/>
        <a:lstStyle/>
        <a:p>
          <a:endParaRPr lang="en-GB"/>
        </a:p>
      </dgm:t>
    </dgm:pt>
    <dgm:pt modelId="{B29264BA-7EFC-4673-9F84-B56AF15DC0E5}" type="pres">
      <dgm:prSet presAssocID="{B2453AC5-CC57-4A43-B731-98DF5E87ABB8}" presName="composite" presStyleCnt="0"/>
      <dgm:spPr/>
    </dgm:pt>
    <dgm:pt modelId="{6D739374-4D4B-4E04-BBF1-D53F8A6BF259}" type="pres">
      <dgm:prSet presAssocID="{B2453AC5-CC57-4A43-B731-98DF5E87ABB8}" presName="Parent1" presStyleLbl="node1" presStyleIdx="0" presStyleCnt="6">
        <dgm:presLayoutVars>
          <dgm:chMax val="1"/>
          <dgm:chPref val="1"/>
          <dgm:bulletEnabled val="1"/>
        </dgm:presLayoutVars>
      </dgm:prSet>
      <dgm:spPr/>
      <dgm:t>
        <a:bodyPr/>
        <a:lstStyle/>
        <a:p>
          <a:endParaRPr lang="en-GB"/>
        </a:p>
      </dgm:t>
    </dgm:pt>
    <dgm:pt modelId="{56B437C7-3473-4D00-9956-0DDE765CDA17}" type="pres">
      <dgm:prSet presAssocID="{B2453AC5-CC57-4A43-B731-98DF5E87ABB8}" presName="Childtext1" presStyleLbl="revTx" presStyleIdx="0" presStyleCnt="3">
        <dgm:presLayoutVars>
          <dgm:chMax val="0"/>
          <dgm:chPref val="0"/>
          <dgm:bulletEnabled val="1"/>
        </dgm:presLayoutVars>
      </dgm:prSet>
      <dgm:spPr/>
      <dgm:t>
        <a:bodyPr/>
        <a:lstStyle/>
        <a:p>
          <a:endParaRPr lang="en-GB"/>
        </a:p>
      </dgm:t>
    </dgm:pt>
    <dgm:pt modelId="{AA3DB5FA-091F-4208-B46E-FC4B938307A2}" type="pres">
      <dgm:prSet presAssocID="{B2453AC5-CC57-4A43-B731-98DF5E87ABB8}" presName="BalanceSpacing" presStyleCnt="0"/>
      <dgm:spPr/>
    </dgm:pt>
    <dgm:pt modelId="{618CB075-FB0C-42E0-A003-648DF7FC435F}" type="pres">
      <dgm:prSet presAssocID="{B2453AC5-CC57-4A43-B731-98DF5E87ABB8}" presName="BalanceSpacing1" presStyleCnt="0"/>
      <dgm:spPr/>
    </dgm:pt>
    <dgm:pt modelId="{BDB09B4A-0D68-4E20-9B93-EB99CEBC2DE3}" type="pres">
      <dgm:prSet presAssocID="{8C515E14-0B4D-44E6-9764-66344E56FD62}" presName="Accent1Text" presStyleLbl="node1" presStyleIdx="1" presStyleCnt="6"/>
      <dgm:spPr/>
      <dgm:t>
        <a:bodyPr/>
        <a:lstStyle/>
        <a:p>
          <a:endParaRPr lang="en-GB"/>
        </a:p>
      </dgm:t>
    </dgm:pt>
    <dgm:pt modelId="{317B6CE7-F9BF-4273-AACD-1F83C8F4B822}" type="pres">
      <dgm:prSet presAssocID="{8C515E14-0B4D-44E6-9764-66344E56FD62}" presName="spaceBetweenRectangles" presStyleCnt="0"/>
      <dgm:spPr/>
    </dgm:pt>
    <dgm:pt modelId="{3DA718D4-2832-4028-B025-49347F2C8222}" type="pres">
      <dgm:prSet presAssocID="{6ECFCEB2-A5DE-4406-959C-9DA6C59CB71E}" presName="composite" presStyleCnt="0"/>
      <dgm:spPr/>
    </dgm:pt>
    <dgm:pt modelId="{20AD8F90-1997-4818-AD13-D6B94C58704B}" type="pres">
      <dgm:prSet presAssocID="{6ECFCEB2-A5DE-4406-959C-9DA6C59CB71E}" presName="Parent1" presStyleLbl="node1" presStyleIdx="2" presStyleCnt="6">
        <dgm:presLayoutVars>
          <dgm:chMax val="1"/>
          <dgm:chPref val="1"/>
          <dgm:bulletEnabled val="1"/>
        </dgm:presLayoutVars>
      </dgm:prSet>
      <dgm:spPr/>
      <dgm:t>
        <a:bodyPr/>
        <a:lstStyle/>
        <a:p>
          <a:endParaRPr lang="en-GB"/>
        </a:p>
      </dgm:t>
    </dgm:pt>
    <dgm:pt modelId="{20FD5F59-B7BE-4E38-88C1-B05874F4D2B7}" type="pres">
      <dgm:prSet presAssocID="{6ECFCEB2-A5DE-4406-959C-9DA6C59CB71E}" presName="Childtext1" presStyleLbl="revTx" presStyleIdx="1" presStyleCnt="3">
        <dgm:presLayoutVars>
          <dgm:chMax val="0"/>
          <dgm:chPref val="0"/>
          <dgm:bulletEnabled val="1"/>
        </dgm:presLayoutVars>
      </dgm:prSet>
      <dgm:spPr/>
      <dgm:t>
        <a:bodyPr/>
        <a:lstStyle/>
        <a:p>
          <a:endParaRPr lang="en-GB"/>
        </a:p>
      </dgm:t>
    </dgm:pt>
    <dgm:pt modelId="{9F1612CE-4A46-4503-A255-2F22A20F646C}" type="pres">
      <dgm:prSet presAssocID="{6ECFCEB2-A5DE-4406-959C-9DA6C59CB71E}" presName="BalanceSpacing" presStyleCnt="0"/>
      <dgm:spPr/>
    </dgm:pt>
    <dgm:pt modelId="{3BC61C2E-6A15-4419-BFA1-377A06201AE8}" type="pres">
      <dgm:prSet presAssocID="{6ECFCEB2-A5DE-4406-959C-9DA6C59CB71E}" presName="BalanceSpacing1" presStyleCnt="0"/>
      <dgm:spPr/>
    </dgm:pt>
    <dgm:pt modelId="{7EC96097-C08C-40E2-9BE5-2538170ABA83}" type="pres">
      <dgm:prSet presAssocID="{B59C2E6C-A260-48CA-8001-F6AD118B9AB1}" presName="Accent1Text" presStyleLbl="node1" presStyleIdx="3" presStyleCnt="6"/>
      <dgm:spPr/>
      <dgm:t>
        <a:bodyPr/>
        <a:lstStyle/>
        <a:p>
          <a:endParaRPr lang="en-GB"/>
        </a:p>
      </dgm:t>
    </dgm:pt>
    <dgm:pt modelId="{5E969921-50F3-435A-BA28-48DA9661A770}" type="pres">
      <dgm:prSet presAssocID="{B59C2E6C-A260-48CA-8001-F6AD118B9AB1}" presName="spaceBetweenRectangles" presStyleCnt="0"/>
      <dgm:spPr/>
    </dgm:pt>
    <dgm:pt modelId="{098FB8BB-71AA-4B75-B117-5C70F3250344}" type="pres">
      <dgm:prSet presAssocID="{5B646C20-305A-43A6-BAD6-8F924AB798A5}" presName="composite" presStyleCnt="0"/>
      <dgm:spPr/>
    </dgm:pt>
    <dgm:pt modelId="{839770C2-B54A-43A1-B19B-5DB85F44D15F}" type="pres">
      <dgm:prSet presAssocID="{5B646C20-305A-43A6-BAD6-8F924AB798A5}" presName="Parent1" presStyleLbl="node1" presStyleIdx="4" presStyleCnt="6">
        <dgm:presLayoutVars>
          <dgm:chMax val="1"/>
          <dgm:chPref val="1"/>
          <dgm:bulletEnabled val="1"/>
        </dgm:presLayoutVars>
      </dgm:prSet>
      <dgm:spPr/>
      <dgm:t>
        <a:bodyPr/>
        <a:lstStyle/>
        <a:p>
          <a:endParaRPr lang="en-GB"/>
        </a:p>
      </dgm:t>
    </dgm:pt>
    <dgm:pt modelId="{4C03EEDC-10B7-48A6-A182-B9AC89369E84}" type="pres">
      <dgm:prSet presAssocID="{5B646C20-305A-43A6-BAD6-8F924AB798A5}" presName="Childtext1" presStyleLbl="revTx" presStyleIdx="2" presStyleCnt="3">
        <dgm:presLayoutVars>
          <dgm:chMax val="0"/>
          <dgm:chPref val="0"/>
          <dgm:bulletEnabled val="1"/>
        </dgm:presLayoutVars>
      </dgm:prSet>
      <dgm:spPr/>
      <dgm:t>
        <a:bodyPr/>
        <a:lstStyle/>
        <a:p>
          <a:endParaRPr lang="en-GB"/>
        </a:p>
      </dgm:t>
    </dgm:pt>
    <dgm:pt modelId="{AAF5C130-0C61-4ACB-9333-C0ACE9FF2534}" type="pres">
      <dgm:prSet presAssocID="{5B646C20-305A-43A6-BAD6-8F924AB798A5}" presName="BalanceSpacing" presStyleCnt="0"/>
      <dgm:spPr/>
    </dgm:pt>
    <dgm:pt modelId="{B394411E-0AFA-4615-B4BF-CD3605F87B72}" type="pres">
      <dgm:prSet presAssocID="{5B646C20-305A-43A6-BAD6-8F924AB798A5}" presName="BalanceSpacing1" presStyleCnt="0"/>
      <dgm:spPr/>
    </dgm:pt>
    <dgm:pt modelId="{24F8E05F-5E9C-42D2-9068-4E5CB34D593C}" type="pres">
      <dgm:prSet presAssocID="{6C2369E7-0B9A-47BA-A5B0-3D01C9522DFB}" presName="Accent1Text" presStyleLbl="node1" presStyleIdx="5" presStyleCnt="6"/>
      <dgm:spPr/>
      <dgm:t>
        <a:bodyPr/>
        <a:lstStyle/>
        <a:p>
          <a:endParaRPr lang="en-GB"/>
        </a:p>
      </dgm:t>
    </dgm:pt>
  </dgm:ptLst>
  <dgm:cxnLst>
    <dgm:cxn modelId="{F4116541-1779-4B5D-B3A6-F86BD280E4E5}" srcId="{B2453AC5-CC57-4A43-B731-98DF5E87ABB8}" destId="{4A97F234-0CDF-42A2-B14A-A8B661446A20}" srcOrd="0" destOrd="0" parTransId="{C68BA5B5-BECA-49B0-80B8-E804E4E1DB29}" sibTransId="{84B82DE8-6662-4942-8A2F-CEF514264BBD}"/>
    <dgm:cxn modelId="{87F4A4DB-63FB-47B9-880F-9D71E26F9915}" type="presOf" srcId="{B2453AC5-CC57-4A43-B731-98DF5E87ABB8}" destId="{6D739374-4D4B-4E04-BBF1-D53F8A6BF259}" srcOrd="0" destOrd="0" presId="urn:microsoft.com/office/officeart/2008/layout/AlternatingHexagons"/>
    <dgm:cxn modelId="{1126B303-21FE-4BA6-AC60-C52462F6C3E2}" type="presOf" srcId="{6ECFCEB2-A5DE-4406-959C-9DA6C59CB71E}" destId="{20AD8F90-1997-4818-AD13-D6B94C58704B}" srcOrd="0" destOrd="0" presId="urn:microsoft.com/office/officeart/2008/layout/AlternatingHexagons"/>
    <dgm:cxn modelId="{57B2D11B-9CFD-4084-BF33-51DF9914CA5F}" srcId="{2AA29073-A540-423B-8F81-523C2D747A02}" destId="{5B646C20-305A-43A6-BAD6-8F924AB798A5}" srcOrd="2" destOrd="0" parTransId="{3E6BB679-5C49-49DE-8B78-DB2882F5005A}" sibTransId="{6C2369E7-0B9A-47BA-A5B0-3D01C9522DFB}"/>
    <dgm:cxn modelId="{7CD78BFC-18E0-41D5-B7F3-E7AE7FFB6317}" srcId="{6ECFCEB2-A5DE-4406-959C-9DA6C59CB71E}" destId="{60771706-7682-4380-9010-6C55CEB36721}" srcOrd="0" destOrd="0" parTransId="{58E5B05A-BC73-4F52-BD83-976809FD350D}" sibTransId="{0859C2E6-9C68-4306-97CD-D84913F2DC62}"/>
    <dgm:cxn modelId="{6D63B11C-B959-4EAE-9898-90779CBCC534}" srcId="{2AA29073-A540-423B-8F81-523C2D747A02}" destId="{6ECFCEB2-A5DE-4406-959C-9DA6C59CB71E}" srcOrd="1" destOrd="0" parTransId="{47363720-13E3-4F48-8598-921C85767178}" sibTransId="{B59C2E6C-A260-48CA-8001-F6AD118B9AB1}"/>
    <dgm:cxn modelId="{34604D9F-3C24-4C93-8D91-39DB29358625}" srcId="{5B646C20-305A-43A6-BAD6-8F924AB798A5}" destId="{37E43C98-8942-4C52-9747-D0E72E6D7C25}" srcOrd="0" destOrd="0" parTransId="{8C44B524-E4DE-4C5A-888A-A920E792F870}" sibTransId="{8A5B3846-A40C-4A66-A89B-0603AD0A80C4}"/>
    <dgm:cxn modelId="{E449AA54-467F-4EC7-8E36-CA12F8EF2AF2}" type="presOf" srcId="{60771706-7682-4380-9010-6C55CEB36721}" destId="{20FD5F59-B7BE-4E38-88C1-B05874F4D2B7}" srcOrd="0" destOrd="0" presId="urn:microsoft.com/office/officeart/2008/layout/AlternatingHexagons"/>
    <dgm:cxn modelId="{925501CE-10B7-41A3-8072-A203E2D6AD17}" srcId="{2AA29073-A540-423B-8F81-523C2D747A02}" destId="{B2453AC5-CC57-4A43-B731-98DF5E87ABB8}" srcOrd="0" destOrd="0" parTransId="{0E5AE931-3D92-4E8C-AA85-F70F81839B5F}" sibTransId="{8C515E14-0B4D-44E6-9764-66344E56FD62}"/>
    <dgm:cxn modelId="{18AC5EE8-78E7-4ADB-9F72-4CA7C9C006F8}" type="presOf" srcId="{8C515E14-0B4D-44E6-9764-66344E56FD62}" destId="{BDB09B4A-0D68-4E20-9B93-EB99CEBC2DE3}" srcOrd="0" destOrd="0" presId="urn:microsoft.com/office/officeart/2008/layout/AlternatingHexagons"/>
    <dgm:cxn modelId="{1F80869E-76DC-4337-90E7-F5C177F6E25B}" type="presOf" srcId="{2AA29073-A540-423B-8F81-523C2D747A02}" destId="{78877DC5-D8B3-4B80-8E51-2438F92F0A10}" srcOrd="0" destOrd="0" presId="urn:microsoft.com/office/officeart/2008/layout/AlternatingHexagons"/>
    <dgm:cxn modelId="{47F3FD00-FF28-4565-8492-11F76D2E1D19}" type="presOf" srcId="{4A97F234-0CDF-42A2-B14A-A8B661446A20}" destId="{56B437C7-3473-4D00-9956-0DDE765CDA17}" srcOrd="0" destOrd="0" presId="urn:microsoft.com/office/officeart/2008/layout/AlternatingHexagons"/>
    <dgm:cxn modelId="{B5574F27-4FF9-4E5E-A629-9AC9B14A5709}" type="presOf" srcId="{37E43C98-8942-4C52-9747-D0E72E6D7C25}" destId="{4C03EEDC-10B7-48A6-A182-B9AC89369E84}" srcOrd="0" destOrd="0" presId="urn:microsoft.com/office/officeart/2008/layout/AlternatingHexagons"/>
    <dgm:cxn modelId="{B532B7E0-5C87-422A-BAC1-3E9789D808E2}" type="presOf" srcId="{B59C2E6C-A260-48CA-8001-F6AD118B9AB1}" destId="{7EC96097-C08C-40E2-9BE5-2538170ABA83}" srcOrd="0" destOrd="0" presId="urn:microsoft.com/office/officeart/2008/layout/AlternatingHexagons"/>
    <dgm:cxn modelId="{2A81B62B-3FB8-431C-B543-1FC02623E634}" type="presOf" srcId="{6C2369E7-0B9A-47BA-A5B0-3D01C9522DFB}" destId="{24F8E05F-5E9C-42D2-9068-4E5CB34D593C}" srcOrd="0" destOrd="0" presId="urn:microsoft.com/office/officeart/2008/layout/AlternatingHexagons"/>
    <dgm:cxn modelId="{D99F4B83-D224-4911-B0AA-723456A6C508}" type="presOf" srcId="{5B646C20-305A-43A6-BAD6-8F924AB798A5}" destId="{839770C2-B54A-43A1-B19B-5DB85F44D15F}" srcOrd="0" destOrd="0" presId="urn:microsoft.com/office/officeart/2008/layout/AlternatingHexagons"/>
    <dgm:cxn modelId="{BF8CD101-B29C-421D-A438-93118C4FF996}" type="presParOf" srcId="{78877DC5-D8B3-4B80-8E51-2438F92F0A10}" destId="{B29264BA-7EFC-4673-9F84-B56AF15DC0E5}" srcOrd="0" destOrd="0" presId="urn:microsoft.com/office/officeart/2008/layout/AlternatingHexagons"/>
    <dgm:cxn modelId="{DAEF3823-2E8B-4E3C-BE29-1FE755728FF2}" type="presParOf" srcId="{B29264BA-7EFC-4673-9F84-B56AF15DC0E5}" destId="{6D739374-4D4B-4E04-BBF1-D53F8A6BF259}" srcOrd="0" destOrd="0" presId="urn:microsoft.com/office/officeart/2008/layout/AlternatingHexagons"/>
    <dgm:cxn modelId="{D0EE8D2E-010B-4D85-82C6-E74441DF2C1D}" type="presParOf" srcId="{B29264BA-7EFC-4673-9F84-B56AF15DC0E5}" destId="{56B437C7-3473-4D00-9956-0DDE765CDA17}" srcOrd="1" destOrd="0" presId="urn:microsoft.com/office/officeart/2008/layout/AlternatingHexagons"/>
    <dgm:cxn modelId="{C42065FC-3B44-4591-80B8-914F976C1BB4}" type="presParOf" srcId="{B29264BA-7EFC-4673-9F84-B56AF15DC0E5}" destId="{AA3DB5FA-091F-4208-B46E-FC4B938307A2}" srcOrd="2" destOrd="0" presId="urn:microsoft.com/office/officeart/2008/layout/AlternatingHexagons"/>
    <dgm:cxn modelId="{1DBB3663-7E90-4DC4-B0C7-DBF7AF6AEDAE}" type="presParOf" srcId="{B29264BA-7EFC-4673-9F84-B56AF15DC0E5}" destId="{618CB075-FB0C-42E0-A003-648DF7FC435F}" srcOrd="3" destOrd="0" presId="urn:microsoft.com/office/officeart/2008/layout/AlternatingHexagons"/>
    <dgm:cxn modelId="{754028AD-3127-4BF2-B900-433197B1FA89}" type="presParOf" srcId="{B29264BA-7EFC-4673-9F84-B56AF15DC0E5}" destId="{BDB09B4A-0D68-4E20-9B93-EB99CEBC2DE3}" srcOrd="4" destOrd="0" presId="urn:microsoft.com/office/officeart/2008/layout/AlternatingHexagons"/>
    <dgm:cxn modelId="{F1760DE4-FB55-4CD5-810C-731FD3B00E3C}" type="presParOf" srcId="{78877DC5-D8B3-4B80-8E51-2438F92F0A10}" destId="{317B6CE7-F9BF-4273-AACD-1F83C8F4B822}" srcOrd="1" destOrd="0" presId="urn:microsoft.com/office/officeart/2008/layout/AlternatingHexagons"/>
    <dgm:cxn modelId="{A52876D1-2ADB-4698-9E38-EA5158441586}" type="presParOf" srcId="{78877DC5-D8B3-4B80-8E51-2438F92F0A10}" destId="{3DA718D4-2832-4028-B025-49347F2C8222}" srcOrd="2" destOrd="0" presId="urn:microsoft.com/office/officeart/2008/layout/AlternatingHexagons"/>
    <dgm:cxn modelId="{16A16B9E-4E3E-4087-8BEE-AB9050C540C9}" type="presParOf" srcId="{3DA718D4-2832-4028-B025-49347F2C8222}" destId="{20AD8F90-1997-4818-AD13-D6B94C58704B}" srcOrd="0" destOrd="0" presId="urn:microsoft.com/office/officeart/2008/layout/AlternatingHexagons"/>
    <dgm:cxn modelId="{CFDE0589-6875-4540-BED9-826D85D06C6C}" type="presParOf" srcId="{3DA718D4-2832-4028-B025-49347F2C8222}" destId="{20FD5F59-B7BE-4E38-88C1-B05874F4D2B7}" srcOrd="1" destOrd="0" presId="urn:microsoft.com/office/officeart/2008/layout/AlternatingHexagons"/>
    <dgm:cxn modelId="{0BE72FFA-CABF-4718-B393-7EF7441A4B82}" type="presParOf" srcId="{3DA718D4-2832-4028-B025-49347F2C8222}" destId="{9F1612CE-4A46-4503-A255-2F22A20F646C}" srcOrd="2" destOrd="0" presId="urn:microsoft.com/office/officeart/2008/layout/AlternatingHexagons"/>
    <dgm:cxn modelId="{F86A3CBE-D394-4E2B-A2CE-2C6D4592BF2E}" type="presParOf" srcId="{3DA718D4-2832-4028-B025-49347F2C8222}" destId="{3BC61C2E-6A15-4419-BFA1-377A06201AE8}" srcOrd="3" destOrd="0" presId="urn:microsoft.com/office/officeart/2008/layout/AlternatingHexagons"/>
    <dgm:cxn modelId="{4D042C08-EF2A-45D9-A676-3641546FC3F8}" type="presParOf" srcId="{3DA718D4-2832-4028-B025-49347F2C8222}" destId="{7EC96097-C08C-40E2-9BE5-2538170ABA83}" srcOrd="4" destOrd="0" presId="urn:microsoft.com/office/officeart/2008/layout/AlternatingHexagons"/>
    <dgm:cxn modelId="{2A9C09FF-0215-4CB8-9DD4-3207CC47633C}" type="presParOf" srcId="{78877DC5-D8B3-4B80-8E51-2438F92F0A10}" destId="{5E969921-50F3-435A-BA28-48DA9661A770}" srcOrd="3" destOrd="0" presId="urn:microsoft.com/office/officeart/2008/layout/AlternatingHexagons"/>
    <dgm:cxn modelId="{B595B2E6-E430-401C-A2B2-51A212A13318}" type="presParOf" srcId="{78877DC5-D8B3-4B80-8E51-2438F92F0A10}" destId="{098FB8BB-71AA-4B75-B117-5C70F3250344}" srcOrd="4" destOrd="0" presId="urn:microsoft.com/office/officeart/2008/layout/AlternatingHexagons"/>
    <dgm:cxn modelId="{F0633D3D-0BC5-4C43-A102-F8B6312C1ECD}" type="presParOf" srcId="{098FB8BB-71AA-4B75-B117-5C70F3250344}" destId="{839770C2-B54A-43A1-B19B-5DB85F44D15F}" srcOrd="0" destOrd="0" presId="urn:microsoft.com/office/officeart/2008/layout/AlternatingHexagons"/>
    <dgm:cxn modelId="{6F50BA5B-E31C-427D-B266-89A6416E6A05}" type="presParOf" srcId="{098FB8BB-71AA-4B75-B117-5C70F3250344}" destId="{4C03EEDC-10B7-48A6-A182-B9AC89369E84}" srcOrd="1" destOrd="0" presId="urn:microsoft.com/office/officeart/2008/layout/AlternatingHexagons"/>
    <dgm:cxn modelId="{43E6B15B-D983-48FF-A4E7-365544F73BAC}" type="presParOf" srcId="{098FB8BB-71AA-4B75-B117-5C70F3250344}" destId="{AAF5C130-0C61-4ACB-9333-C0ACE9FF2534}" srcOrd="2" destOrd="0" presId="urn:microsoft.com/office/officeart/2008/layout/AlternatingHexagons"/>
    <dgm:cxn modelId="{2C1E82BC-590F-4EDA-B3CE-BCA5083880E5}" type="presParOf" srcId="{098FB8BB-71AA-4B75-B117-5C70F3250344}" destId="{B394411E-0AFA-4615-B4BF-CD3605F87B72}" srcOrd="3" destOrd="0" presId="urn:microsoft.com/office/officeart/2008/layout/AlternatingHexagons"/>
    <dgm:cxn modelId="{F77F85AE-E140-421D-906B-1087E975E0F1}" type="presParOf" srcId="{098FB8BB-71AA-4B75-B117-5C70F3250344}" destId="{24F8E05F-5E9C-42D2-9068-4E5CB34D593C}"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BEAFBF-4DEB-4E90-BEE2-4507F0BCED00}" type="doc">
      <dgm:prSet loTypeId="urn:microsoft.com/office/officeart/2005/8/layout/hProcess10" loCatId="process" qsTypeId="urn:microsoft.com/office/officeart/2005/8/quickstyle/simple5" qsCatId="simple" csTypeId="urn:microsoft.com/office/officeart/2005/8/colors/colorful4" csCatId="colorful" phldr="1"/>
      <dgm:spPr/>
      <dgm:t>
        <a:bodyPr/>
        <a:lstStyle/>
        <a:p>
          <a:endParaRPr lang="en-GB"/>
        </a:p>
      </dgm:t>
    </dgm:pt>
    <dgm:pt modelId="{340185F7-62F5-4839-9C01-D0F8F76656E4}">
      <dgm:prSet phldrT="[Text]"/>
      <dgm:spPr/>
      <dgm:t>
        <a:bodyPr/>
        <a:lstStyle/>
        <a:p>
          <a:pPr algn="ctr"/>
          <a:r>
            <a:rPr lang="en-GB" dirty="0" smtClean="0"/>
            <a:t>First Attempt</a:t>
          </a:r>
          <a:endParaRPr lang="en-GB" dirty="0"/>
        </a:p>
      </dgm:t>
    </dgm:pt>
    <dgm:pt modelId="{D95EF779-902B-480F-A60D-1E422F8BADB3}" type="parTrans" cxnId="{978CA5BB-3D7C-4B45-B6DE-A6165B8C6E45}">
      <dgm:prSet/>
      <dgm:spPr/>
      <dgm:t>
        <a:bodyPr/>
        <a:lstStyle/>
        <a:p>
          <a:endParaRPr lang="en-GB"/>
        </a:p>
      </dgm:t>
    </dgm:pt>
    <dgm:pt modelId="{2A7BA2A2-99AA-47FD-8833-5AD00D10BBFC}" type="sibTrans" cxnId="{978CA5BB-3D7C-4B45-B6DE-A6165B8C6E45}">
      <dgm:prSet/>
      <dgm:spPr/>
      <dgm:t>
        <a:bodyPr/>
        <a:lstStyle/>
        <a:p>
          <a:endParaRPr lang="en-GB"/>
        </a:p>
      </dgm:t>
    </dgm:pt>
    <dgm:pt modelId="{48A7D11D-5FC7-4EB5-A0CA-9F6F52D65BAF}">
      <dgm:prSet phldrT="[Text]"/>
      <dgm:spPr/>
      <dgm:t>
        <a:bodyPr/>
        <a:lstStyle/>
        <a:p>
          <a:pPr algn="l"/>
          <a:endParaRPr lang="en-GB" dirty="0"/>
        </a:p>
      </dgm:t>
    </dgm:pt>
    <dgm:pt modelId="{FFD7CC4F-53E4-495D-AA04-BA23D4EC5B93}" type="parTrans" cxnId="{6260A334-14C6-4913-BD6D-D3E52C120531}">
      <dgm:prSet/>
      <dgm:spPr/>
      <dgm:t>
        <a:bodyPr/>
        <a:lstStyle/>
        <a:p>
          <a:endParaRPr lang="en-GB"/>
        </a:p>
      </dgm:t>
    </dgm:pt>
    <dgm:pt modelId="{9C32E2FB-BEE7-47BF-B1C2-44B504B6503A}" type="sibTrans" cxnId="{6260A334-14C6-4913-BD6D-D3E52C120531}">
      <dgm:prSet/>
      <dgm:spPr/>
      <dgm:t>
        <a:bodyPr/>
        <a:lstStyle/>
        <a:p>
          <a:endParaRPr lang="en-GB"/>
        </a:p>
      </dgm:t>
    </dgm:pt>
    <dgm:pt modelId="{6681FD1C-807A-44AB-994B-6B85E921BB07}">
      <dgm:prSet phldrT="[Text]"/>
      <dgm:spPr/>
      <dgm:t>
        <a:bodyPr/>
        <a:lstStyle/>
        <a:p>
          <a:pPr algn="l"/>
          <a:endParaRPr lang="en-GB" dirty="0"/>
        </a:p>
      </dgm:t>
    </dgm:pt>
    <dgm:pt modelId="{8B4C59A1-A764-4491-8604-FC94577C7D11}" type="parTrans" cxnId="{62082877-EAE9-4D8B-A265-1E7F7058552A}">
      <dgm:prSet/>
      <dgm:spPr/>
      <dgm:t>
        <a:bodyPr/>
        <a:lstStyle/>
        <a:p>
          <a:endParaRPr lang="en-GB"/>
        </a:p>
      </dgm:t>
    </dgm:pt>
    <dgm:pt modelId="{8238943E-3E30-4FF9-89D3-A76EE8E15199}" type="sibTrans" cxnId="{62082877-EAE9-4D8B-A265-1E7F7058552A}">
      <dgm:prSet/>
      <dgm:spPr/>
      <dgm:t>
        <a:bodyPr/>
        <a:lstStyle/>
        <a:p>
          <a:endParaRPr lang="en-GB"/>
        </a:p>
      </dgm:t>
    </dgm:pt>
    <dgm:pt modelId="{5FD6EDB9-A970-4045-B594-744B4E58DFBD}">
      <dgm:prSet phldrT="[Text]"/>
      <dgm:spPr/>
      <dgm:t>
        <a:bodyPr/>
        <a:lstStyle/>
        <a:p>
          <a:pPr algn="ctr"/>
          <a:r>
            <a:rPr lang="en-GB" dirty="0" smtClean="0"/>
            <a:t>Second Attempt</a:t>
          </a:r>
          <a:endParaRPr lang="en-GB" dirty="0"/>
        </a:p>
      </dgm:t>
    </dgm:pt>
    <dgm:pt modelId="{40EBC242-F0F1-497D-AD32-26772B5EAC10}" type="parTrans" cxnId="{3065C8D4-6FCD-4FDD-941F-F27D536B81E1}">
      <dgm:prSet/>
      <dgm:spPr/>
      <dgm:t>
        <a:bodyPr/>
        <a:lstStyle/>
        <a:p>
          <a:endParaRPr lang="en-GB"/>
        </a:p>
      </dgm:t>
    </dgm:pt>
    <dgm:pt modelId="{9440D130-6077-4B18-9CB4-092A623CABE2}" type="sibTrans" cxnId="{3065C8D4-6FCD-4FDD-941F-F27D536B81E1}">
      <dgm:prSet/>
      <dgm:spPr/>
      <dgm:t>
        <a:bodyPr/>
        <a:lstStyle/>
        <a:p>
          <a:endParaRPr lang="en-GB"/>
        </a:p>
      </dgm:t>
    </dgm:pt>
    <dgm:pt modelId="{08AA5809-A772-4D82-846F-85350E0FCA90}">
      <dgm:prSet phldrT="[Text]"/>
      <dgm:spPr/>
      <dgm:t>
        <a:bodyPr/>
        <a:lstStyle/>
        <a:p>
          <a:pPr algn="l"/>
          <a:endParaRPr lang="en-GB" dirty="0"/>
        </a:p>
      </dgm:t>
    </dgm:pt>
    <dgm:pt modelId="{66BAF8E9-1359-4EF6-9B47-651F6239D161}" type="parTrans" cxnId="{BF3E87D5-F24F-4720-8412-3090F71853D5}">
      <dgm:prSet/>
      <dgm:spPr/>
      <dgm:t>
        <a:bodyPr/>
        <a:lstStyle/>
        <a:p>
          <a:endParaRPr lang="en-GB"/>
        </a:p>
      </dgm:t>
    </dgm:pt>
    <dgm:pt modelId="{412F0F67-8D77-43A0-92B9-855E9474C7D4}" type="sibTrans" cxnId="{BF3E87D5-F24F-4720-8412-3090F71853D5}">
      <dgm:prSet/>
      <dgm:spPr/>
      <dgm:t>
        <a:bodyPr/>
        <a:lstStyle/>
        <a:p>
          <a:endParaRPr lang="en-GB"/>
        </a:p>
      </dgm:t>
    </dgm:pt>
    <dgm:pt modelId="{A2700A7B-8F5C-49F7-8F4C-B049A1E9411D}">
      <dgm:prSet phldrT="[Text]"/>
      <dgm:spPr/>
      <dgm:t>
        <a:bodyPr/>
        <a:lstStyle/>
        <a:p>
          <a:pPr algn="l"/>
          <a:endParaRPr lang="en-GB" dirty="0"/>
        </a:p>
      </dgm:t>
    </dgm:pt>
    <dgm:pt modelId="{B644A3BA-FD45-46A8-99EC-98B92F1A3A21}" type="parTrans" cxnId="{9D086FED-F5C9-4A35-8586-D14AB6D40220}">
      <dgm:prSet/>
      <dgm:spPr/>
      <dgm:t>
        <a:bodyPr/>
        <a:lstStyle/>
        <a:p>
          <a:endParaRPr lang="en-GB"/>
        </a:p>
      </dgm:t>
    </dgm:pt>
    <dgm:pt modelId="{DD7E2944-35A7-4392-933B-5F40F4202E11}" type="sibTrans" cxnId="{9D086FED-F5C9-4A35-8586-D14AB6D40220}">
      <dgm:prSet/>
      <dgm:spPr/>
      <dgm:t>
        <a:bodyPr/>
        <a:lstStyle/>
        <a:p>
          <a:endParaRPr lang="en-GB"/>
        </a:p>
      </dgm:t>
    </dgm:pt>
    <dgm:pt modelId="{4A32DEF9-BEC2-4043-9CC3-447AAC4134C1}" type="pres">
      <dgm:prSet presAssocID="{34BEAFBF-4DEB-4E90-BEE2-4507F0BCED00}" presName="Name0" presStyleCnt="0">
        <dgm:presLayoutVars>
          <dgm:dir/>
          <dgm:resizeHandles val="exact"/>
        </dgm:presLayoutVars>
      </dgm:prSet>
      <dgm:spPr/>
      <dgm:t>
        <a:bodyPr/>
        <a:lstStyle/>
        <a:p>
          <a:endParaRPr lang="en-GB"/>
        </a:p>
      </dgm:t>
    </dgm:pt>
    <dgm:pt modelId="{A001714D-486E-49AB-A556-F05AC926C17E}" type="pres">
      <dgm:prSet presAssocID="{340185F7-62F5-4839-9C01-D0F8F76656E4}" presName="composite" presStyleCnt="0"/>
      <dgm:spPr/>
    </dgm:pt>
    <dgm:pt modelId="{AD68549A-8C32-4181-9FEF-65CF6BEED9FC}" type="pres">
      <dgm:prSet presAssocID="{340185F7-62F5-4839-9C01-D0F8F76656E4}" presName="imagSh" presStyleLbl="bgImgPlace1" presStyleIdx="0" presStyleCnt="2"/>
      <dgm:spPr>
        <a:solidFill>
          <a:srgbClr val="DAD2E4"/>
        </a:solidFill>
      </dgm:spPr>
    </dgm:pt>
    <dgm:pt modelId="{556A14B0-705F-44D1-8B95-450F4D4FC273}" type="pres">
      <dgm:prSet presAssocID="{340185F7-62F5-4839-9C01-D0F8F76656E4}" presName="txNode" presStyleLbl="node1" presStyleIdx="0" presStyleCnt="2">
        <dgm:presLayoutVars>
          <dgm:bulletEnabled val="1"/>
        </dgm:presLayoutVars>
      </dgm:prSet>
      <dgm:spPr/>
      <dgm:t>
        <a:bodyPr/>
        <a:lstStyle/>
        <a:p>
          <a:endParaRPr lang="en-GB"/>
        </a:p>
      </dgm:t>
    </dgm:pt>
    <dgm:pt modelId="{CD4B9DA4-4FFC-4F38-82D7-889C6D63582B}" type="pres">
      <dgm:prSet presAssocID="{2A7BA2A2-99AA-47FD-8833-5AD00D10BBFC}" presName="sibTrans" presStyleLbl="sibTrans2D1" presStyleIdx="0" presStyleCnt="1"/>
      <dgm:spPr/>
      <dgm:t>
        <a:bodyPr/>
        <a:lstStyle/>
        <a:p>
          <a:endParaRPr lang="en-GB"/>
        </a:p>
      </dgm:t>
    </dgm:pt>
    <dgm:pt modelId="{02095599-252B-4C8E-BE70-84B0935BC03F}" type="pres">
      <dgm:prSet presAssocID="{2A7BA2A2-99AA-47FD-8833-5AD00D10BBFC}" presName="connTx" presStyleLbl="sibTrans2D1" presStyleIdx="0" presStyleCnt="1"/>
      <dgm:spPr/>
      <dgm:t>
        <a:bodyPr/>
        <a:lstStyle/>
        <a:p>
          <a:endParaRPr lang="en-GB"/>
        </a:p>
      </dgm:t>
    </dgm:pt>
    <dgm:pt modelId="{088C0ED6-FD52-4CDB-9368-BE08072E69B0}" type="pres">
      <dgm:prSet presAssocID="{5FD6EDB9-A970-4045-B594-744B4E58DFBD}" presName="composite" presStyleCnt="0"/>
      <dgm:spPr/>
    </dgm:pt>
    <dgm:pt modelId="{D6A88B77-65E8-451C-A327-7E63AF9A848F}" type="pres">
      <dgm:prSet presAssocID="{5FD6EDB9-A970-4045-B594-744B4E58DFBD}" presName="imagSh" presStyleLbl="bgImgPlace1" presStyleIdx="1" presStyleCnt="2"/>
      <dgm:spPr>
        <a:solidFill>
          <a:schemeClr val="accent5">
            <a:lumMod val="40000"/>
            <a:lumOff val="60000"/>
          </a:schemeClr>
        </a:solidFill>
      </dgm:spPr>
    </dgm:pt>
    <dgm:pt modelId="{DCC9FD1A-5FD7-4A27-AFA0-9CB75286831B}" type="pres">
      <dgm:prSet presAssocID="{5FD6EDB9-A970-4045-B594-744B4E58DFBD}" presName="txNode" presStyleLbl="node1" presStyleIdx="1" presStyleCnt="2">
        <dgm:presLayoutVars>
          <dgm:bulletEnabled val="1"/>
        </dgm:presLayoutVars>
      </dgm:prSet>
      <dgm:spPr/>
      <dgm:t>
        <a:bodyPr/>
        <a:lstStyle/>
        <a:p>
          <a:endParaRPr lang="en-GB"/>
        </a:p>
      </dgm:t>
    </dgm:pt>
  </dgm:ptLst>
  <dgm:cxnLst>
    <dgm:cxn modelId="{3065C8D4-6FCD-4FDD-941F-F27D536B81E1}" srcId="{34BEAFBF-4DEB-4E90-BEE2-4507F0BCED00}" destId="{5FD6EDB9-A970-4045-B594-744B4E58DFBD}" srcOrd="1" destOrd="0" parTransId="{40EBC242-F0F1-497D-AD32-26772B5EAC10}" sibTransId="{9440D130-6077-4B18-9CB4-092A623CABE2}"/>
    <dgm:cxn modelId="{7CF9A823-9728-4C46-B789-A26E32283104}" type="presOf" srcId="{2A7BA2A2-99AA-47FD-8833-5AD00D10BBFC}" destId="{02095599-252B-4C8E-BE70-84B0935BC03F}" srcOrd="1" destOrd="0" presId="urn:microsoft.com/office/officeart/2005/8/layout/hProcess10"/>
    <dgm:cxn modelId="{6D2EC8EB-EC49-4D5A-B37C-85BBD0ECF564}" type="presOf" srcId="{5FD6EDB9-A970-4045-B594-744B4E58DFBD}" destId="{DCC9FD1A-5FD7-4A27-AFA0-9CB75286831B}" srcOrd="0" destOrd="0" presId="urn:microsoft.com/office/officeart/2005/8/layout/hProcess10"/>
    <dgm:cxn modelId="{6260A334-14C6-4913-BD6D-D3E52C120531}" srcId="{340185F7-62F5-4839-9C01-D0F8F76656E4}" destId="{48A7D11D-5FC7-4EB5-A0CA-9F6F52D65BAF}" srcOrd="0" destOrd="0" parTransId="{FFD7CC4F-53E4-495D-AA04-BA23D4EC5B93}" sibTransId="{9C32E2FB-BEE7-47BF-B1C2-44B504B6503A}"/>
    <dgm:cxn modelId="{BE40FD96-BAEC-4E09-B5C2-F51C75466D84}" type="presOf" srcId="{08AA5809-A772-4D82-846F-85350E0FCA90}" destId="{DCC9FD1A-5FD7-4A27-AFA0-9CB75286831B}" srcOrd="0" destOrd="1" presId="urn:microsoft.com/office/officeart/2005/8/layout/hProcess10"/>
    <dgm:cxn modelId="{44E23FA7-F00E-4AC3-AF0B-68E69FC674C3}" type="presOf" srcId="{6681FD1C-807A-44AB-994B-6B85E921BB07}" destId="{556A14B0-705F-44D1-8B95-450F4D4FC273}" srcOrd="0" destOrd="2" presId="urn:microsoft.com/office/officeart/2005/8/layout/hProcess10"/>
    <dgm:cxn modelId="{AA33F823-A5ED-46FF-9AC2-372C119EB02B}" type="presOf" srcId="{48A7D11D-5FC7-4EB5-A0CA-9F6F52D65BAF}" destId="{556A14B0-705F-44D1-8B95-450F4D4FC273}" srcOrd="0" destOrd="1" presId="urn:microsoft.com/office/officeart/2005/8/layout/hProcess10"/>
    <dgm:cxn modelId="{62082877-EAE9-4D8B-A265-1E7F7058552A}" srcId="{340185F7-62F5-4839-9C01-D0F8F76656E4}" destId="{6681FD1C-807A-44AB-994B-6B85E921BB07}" srcOrd="1" destOrd="0" parTransId="{8B4C59A1-A764-4491-8604-FC94577C7D11}" sibTransId="{8238943E-3E30-4FF9-89D3-A76EE8E15199}"/>
    <dgm:cxn modelId="{26B24CF0-5468-462E-A364-28AD33D3C35D}" type="presOf" srcId="{A2700A7B-8F5C-49F7-8F4C-B049A1E9411D}" destId="{DCC9FD1A-5FD7-4A27-AFA0-9CB75286831B}" srcOrd="0" destOrd="2" presId="urn:microsoft.com/office/officeart/2005/8/layout/hProcess10"/>
    <dgm:cxn modelId="{978CA5BB-3D7C-4B45-B6DE-A6165B8C6E45}" srcId="{34BEAFBF-4DEB-4E90-BEE2-4507F0BCED00}" destId="{340185F7-62F5-4839-9C01-D0F8F76656E4}" srcOrd="0" destOrd="0" parTransId="{D95EF779-902B-480F-A60D-1E422F8BADB3}" sibTransId="{2A7BA2A2-99AA-47FD-8833-5AD00D10BBFC}"/>
    <dgm:cxn modelId="{E73D86B8-FDAA-49DF-B875-FD1716661BD4}" type="presOf" srcId="{34BEAFBF-4DEB-4E90-BEE2-4507F0BCED00}" destId="{4A32DEF9-BEC2-4043-9CC3-447AAC4134C1}" srcOrd="0" destOrd="0" presId="urn:microsoft.com/office/officeart/2005/8/layout/hProcess10"/>
    <dgm:cxn modelId="{818CEA70-86D6-4657-9314-C3BBC8DE3AC7}" type="presOf" srcId="{2A7BA2A2-99AA-47FD-8833-5AD00D10BBFC}" destId="{CD4B9DA4-4FFC-4F38-82D7-889C6D63582B}" srcOrd="0" destOrd="0" presId="urn:microsoft.com/office/officeart/2005/8/layout/hProcess10"/>
    <dgm:cxn modelId="{9D086FED-F5C9-4A35-8586-D14AB6D40220}" srcId="{5FD6EDB9-A970-4045-B594-744B4E58DFBD}" destId="{A2700A7B-8F5C-49F7-8F4C-B049A1E9411D}" srcOrd="1" destOrd="0" parTransId="{B644A3BA-FD45-46A8-99EC-98B92F1A3A21}" sibTransId="{DD7E2944-35A7-4392-933B-5F40F4202E11}"/>
    <dgm:cxn modelId="{BF3E87D5-F24F-4720-8412-3090F71853D5}" srcId="{5FD6EDB9-A970-4045-B594-744B4E58DFBD}" destId="{08AA5809-A772-4D82-846F-85350E0FCA90}" srcOrd="0" destOrd="0" parTransId="{66BAF8E9-1359-4EF6-9B47-651F6239D161}" sibTransId="{412F0F67-8D77-43A0-92B9-855E9474C7D4}"/>
    <dgm:cxn modelId="{EC8C5678-E548-4662-9EF5-4DAD9069D524}" type="presOf" srcId="{340185F7-62F5-4839-9C01-D0F8F76656E4}" destId="{556A14B0-705F-44D1-8B95-450F4D4FC273}" srcOrd="0" destOrd="0" presId="urn:microsoft.com/office/officeart/2005/8/layout/hProcess10"/>
    <dgm:cxn modelId="{311E00D5-296C-4246-A88B-34987CAC4813}" type="presParOf" srcId="{4A32DEF9-BEC2-4043-9CC3-447AAC4134C1}" destId="{A001714D-486E-49AB-A556-F05AC926C17E}" srcOrd="0" destOrd="0" presId="urn:microsoft.com/office/officeart/2005/8/layout/hProcess10"/>
    <dgm:cxn modelId="{FB08CE79-F525-4AA7-854B-49B1F00A7190}" type="presParOf" srcId="{A001714D-486E-49AB-A556-F05AC926C17E}" destId="{AD68549A-8C32-4181-9FEF-65CF6BEED9FC}" srcOrd="0" destOrd="0" presId="urn:microsoft.com/office/officeart/2005/8/layout/hProcess10"/>
    <dgm:cxn modelId="{632A07ED-7D85-491D-89A8-CBBF500ECC20}" type="presParOf" srcId="{A001714D-486E-49AB-A556-F05AC926C17E}" destId="{556A14B0-705F-44D1-8B95-450F4D4FC273}" srcOrd="1" destOrd="0" presId="urn:microsoft.com/office/officeart/2005/8/layout/hProcess10"/>
    <dgm:cxn modelId="{D981BE56-217C-4A32-BC2A-F39D390C20A8}" type="presParOf" srcId="{4A32DEF9-BEC2-4043-9CC3-447AAC4134C1}" destId="{CD4B9DA4-4FFC-4F38-82D7-889C6D63582B}" srcOrd="1" destOrd="0" presId="urn:microsoft.com/office/officeart/2005/8/layout/hProcess10"/>
    <dgm:cxn modelId="{31947F4F-FC69-4A00-B31B-05F91692D8A5}" type="presParOf" srcId="{CD4B9DA4-4FFC-4F38-82D7-889C6D63582B}" destId="{02095599-252B-4C8E-BE70-84B0935BC03F}" srcOrd="0" destOrd="0" presId="urn:microsoft.com/office/officeart/2005/8/layout/hProcess10"/>
    <dgm:cxn modelId="{DFD6DA92-04A3-49E5-BCE8-853A0F84FDF2}" type="presParOf" srcId="{4A32DEF9-BEC2-4043-9CC3-447AAC4134C1}" destId="{088C0ED6-FD52-4CDB-9368-BE08072E69B0}" srcOrd="2" destOrd="0" presId="urn:microsoft.com/office/officeart/2005/8/layout/hProcess10"/>
    <dgm:cxn modelId="{088D211F-2B1B-4932-B78E-5C7DBDEB0A7D}" type="presParOf" srcId="{088C0ED6-FD52-4CDB-9368-BE08072E69B0}" destId="{D6A88B77-65E8-451C-A327-7E63AF9A848F}" srcOrd="0" destOrd="0" presId="urn:microsoft.com/office/officeart/2005/8/layout/hProcess10"/>
    <dgm:cxn modelId="{7E71862F-2F18-4DA4-BA4F-F7FF52E14499}" type="presParOf" srcId="{088C0ED6-FD52-4CDB-9368-BE08072E69B0}" destId="{DCC9FD1A-5FD7-4A27-AFA0-9CB75286831B}" srcOrd="1" destOrd="0" presId="urn:microsoft.com/office/officeart/2005/8/layout/hProcess10"/>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D1BA09-34F0-4126-A9F1-C0E0DDEE5ADF}" type="doc">
      <dgm:prSet loTypeId="urn:microsoft.com/office/officeart/2005/8/layout/arrow2" loCatId="process" qsTypeId="urn:microsoft.com/office/officeart/2005/8/quickstyle/simple1" qsCatId="simple" csTypeId="urn:microsoft.com/office/officeart/2005/8/colors/colorful5" csCatId="colorful" phldr="1"/>
      <dgm:spPr/>
    </dgm:pt>
    <dgm:pt modelId="{6E3CF48B-0506-46F1-9BE4-06B35A79BF13}">
      <dgm:prSet phldrT="[Text]"/>
      <dgm:spPr/>
      <dgm:t>
        <a:bodyPr/>
        <a:lstStyle/>
        <a:p>
          <a:endParaRPr lang="en-GB" dirty="0"/>
        </a:p>
      </dgm:t>
    </dgm:pt>
    <dgm:pt modelId="{7D00B8B6-DC30-4D21-87EC-2EACB1990337}" type="parTrans" cxnId="{A39328DB-7D49-48D9-8924-11136274AF21}">
      <dgm:prSet/>
      <dgm:spPr/>
      <dgm:t>
        <a:bodyPr/>
        <a:lstStyle/>
        <a:p>
          <a:endParaRPr lang="en-GB"/>
        </a:p>
      </dgm:t>
    </dgm:pt>
    <dgm:pt modelId="{967CBA1B-B055-4CAA-A281-4817BB21C5FE}" type="sibTrans" cxnId="{A39328DB-7D49-48D9-8924-11136274AF21}">
      <dgm:prSet/>
      <dgm:spPr/>
      <dgm:t>
        <a:bodyPr/>
        <a:lstStyle/>
        <a:p>
          <a:endParaRPr lang="en-GB"/>
        </a:p>
      </dgm:t>
    </dgm:pt>
    <dgm:pt modelId="{F711DBBD-DC62-483A-BD6D-F8A5B7352C92}">
      <dgm:prSet phldrT="[Text]"/>
      <dgm:spPr/>
      <dgm:t>
        <a:bodyPr/>
        <a:lstStyle/>
        <a:p>
          <a:endParaRPr lang="en-GB" dirty="0"/>
        </a:p>
      </dgm:t>
    </dgm:pt>
    <dgm:pt modelId="{2FC57458-E295-4D37-9D67-4AFC06E2E6E6}" type="parTrans" cxnId="{30EB8EF0-0087-4846-8FD4-9E790E78480A}">
      <dgm:prSet/>
      <dgm:spPr/>
      <dgm:t>
        <a:bodyPr/>
        <a:lstStyle/>
        <a:p>
          <a:endParaRPr lang="en-GB"/>
        </a:p>
      </dgm:t>
    </dgm:pt>
    <dgm:pt modelId="{6D2D2882-296F-40C5-8510-760C34EBAAFA}" type="sibTrans" cxnId="{30EB8EF0-0087-4846-8FD4-9E790E78480A}">
      <dgm:prSet/>
      <dgm:spPr/>
      <dgm:t>
        <a:bodyPr/>
        <a:lstStyle/>
        <a:p>
          <a:endParaRPr lang="en-GB"/>
        </a:p>
      </dgm:t>
    </dgm:pt>
    <dgm:pt modelId="{6592C055-2E32-48E9-B83D-21ECF651E97A}">
      <dgm:prSet phldrT="[Text]"/>
      <dgm:spPr/>
      <dgm:t>
        <a:bodyPr/>
        <a:lstStyle/>
        <a:p>
          <a:endParaRPr lang="en-GB" dirty="0"/>
        </a:p>
      </dgm:t>
    </dgm:pt>
    <dgm:pt modelId="{620BBE34-9503-4D25-A059-BFE00F0DEBF4}" type="parTrans" cxnId="{90661F8F-66AD-468A-BA23-F9E53DA520A8}">
      <dgm:prSet/>
      <dgm:spPr/>
      <dgm:t>
        <a:bodyPr/>
        <a:lstStyle/>
        <a:p>
          <a:endParaRPr lang="en-GB"/>
        </a:p>
      </dgm:t>
    </dgm:pt>
    <dgm:pt modelId="{312810B2-2DBA-4DD7-A970-F81B81C5EFF8}" type="sibTrans" cxnId="{90661F8F-66AD-468A-BA23-F9E53DA520A8}">
      <dgm:prSet/>
      <dgm:spPr/>
      <dgm:t>
        <a:bodyPr/>
        <a:lstStyle/>
        <a:p>
          <a:endParaRPr lang="en-GB"/>
        </a:p>
      </dgm:t>
    </dgm:pt>
    <dgm:pt modelId="{DC3AA388-8400-4635-A698-8688C88589B2}" type="pres">
      <dgm:prSet presAssocID="{BED1BA09-34F0-4126-A9F1-C0E0DDEE5ADF}" presName="arrowDiagram" presStyleCnt="0">
        <dgm:presLayoutVars>
          <dgm:chMax val="5"/>
          <dgm:dir/>
          <dgm:resizeHandles val="exact"/>
        </dgm:presLayoutVars>
      </dgm:prSet>
      <dgm:spPr/>
    </dgm:pt>
    <dgm:pt modelId="{CE20C03E-84D9-442B-8E33-7D599DBC3431}" type="pres">
      <dgm:prSet presAssocID="{BED1BA09-34F0-4126-A9F1-C0E0DDEE5ADF}" presName="arrow" presStyleLbl="bgShp" presStyleIdx="0" presStyleCnt="1" custLinFactNeighborX="-20390" custLinFactNeighborY="-23442"/>
      <dgm:spPr/>
    </dgm:pt>
    <dgm:pt modelId="{ACFAA1D0-84E5-4032-8A61-F9F987E9E660}" type="pres">
      <dgm:prSet presAssocID="{BED1BA09-34F0-4126-A9F1-C0E0DDEE5ADF}" presName="arrowDiagram3" presStyleCnt="0"/>
      <dgm:spPr/>
    </dgm:pt>
    <dgm:pt modelId="{C68FDCF7-697C-4A3D-9456-B819661827BE}" type="pres">
      <dgm:prSet presAssocID="{6E3CF48B-0506-46F1-9BE4-06B35A79BF13}" presName="bullet3a" presStyleLbl="node1" presStyleIdx="0" presStyleCnt="3"/>
      <dgm:spPr/>
    </dgm:pt>
    <dgm:pt modelId="{023F4038-93B2-4E12-930B-5A11519C35AC}" type="pres">
      <dgm:prSet presAssocID="{6E3CF48B-0506-46F1-9BE4-06B35A79BF13}" presName="textBox3a" presStyleLbl="revTx" presStyleIdx="0" presStyleCnt="3">
        <dgm:presLayoutVars>
          <dgm:bulletEnabled val="1"/>
        </dgm:presLayoutVars>
      </dgm:prSet>
      <dgm:spPr/>
      <dgm:t>
        <a:bodyPr/>
        <a:lstStyle/>
        <a:p>
          <a:endParaRPr lang="en-GB"/>
        </a:p>
      </dgm:t>
    </dgm:pt>
    <dgm:pt modelId="{3096165D-E84D-4C39-8A77-4E00721B8DB8}" type="pres">
      <dgm:prSet presAssocID="{F711DBBD-DC62-483A-BD6D-F8A5B7352C92}" presName="bullet3b" presStyleLbl="node1" presStyleIdx="1" presStyleCnt="3"/>
      <dgm:spPr/>
    </dgm:pt>
    <dgm:pt modelId="{E209C378-2FFF-4FCF-A4DF-DED01EEEC2E2}" type="pres">
      <dgm:prSet presAssocID="{F711DBBD-DC62-483A-BD6D-F8A5B7352C92}" presName="textBox3b" presStyleLbl="revTx" presStyleIdx="1" presStyleCnt="3">
        <dgm:presLayoutVars>
          <dgm:bulletEnabled val="1"/>
        </dgm:presLayoutVars>
      </dgm:prSet>
      <dgm:spPr/>
      <dgm:t>
        <a:bodyPr/>
        <a:lstStyle/>
        <a:p>
          <a:endParaRPr lang="en-GB"/>
        </a:p>
      </dgm:t>
    </dgm:pt>
    <dgm:pt modelId="{0858A562-F184-4C4B-8BB8-1FBF85C9F8F6}" type="pres">
      <dgm:prSet presAssocID="{6592C055-2E32-48E9-B83D-21ECF651E97A}" presName="bullet3c" presStyleLbl="node1" presStyleIdx="2" presStyleCnt="3"/>
      <dgm:spPr/>
    </dgm:pt>
    <dgm:pt modelId="{0E38408C-95E2-45DD-A40E-539054569F3A}" type="pres">
      <dgm:prSet presAssocID="{6592C055-2E32-48E9-B83D-21ECF651E97A}" presName="textBox3c" presStyleLbl="revTx" presStyleIdx="2" presStyleCnt="3">
        <dgm:presLayoutVars>
          <dgm:bulletEnabled val="1"/>
        </dgm:presLayoutVars>
      </dgm:prSet>
      <dgm:spPr/>
      <dgm:t>
        <a:bodyPr/>
        <a:lstStyle/>
        <a:p>
          <a:endParaRPr lang="en-GB"/>
        </a:p>
      </dgm:t>
    </dgm:pt>
  </dgm:ptLst>
  <dgm:cxnLst>
    <dgm:cxn modelId="{30EB8EF0-0087-4846-8FD4-9E790E78480A}" srcId="{BED1BA09-34F0-4126-A9F1-C0E0DDEE5ADF}" destId="{F711DBBD-DC62-483A-BD6D-F8A5B7352C92}" srcOrd="1" destOrd="0" parTransId="{2FC57458-E295-4D37-9D67-4AFC06E2E6E6}" sibTransId="{6D2D2882-296F-40C5-8510-760C34EBAAFA}"/>
    <dgm:cxn modelId="{075825B6-9BDC-454D-897A-9BBBBE4D01F7}" type="presOf" srcId="{BED1BA09-34F0-4126-A9F1-C0E0DDEE5ADF}" destId="{DC3AA388-8400-4635-A698-8688C88589B2}" srcOrd="0" destOrd="0" presId="urn:microsoft.com/office/officeart/2005/8/layout/arrow2"/>
    <dgm:cxn modelId="{90427F5F-AF42-424F-975D-3007FA006F12}" type="presOf" srcId="{F711DBBD-DC62-483A-BD6D-F8A5B7352C92}" destId="{E209C378-2FFF-4FCF-A4DF-DED01EEEC2E2}" srcOrd="0" destOrd="0" presId="urn:microsoft.com/office/officeart/2005/8/layout/arrow2"/>
    <dgm:cxn modelId="{A39328DB-7D49-48D9-8924-11136274AF21}" srcId="{BED1BA09-34F0-4126-A9F1-C0E0DDEE5ADF}" destId="{6E3CF48B-0506-46F1-9BE4-06B35A79BF13}" srcOrd="0" destOrd="0" parTransId="{7D00B8B6-DC30-4D21-87EC-2EACB1990337}" sibTransId="{967CBA1B-B055-4CAA-A281-4817BB21C5FE}"/>
    <dgm:cxn modelId="{31F9B615-E1A4-457B-AC47-3A869A8C3A43}" type="presOf" srcId="{6592C055-2E32-48E9-B83D-21ECF651E97A}" destId="{0E38408C-95E2-45DD-A40E-539054569F3A}" srcOrd="0" destOrd="0" presId="urn:microsoft.com/office/officeart/2005/8/layout/arrow2"/>
    <dgm:cxn modelId="{90661F8F-66AD-468A-BA23-F9E53DA520A8}" srcId="{BED1BA09-34F0-4126-A9F1-C0E0DDEE5ADF}" destId="{6592C055-2E32-48E9-B83D-21ECF651E97A}" srcOrd="2" destOrd="0" parTransId="{620BBE34-9503-4D25-A059-BFE00F0DEBF4}" sibTransId="{312810B2-2DBA-4DD7-A970-F81B81C5EFF8}"/>
    <dgm:cxn modelId="{425819AB-5928-454F-B5E6-9543C266567C}" type="presOf" srcId="{6E3CF48B-0506-46F1-9BE4-06B35A79BF13}" destId="{023F4038-93B2-4E12-930B-5A11519C35AC}" srcOrd="0" destOrd="0" presId="urn:microsoft.com/office/officeart/2005/8/layout/arrow2"/>
    <dgm:cxn modelId="{6B0F6341-4E73-4F7A-B28A-76AA4B125F43}" type="presParOf" srcId="{DC3AA388-8400-4635-A698-8688C88589B2}" destId="{CE20C03E-84D9-442B-8E33-7D599DBC3431}" srcOrd="0" destOrd="0" presId="urn:microsoft.com/office/officeart/2005/8/layout/arrow2"/>
    <dgm:cxn modelId="{BC129C35-48C4-4A03-92E4-AE72FA50FAF2}" type="presParOf" srcId="{DC3AA388-8400-4635-A698-8688C88589B2}" destId="{ACFAA1D0-84E5-4032-8A61-F9F987E9E660}" srcOrd="1" destOrd="0" presId="urn:microsoft.com/office/officeart/2005/8/layout/arrow2"/>
    <dgm:cxn modelId="{49404D8D-06E3-4762-92A4-2D47D5D01F83}" type="presParOf" srcId="{ACFAA1D0-84E5-4032-8A61-F9F987E9E660}" destId="{C68FDCF7-697C-4A3D-9456-B819661827BE}" srcOrd="0" destOrd="0" presId="urn:microsoft.com/office/officeart/2005/8/layout/arrow2"/>
    <dgm:cxn modelId="{E023E4AC-675E-41BF-9623-840C8F5A559D}" type="presParOf" srcId="{ACFAA1D0-84E5-4032-8A61-F9F987E9E660}" destId="{023F4038-93B2-4E12-930B-5A11519C35AC}" srcOrd="1" destOrd="0" presId="urn:microsoft.com/office/officeart/2005/8/layout/arrow2"/>
    <dgm:cxn modelId="{4F503F06-D8B9-41F1-8401-DF3FAC926E07}" type="presParOf" srcId="{ACFAA1D0-84E5-4032-8A61-F9F987E9E660}" destId="{3096165D-E84D-4C39-8A77-4E00721B8DB8}" srcOrd="2" destOrd="0" presId="urn:microsoft.com/office/officeart/2005/8/layout/arrow2"/>
    <dgm:cxn modelId="{B39D314D-30F3-45D2-8879-EC50AA98A768}" type="presParOf" srcId="{ACFAA1D0-84E5-4032-8A61-F9F987E9E660}" destId="{E209C378-2FFF-4FCF-A4DF-DED01EEEC2E2}" srcOrd="3" destOrd="0" presId="urn:microsoft.com/office/officeart/2005/8/layout/arrow2"/>
    <dgm:cxn modelId="{1A423D4D-2AB4-4AE8-8E76-57A7AA6BB18E}" type="presParOf" srcId="{ACFAA1D0-84E5-4032-8A61-F9F987E9E660}" destId="{0858A562-F184-4C4B-8BB8-1FBF85C9F8F6}" srcOrd="4" destOrd="0" presId="urn:microsoft.com/office/officeart/2005/8/layout/arrow2"/>
    <dgm:cxn modelId="{6A4AA446-7798-4609-85BD-01DEAF910369}" type="presParOf" srcId="{ACFAA1D0-84E5-4032-8A61-F9F987E9E660}" destId="{0E38408C-95E2-45DD-A40E-539054569F3A}"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44A965-5CA1-46E2-B4EE-F567A1A9CA71}" type="doc">
      <dgm:prSet loTypeId="urn:microsoft.com/office/officeart/2005/8/layout/equation1" loCatId="process" qsTypeId="urn:microsoft.com/office/officeart/2005/8/quickstyle/simple1" qsCatId="simple" csTypeId="urn:microsoft.com/office/officeart/2005/8/colors/colorful3" csCatId="colorful" phldr="1"/>
      <dgm:spPr/>
    </dgm:pt>
    <dgm:pt modelId="{3F473DB0-7DA8-44CB-A384-62378060EB25}">
      <dgm:prSet phldrT="[Text]"/>
      <dgm:spPr/>
      <dgm:t>
        <a:bodyPr/>
        <a:lstStyle/>
        <a:p>
          <a:r>
            <a:rPr lang="en-GB" dirty="0" smtClean="0"/>
            <a:t>Modelling</a:t>
          </a:r>
          <a:endParaRPr lang="en-GB" dirty="0"/>
        </a:p>
      </dgm:t>
    </dgm:pt>
    <dgm:pt modelId="{57F12435-3AA6-4FFA-9AC8-8E68DB7E414C}" type="parTrans" cxnId="{429CDC9C-ED2C-47DE-8E0C-0CB1E3FF74B4}">
      <dgm:prSet/>
      <dgm:spPr/>
      <dgm:t>
        <a:bodyPr/>
        <a:lstStyle/>
        <a:p>
          <a:endParaRPr lang="en-GB"/>
        </a:p>
      </dgm:t>
    </dgm:pt>
    <dgm:pt modelId="{F00A569F-03DE-4B85-9390-6F2932D7BAC8}" type="sibTrans" cxnId="{429CDC9C-ED2C-47DE-8E0C-0CB1E3FF74B4}">
      <dgm:prSet/>
      <dgm:spPr/>
      <dgm:t>
        <a:bodyPr/>
        <a:lstStyle/>
        <a:p>
          <a:endParaRPr lang="en-GB"/>
        </a:p>
      </dgm:t>
    </dgm:pt>
    <dgm:pt modelId="{CDD90553-17D6-4EA4-BF26-0B9F8AB8FC55}">
      <dgm:prSet phldrT="[Text]"/>
      <dgm:spPr/>
      <dgm:t>
        <a:bodyPr/>
        <a:lstStyle/>
        <a:p>
          <a:r>
            <a:rPr lang="en-GB" dirty="0" smtClean="0"/>
            <a:t>Observation</a:t>
          </a:r>
          <a:endParaRPr lang="en-GB" dirty="0"/>
        </a:p>
      </dgm:t>
    </dgm:pt>
    <dgm:pt modelId="{AC381A9E-7BCA-4B7D-830B-53A2073CFD4E}" type="parTrans" cxnId="{748A4286-8210-4330-92DF-64558E568FFD}">
      <dgm:prSet/>
      <dgm:spPr/>
      <dgm:t>
        <a:bodyPr/>
        <a:lstStyle/>
        <a:p>
          <a:endParaRPr lang="en-GB"/>
        </a:p>
      </dgm:t>
    </dgm:pt>
    <dgm:pt modelId="{8FD76BFC-FE55-4FCE-AC83-8A6F1FEDE9BD}" type="sibTrans" cxnId="{748A4286-8210-4330-92DF-64558E568FFD}">
      <dgm:prSet/>
      <dgm:spPr/>
      <dgm:t>
        <a:bodyPr/>
        <a:lstStyle/>
        <a:p>
          <a:endParaRPr lang="en-GB"/>
        </a:p>
      </dgm:t>
    </dgm:pt>
    <dgm:pt modelId="{6DBF2405-08E1-4508-A6CF-71A9E71CD20B}">
      <dgm:prSet phldrT="[Text]"/>
      <dgm:spPr/>
      <dgm:t>
        <a:bodyPr/>
        <a:lstStyle/>
        <a:p>
          <a:r>
            <a:rPr lang="en-GB" dirty="0" smtClean="0"/>
            <a:t>Improved Performance</a:t>
          </a:r>
          <a:endParaRPr lang="en-GB" dirty="0"/>
        </a:p>
      </dgm:t>
    </dgm:pt>
    <dgm:pt modelId="{5CDCAA51-4E9C-4ECC-A80F-732302110F5C}" type="parTrans" cxnId="{CEC2DAC1-C0FD-446A-BE7E-A410BF33D9E3}">
      <dgm:prSet/>
      <dgm:spPr/>
      <dgm:t>
        <a:bodyPr/>
        <a:lstStyle/>
        <a:p>
          <a:endParaRPr lang="en-GB"/>
        </a:p>
      </dgm:t>
    </dgm:pt>
    <dgm:pt modelId="{A2B39E57-DC88-43BC-B415-AAD38850D387}" type="sibTrans" cxnId="{CEC2DAC1-C0FD-446A-BE7E-A410BF33D9E3}">
      <dgm:prSet/>
      <dgm:spPr/>
      <dgm:t>
        <a:bodyPr/>
        <a:lstStyle/>
        <a:p>
          <a:endParaRPr lang="en-GB"/>
        </a:p>
      </dgm:t>
    </dgm:pt>
    <dgm:pt modelId="{F310F38F-A03F-4835-BDC2-303456E05984}" type="pres">
      <dgm:prSet presAssocID="{6644A965-5CA1-46E2-B4EE-F567A1A9CA71}" presName="linearFlow" presStyleCnt="0">
        <dgm:presLayoutVars>
          <dgm:dir/>
          <dgm:resizeHandles val="exact"/>
        </dgm:presLayoutVars>
      </dgm:prSet>
      <dgm:spPr/>
    </dgm:pt>
    <dgm:pt modelId="{1C072E01-486E-495E-B3DD-2517685EB16E}" type="pres">
      <dgm:prSet presAssocID="{3F473DB0-7DA8-44CB-A384-62378060EB25}" presName="node" presStyleLbl="node1" presStyleIdx="0" presStyleCnt="3" custLinFactNeighborX="-929" custLinFactNeighborY="-42737">
        <dgm:presLayoutVars>
          <dgm:bulletEnabled val="1"/>
        </dgm:presLayoutVars>
      </dgm:prSet>
      <dgm:spPr/>
      <dgm:t>
        <a:bodyPr/>
        <a:lstStyle/>
        <a:p>
          <a:endParaRPr lang="en-GB"/>
        </a:p>
      </dgm:t>
    </dgm:pt>
    <dgm:pt modelId="{533FD859-4AFA-42B1-A3DA-09833F108260}" type="pres">
      <dgm:prSet presAssocID="{F00A569F-03DE-4B85-9390-6F2932D7BAC8}" presName="spacerL" presStyleCnt="0"/>
      <dgm:spPr/>
    </dgm:pt>
    <dgm:pt modelId="{65EEA0CA-9713-400B-9D24-BD041E5A9EF3}" type="pres">
      <dgm:prSet presAssocID="{F00A569F-03DE-4B85-9390-6F2932D7BAC8}" presName="sibTrans" presStyleLbl="sibTrans2D1" presStyleIdx="0" presStyleCnt="2" custLinFactNeighborX="-35769" custLinFactNeighborY="-73335"/>
      <dgm:spPr/>
      <dgm:t>
        <a:bodyPr/>
        <a:lstStyle/>
        <a:p>
          <a:endParaRPr lang="en-GB"/>
        </a:p>
      </dgm:t>
    </dgm:pt>
    <dgm:pt modelId="{AC1BF7FF-6F22-4435-8B05-E3ADE32E13F9}" type="pres">
      <dgm:prSet presAssocID="{F00A569F-03DE-4B85-9390-6F2932D7BAC8}" presName="spacerR" presStyleCnt="0"/>
      <dgm:spPr/>
    </dgm:pt>
    <dgm:pt modelId="{5D7ACE68-7D50-421E-BDB3-48BD55DE0DBB}" type="pres">
      <dgm:prSet presAssocID="{CDD90553-17D6-4EA4-BF26-0B9F8AB8FC55}" presName="node" presStyleLbl="node1" presStyleIdx="1" presStyleCnt="3" custLinFactNeighborX="-23574" custLinFactNeighborY="-42737">
        <dgm:presLayoutVars>
          <dgm:bulletEnabled val="1"/>
        </dgm:presLayoutVars>
      </dgm:prSet>
      <dgm:spPr/>
      <dgm:t>
        <a:bodyPr/>
        <a:lstStyle/>
        <a:p>
          <a:endParaRPr lang="en-GB"/>
        </a:p>
      </dgm:t>
    </dgm:pt>
    <dgm:pt modelId="{12A39D83-ACE1-40DA-9DE3-680D4FDE0FE8}" type="pres">
      <dgm:prSet presAssocID="{8FD76BFC-FE55-4FCE-AC83-8A6F1FEDE9BD}" presName="spacerL" presStyleCnt="0"/>
      <dgm:spPr/>
    </dgm:pt>
    <dgm:pt modelId="{6DEF7BFB-9439-46B8-B43E-86D44F9295ED}" type="pres">
      <dgm:prSet presAssocID="{8FD76BFC-FE55-4FCE-AC83-8A6F1FEDE9BD}" presName="sibTrans" presStyleLbl="sibTrans2D1" presStyleIdx="1" presStyleCnt="2" custLinFactX="-328429" custLinFactY="14996" custLinFactNeighborX="-400000" custLinFactNeighborY="100000"/>
      <dgm:spPr/>
      <dgm:t>
        <a:bodyPr/>
        <a:lstStyle/>
        <a:p>
          <a:endParaRPr lang="en-GB"/>
        </a:p>
      </dgm:t>
    </dgm:pt>
    <dgm:pt modelId="{57406B99-DECA-4DE5-87EB-7BF235708D62}" type="pres">
      <dgm:prSet presAssocID="{8FD76BFC-FE55-4FCE-AC83-8A6F1FEDE9BD}" presName="spacerR" presStyleCnt="0"/>
      <dgm:spPr/>
    </dgm:pt>
    <dgm:pt modelId="{100DBDCE-9073-4DB0-8862-544EEBEF9734}" type="pres">
      <dgm:prSet presAssocID="{6DBF2405-08E1-4508-A6CF-71A9E71CD20B}" presName="node" presStyleLbl="node1" presStyleIdx="2" presStyleCnt="3" custLinFactX="-200593" custLinFactNeighborX="-300000" custLinFactNeighborY="73964">
        <dgm:presLayoutVars>
          <dgm:bulletEnabled val="1"/>
        </dgm:presLayoutVars>
      </dgm:prSet>
      <dgm:spPr/>
      <dgm:t>
        <a:bodyPr/>
        <a:lstStyle/>
        <a:p>
          <a:endParaRPr lang="en-GB"/>
        </a:p>
      </dgm:t>
    </dgm:pt>
  </dgm:ptLst>
  <dgm:cxnLst>
    <dgm:cxn modelId="{B364D372-A026-4F79-B6F8-F88FF01DD2D2}" type="presOf" srcId="{6DBF2405-08E1-4508-A6CF-71A9E71CD20B}" destId="{100DBDCE-9073-4DB0-8862-544EEBEF9734}" srcOrd="0" destOrd="0" presId="urn:microsoft.com/office/officeart/2005/8/layout/equation1"/>
    <dgm:cxn modelId="{748A4286-8210-4330-92DF-64558E568FFD}" srcId="{6644A965-5CA1-46E2-B4EE-F567A1A9CA71}" destId="{CDD90553-17D6-4EA4-BF26-0B9F8AB8FC55}" srcOrd="1" destOrd="0" parTransId="{AC381A9E-7BCA-4B7D-830B-53A2073CFD4E}" sibTransId="{8FD76BFC-FE55-4FCE-AC83-8A6F1FEDE9BD}"/>
    <dgm:cxn modelId="{A67114FE-9D12-4575-B1A4-84CBEECD79E2}" type="presOf" srcId="{6644A965-5CA1-46E2-B4EE-F567A1A9CA71}" destId="{F310F38F-A03F-4835-BDC2-303456E05984}" srcOrd="0" destOrd="0" presId="urn:microsoft.com/office/officeart/2005/8/layout/equation1"/>
    <dgm:cxn modelId="{CEC2DAC1-C0FD-446A-BE7E-A410BF33D9E3}" srcId="{6644A965-5CA1-46E2-B4EE-F567A1A9CA71}" destId="{6DBF2405-08E1-4508-A6CF-71A9E71CD20B}" srcOrd="2" destOrd="0" parTransId="{5CDCAA51-4E9C-4ECC-A80F-732302110F5C}" sibTransId="{A2B39E57-DC88-43BC-B415-AAD38850D387}"/>
    <dgm:cxn modelId="{D5A5DF4E-7430-4A11-A2A2-13BB0EF5643D}" type="presOf" srcId="{8FD76BFC-FE55-4FCE-AC83-8A6F1FEDE9BD}" destId="{6DEF7BFB-9439-46B8-B43E-86D44F9295ED}" srcOrd="0" destOrd="0" presId="urn:microsoft.com/office/officeart/2005/8/layout/equation1"/>
    <dgm:cxn modelId="{429CDC9C-ED2C-47DE-8E0C-0CB1E3FF74B4}" srcId="{6644A965-5CA1-46E2-B4EE-F567A1A9CA71}" destId="{3F473DB0-7DA8-44CB-A384-62378060EB25}" srcOrd="0" destOrd="0" parTransId="{57F12435-3AA6-4FFA-9AC8-8E68DB7E414C}" sibTransId="{F00A569F-03DE-4B85-9390-6F2932D7BAC8}"/>
    <dgm:cxn modelId="{8FEE6D0F-61F7-4EFA-A0DE-9AEBE091D2FF}" type="presOf" srcId="{3F473DB0-7DA8-44CB-A384-62378060EB25}" destId="{1C072E01-486E-495E-B3DD-2517685EB16E}" srcOrd="0" destOrd="0" presId="urn:microsoft.com/office/officeart/2005/8/layout/equation1"/>
    <dgm:cxn modelId="{221455FE-12D7-4DFF-930E-7E0B96C9C91A}" type="presOf" srcId="{CDD90553-17D6-4EA4-BF26-0B9F8AB8FC55}" destId="{5D7ACE68-7D50-421E-BDB3-48BD55DE0DBB}" srcOrd="0" destOrd="0" presId="urn:microsoft.com/office/officeart/2005/8/layout/equation1"/>
    <dgm:cxn modelId="{57ECC9EB-AED7-40C5-974B-3B8A4D17CDB0}" type="presOf" srcId="{F00A569F-03DE-4B85-9390-6F2932D7BAC8}" destId="{65EEA0CA-9713-400B-9D24-BD041E5A9EF3}" srcOrd="0" destOrd="0" presId="urn:microsoft.com/office/officeart/2005/8/layout/equation1"/>
    <dgm:cxn modelId="{4A7318C5-0F3A-402B-A3AF-21E1A4835700}" type="presParOf" srcId="{F310F38F-A03F-4835-BDC2-303456E05984}" destId="{1C072E01-486E-495E-B3DD-2517685EB16E}" srcOrd="0" destOrd="0" presId="urn:microsoft.com/office/officeart/2005/8/layout/equation1"/>
    <dgm:cxn modelId="{F61DC4D0-4E0C-4B04-8C90-307E6C1BC3F4}" type="presParOf" srcId="{F310F38F-A03F-4835-BDC2-303456E05984}" destId="{533FD859-4AFA-42B1-A3DA-09833F108260}" srcOrd="1" destOrd="0" presId="urn:microsoft.com/office/officeart/2005/8/layout/equation1"/>
    <dgm:cxn modelId="{85AF2D8F-6DC6-4886-97C9-101C8F0490D2}" type="presParOf" srcId="{F310F38F-A03F-4835-BDC2-303456E05984}" destId="{65EEA0CA-9713-400B-9D24-BD041E5A9EF3}" srcOrd="2" destOrd="0" presId="urn:microsoft.com/office/officeart/2005/8/layout/equation1"/>
    <dgm:cxn modelId="{D139A03E-7244-4BFF-9F8E-0E1A990117F0}" type="presParOf" srcId="{F310F38F-A03F-4835-BDC2-303456E05984}" destId="{AC1BF7FF-6F22-4435-8B05-E3ADE32E13F9}" srcOrd="3" destOrd="0" presId="urn:microsoft.com/office/officeart/2005/8/layout/equation1"/>
    <dgm:cxn modelId="{E89E5AB0-0B1F-4AE9-ADEB-90F8957F5A13}" type="presParOf" srcId="{F310F38F-A03F-4835-BDC2-303456E05984}" destId="{5D7ACE68-7D50-421E-BDB3-48BD55DE0DBB}" srcOrd="4" destOrd="0" presId="urn:microsoft.com/office/officeart/2005/8/layout/equation1"/>
    <dgm:cxn modelId="{9317051D-EA7D-4AAB-9560-1AA66F7F4EC9}" type="presParOf" srcId="{F310F38F-A03F-4835-BDC2-303456E05984}" destId="{12A39D83-ACE1-40DA-9DE3-680D4FDE0FE8}" srcOrd="5" destOrd="0" presId="urn:microsoft.com/office/officeart/2005/8/layout/equation1"/>
    <dgm:cxn modelId="{5FC9648C-E3E8-4249-A00B-6A49F7CFDA3E}" type="presParOf" srcId="{F310F38F-A03F-4835-BDC2-303456E05984}" destId="{6DEF7BFB-9439-46B8-B43E-86D44F9295ED}" srcOrd="6" destOrd="0" presId="urn:microsoft.com/office/officeart/2005/8/layout/equation1"/>
    <dgm:cxn modelId="{763A8C71-250A-440D-A2D2-60A190E79E93}" type="presParOf" srcId="{F310F38F-A03F-4835-BDC2-303456E05984}" destId="{57406B99-DECA-4DE5-87EB-7BF235708D62}" srcOrd="7" destOrd="0" presId="urn:microsoft.com/office/officeart/2005/8/layout/equation1"/>
    <dgm:cxn modelId="{34FE4D5C-4411-4174-B987-665ADCF1DDB9}" type="presParOf" srcId="{F310F38F-A03F-4835-BDC2-303456E05984}" destId="{100DBDCE-9073-4DB0-8862-544EEBEF9734}"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5411F-CFC2-42CE-9D25-A39127C329F4}">
      <dsp:nvSpPr>
        <dsp:cNvPr id="0" name=""/>
        <dsp:cNvSpPr/>
      </dsp:nvSpPr>
      <dsp:spPr>
        <a:xfrm>
          <a:off x="3347" y="394681"/>
          <a:ext cx="1188324" cy="118832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77373" y="568707"/>
        <a:ext cx="840272" cy="840272"/>
      </dsp:txXfrm>
    </dsp:sp>
    <dsp:sp modelId="{21AC70F6-9603-48F0-B37E-631437D8E3CA}">
      <dsp:nvSpPr>
        <dsp:cNvPr id="0" name=""/>
        <dsp:cNvSpPr/>
      </dsp:nvSpPr>
      <dsp:spPr>
        <a:xfrm>
          <a:off x="252895" y="1679497"/>
          <a:ext cx="689228" cy="689228"/>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44252" y="1943058"/>
        <a:ext cx="506514" cy="162106"/>
      </dsp:txXfrm>
    </dsp:sp>
    <dsp:sp modelId="{FE859DD4-38D3-4DF7-9914-4324F834AFD2}">
      <dsp:nvSpPr>
        <dsp:cNvPr id="0" name=""/>
        <dsp:cNvSpPr/>
      </dsp:nvSpPr>
      <dsp:spPr>
        <a:xfrm>
          <a:off x="3347" y="2465218"/>
          <a:ext cx="1188324" cy="1188324"/>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77373" y="2639244"/>
        <a:ext cx="840272" cy="840272"/>
      </dsp:txXfrm>
    </dsp:sp>
    <dsp:sp modelId="{A203E6C6-EC9C-47BC-85C6-DF5B1A946EC1}">
      <dsp:nvSpPr>
        <dsp:cNvPr id="0" name=""/>
        <dsp:cNvSpPr/>
      </dsp:nvSpPr>
      <dsp:spPr>
        <a:xfrm>
          <a:off x="1369920" y="1803083"/>
          <a:ext cx="377887" cy="442056"/>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a:off x="1369920" y="1891494"/>
        <a:ext cx="264521" cy="265234"/>
      </dsp:txXfrm>
    </dsp:sp>
    <dsp:sp modelId="{1BA26861-5DE9-48D8-80D6-22FD2F0C2A52}">
      <dsp:nvSpPr>
        <dsp:cNvPr id="0" name=""/>
        <dsp:cNvSpPr/>
      </dsp:nvSpPr>
      <dsp:spPr>
        <a:xfrm>
          <a:off x="1904666" y="835787"/>
          <a:ext cx="2376649" cy="2376649"/>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2252718" y="1183839"/>
        <a:ext cx="1680545" cy="16805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2D749-9E28-44D7-A003-65A237BC99A5}">
      <dsp:nvSpPr>
        <dsp:cNvPr id="0" name=""/>
        <dsp:cNvSpPr/>
      </dsp:nvSpPr>
      <dsp:spPr>
        <a:xfrm rot="5400000">
          <a:off x="-222646" y="223826"/>
          <a:ext cx="1484312" cy="103901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1</a:t>
          </a:r>
          <a:endParaRPr lang="en-GB" sz="2900" kern="1200" dirty="0"/>
        </a:p>
      </dsp:txBody>
      <dsp:txXfrm rot="-5400000">
        <a:off x="1" y="520688"/>
        <a:ext cx="1039018" cy="445294"/>
      </dsp:txXfrm>
    </dsp:sp>
    <dsp:sp modelId="{4FAA6247-44E5-40BC-BA55-0B2A000CD750}">
      <dsp:nvSpPr>
        <dsp:cNvPr id="0" name=""/>
        <dsp:cNvSpPr/>
      </dsp:nvSpPr>
      <dsp:spPr>
        <a:xfrm rot="5400000">
          <a:off x="2797075" y="-1756877"/>
          <a:ext cx="964803" cy="448091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b="1" kern="1200" dirty="0" smtClean="0">
              <a:solidFill>
                <a:srgbClr val="8064A2"/>
              </a:solidFill>
            </a:rPr>
            <a:t>You must…</a:t>
          </a:r>
          <a:endParaRPr lang="en-GB" sz="2700" b="1" kern="1200" dirty="0">
            <a:solidFill>
              <a:srgbClr val="8064A2"/>
            </a:solidFill>
          </a:endParaRPr>
        </a:p>
        <a:p>
          <a:pPr marL="228600" lvl="1" indent="-228600" algn="l" defTabSz="1200150">
            <a:lnSpc>
              <a:spcPct val="90000"/>
            </a:lnSpc>
            <a:spcBef>
              <a:spcPct val="0"/>
            </a:spcBef>
            <a:spcAft>
              <a:spcPct val="15000"/>
            </a:spcAft>
            <a:buChar char="••"/>
          </a:pPr>
          <a:endParaRPr lang="en-GB" sz="2700" kern="1200" dirty="0"/>
        </a:p>
      </dsp:txBody>
      <dsp:txXfrm rot="-5400000">
        <a:off x="1039018" y="48278"/>
        <a:ext cx="4433819" cy="870607"/>
      </dsp:txXfrm>
    </dsp:sp>
    <dsp:sp modelId="{AF03D038-2EF4-4BEC-BBB9-34731B1B422A}">
      <dsp:nvSpPr>
        <dsp:cNvPr id="0" name=""/>
        <dsp:cNvSpPr/>
      </dsp:nvSpPr>
      <dsp:spPr>
        <a:xfrm rot="5400000">
          <a:off x="-222646" y="1512490"/>
          <a:ext cx="1484312" cy="1039018"/>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2</a:t>
          </a:r>
          <a:endParaRPr lang="en-GB" sz="2900" kern="1200" dirty="0"/>
        </a:p>
      </dsp:txBody>
      <dsp:txXfrm rot="-5400000">
        <a:off x="1" y="1809352"/>
        <a:ext cx="1039018" cy="445294"/>
      </dsp:txXfrm>
    </dsp:sp>
    <dsp:sp modelId="{043D55A1-EED6-4350-AF26-A1C12FC3EDC6}">
      <dsp:nvSpPr>
        <dsp:cNvPr id="0" name=""/>
        <dsp:cNvSpPr/>
      </dsp:nvSpPr>
      <dsp:spPr>
        <a:xfrm rot="5400000">
          <a:off x="2797075" y="-468213"/>
          <a:ext cx="964803" cy="4480917"/>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b="1" kern="1200" dirty="0" smtClean="0">
              <a:solidFill>
                <a:srgbClr val="5767B4"/>
              </a:solidFill>
            </a:rPr>
            <a:t>You should…</a:t>
          </a:r>
          <a:endParaRPr lang="en-GB" sz="2700" b="1" kern="1200" dirty="0">
            <a:solidFill>
              <a:srgbClr val="5767B4"/>
            </a:solidFill>
          </a:endParaRPr>
        </a:p>
        <a:p>
          <a:pPr marL="228600" lvl="1" indent="-228600" algn="l" defTabSz="1200150">
            <a:lnSpc>
              <a:spcPct val="90000"/>
            </a:lnSpc>
            <a:spcBef>
              <a:spcPct val="0"/>
            </a:spcBef>
            <a:spcAft>
              <a:spcPct val="15000"/>
            </a:spcAft>
            <a:buChar char="••"/>
          </a:pPr>
          <a:endParaRPr lang="en-GB" sz="2700" kern="1200" dirty="0"/>
        </a:p>
      </dsp:txBody>
      <dsp:txXfrm rot="-5400000">
        <a:off x="1039018" y="1336942"/>
        <a:ext cx="4433819" cy="870607"/>
      </dsp:txXfrm>
    </dsp:sp>
    <dsp:sp modelId="{D33C3226-C00E-4CE5-9FA9-54D50876EC79}">
      <dsp:nvSpPr>
        <dsp:cNvPr id="0" name=""/>
        <dsp:cNvSpPr/>
      </dsp:nvSpPr>
      <dsp:spPr>
        <a:xfrm rot="5400000">
          <a:off x="-222646" y="2801154"/>
          <a:ext cx="1484312" cy="1039018"/>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3</a:t>
          </a:r>
          <a:endParaRPr lang="en-GB" sz="2900" kern="1200" dirty="0"/>
        </a:p>
      </dsp:txBody>
      <dsp:txXfrm rot="-5400000">
        <a:off x="1" y="3098016"/>
        <a:ext cx="1039018" cy="445294"/>
      </dsp:txXfrm>
    </dsp:sp>
    <dsp:sp modelId="{580DB645-AD1B-4DFD-8562-CE919114605C}">
      <dsp:nvSpPr>
        <dsp:cNvPr id="0" name=""/>
        <dsp:cNvSpPr/>
      </dsp:nvSpPr>
      <dsp:spPr>
        <a:xfrm rot="5400000">
          <a:off x="2797075" y="820450"/>
          <a:ext cx="964803" cy="4480917"/>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b="1" kern="1200" dirty="0" smtClean="0">
              <a:solidFill>
                <a:srgbClr val="4BACC6"/>
              </a:solidFill>
            </a:rPr>
            <a:t>Your could try to…</a:t>
          </a:r>
          <a:endParaRPr lang="en-GB" sz="2700" b="1" kern="1200" dirty="0">
            <a:solidFill>
              <a:srgbClr val="4BACC6"/>
            </a:solidFill>
          </a:endParaRPr>
        </a:p>
        <a:p>
          <a:pPr marL="228600" lvl="1" indent="-228600" algn="l" defTabSz="1200150">
            <a:lnSpc>
              <a:spcPct val="90000"/>
            </a:lnSpc>
            <a:spcBef>
              <a:spcPct val="0"/>
            </a:spcBef>
            <a:spcAft>
              <a:spcPct val="15000"/>
            </a:spcAft>
            <a:buChar char="••"/>
          </a:pPr>
          <a:endParaRPr lang="en-GB" sz="2700" kern="1200" dirty="0"/>
        </a:p>
      </dsp:txBody>
      <dsp:txXfrm rot="-5400000">
        <a:off x="1039018" y="2625605"/>
        <a:ext cx="4433819" cy="8706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7305-27FB-4506-ACA8-F91FDB5A7968}">
      <dsp:nvSpPr>
        <dsp:cNvPr id="0" name=""/>
        <dsp:cNvSpPr/>
      </dsp:nvSpPr>
      <dsp:spPr>
        <a:xfrm>
          <a:off x="0" y="21755"/>
          <a:ext cx="4920456" cy="1539632"/>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138EC8-B63B-4AA3-A414-1E3F920875A4}">
      <dsp:nvSpPr>
        <dsp:cNvPr id="0" name=""/>
        <dsp:cNvSpPr/>
      </dsp:nvSpPr>
      <dsp:spPr>
        <a:xfrm>
          <a:off x="147613" y="205284"/>
          <a:ext cx="1445383" cy="1129063"/>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B9BC54-543F-4FB1-A1D3-DCC94B426686}">
      <dsp:nvSpPr>
        <dsp:cNvPr id="0" name=""/>
        <dsp:cNvSpPr/>
      </dsp:nvSpPr>
      <dsp:spPr>
        <a:xfrm rot="10800000">
          <a:off x="147613" y="1539632"/>
          <a:ext cx="1445383" cy="1881773"/>
        </a:xfrm>
        <a:prstGeom prst="round2SameRect">
          <a:avLst>
            <a:gd name="adj1" fmla="val 10500"/>
            <a:gd name="adj2" fmla="val 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192064" y="1539632"/>
        <a:ext cx="1356481" cy="1837322"/>
      </dsp:txXfrm>
    </dsp:sp>
    <dsp:sp modelId="{A96E686C-A19A-4BA8-85F2-2A4D5299D786}">
      <dsp:nvSpPr>
        <dsp:cNvPr id="0" name=""/>
        <dsp:cNvSpPr/>
      </dsp:nvSpPr>
      <dsp:spPr>
        <a:xfrm>
          <a:off x="1737536" y="205284"/>
          <a:ext cx="1445383" cy="1129063"/>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472CFD-5D3F-4DD2-B962-CB12C7D5DA5B}">
      <dsp:nvSpPr>
        <dsp:cNvPr id="0" name=""/>
        <dsp:cNvSpPr/>
      </dsp:nvSpPr>
      <dsp:spPr>
        <a:xfrm rot="10800000">
          <a:off x="1737536" y="1539632"/>
          <a:ext cx="1445383" cy="1881773"/>
        </a:xfrm>
        <a:prstGeom prst="round2SameRect">
          <a:avLst>
            <a:gd name="adj1" fmla="val 10500"/>
            <a:gd name="adj2" fmla="val 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1781987" y="1539632"/>
        <a:ext cx="1356481" cy="1837322"/>
      </dsp:txXfrm>
    </dsp:sp>
    <dsp:sp modelId="{CC072FD5-EADE-44ED-818F-16B0B1CA5FD0}">
      <dsp:nvSpPr>
        <dsp:cNvPr id="0" name=""/>
        <dsp:cNvSpPr/>
      </dsp:nvSpPr>
      <dsp:spPr>
        <a:xfrm>
          <a:off x="3327458" y="205284"/>
          <a:ext cx="1445383" cy="1129063"/>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D5EB3B-8C09-4F16-AFDA-418D51294AB9}">
      <dsp:nvSpPr>
        <dsp:cNvPr id="0" name=""/>
        <dsp:cNvSpPr/>
      </dsp:nvSpPr>
      <dsp:spPr>
        <a:xfrm rot="10800000">
          <a:off x="3327458" y="1539632"/>
          <a:ext cx="1445383" cy="1881773"/>
        </a:xfrm>
        <a:prstGeom prst="round2SameRect">
          <a:avLst>
            <a:gd name="adj1" fmla="val 10500"/>
            <a:gd name="adj2" fmla="val 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3371909" y="1539632"/>
        <a:ext cx="1356481" cy="18373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7305-27FB-4506-ACA8-F91FDB5A7968}">
      <dsp:nvSpPr>
        <dsp:cNvPr id="0" name=""/>
        <dsp:cNvSpPr/>
      </dsp:nvSpPr>
      <dsp:spPr>
        <a:xfrm>
          <a:off x="0" y="21755"/>
          <a:ext cx="3280420" cy="1539632"/>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138EC8-B63B-4AA3-A414-1E3F920875A4}">
      <dsp:nvSpPr>
        <dsp:cNvPr id="0" name=""/>
        <dsp:cNvSpPr/>
      </dsp:nvSpPr>
      <dsp:spPr>
        <a:xfrm>
          <a:off x="98412" y="205284"/>
          <a:ext cx="963623" cy="1129063"/>
        </a:xfrm>
        <a:prstGeom prst="roundRect">
          <a:avLst>
            <a:gd name="adj" fmla="val 10000"/>
          </a:avLst>
        </a:prstGeom>
        <a:solidFill>
          <a:srgbClr val="E2C2C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B9BC54-543F-4FB1-A1D3-DCC94B426686}">
      <dsp:nvSpPr>
        <dsp:cNvPr id="0" name=""/>
        <dsp:cNvSpPr/>
      </dsp:nvSpPr>
      <dsp:spPr>
        <a:xfrm rot="10800000">
          <a:off x="98412" y="1539632"/>
          <a:ext cx="963623" cy="1881773"/>
        </a:xfrm>
        <a:prstGeom prst="round2SameRect">
          <a:avLst>
            <a:gd name="adj1" fmla="val 105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128047" y="1539632"/>
        <a:ext cx="904353" cy="1852138"/>
      </dsp:txXfrm>
    </dsp:sp>
    <dsp:sp modelId="{A96E686C-A19A-4BA8-85F2-2A4D5299D786}">
      <dsp:nvSpPr>
        <dsp:cNvPr id="0" name=""/>
        <dsp:cNvSpPr/>
      </dsp:nvSpPr>
      <dsp:spPr>
        <a:xfrm>
          <a:off x="1158398" y="205284"/>
          <a:ext cx="963623" cy="1129063"/>
        </a:xfrm>
        <a:prstGeom prst="roundRect">
          <a:avLst>
            <a:gd name="adj" fmla="val 10000"/>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472CFD-5D3F-4DD2-B962-CB12C7D5DA5B}">
      <dsp:nvSpPr>
        <dsp:cNvPr id="0" name=""/>
        <dsp:cNvSpPr/>
      </dsp:nvSpPr>
      <dsp:spPr>
        <a:xfrm rot="10800000">
          <a:off x="1158398" y="1539632"/>
          <a:ext cx="963623" cy="1881773"/>
        </a:xfrm>
        <a:prstGeom prst="round2SameRect">
          <a:avLst>
            <a:gd name="adj1" fmla="val 10500"/>
            <a:gd name="adj2" fmla="val 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1188033" y="1539632"/>
        <a:ext cx="904353" cy="1852138"/>
      </dsp:txXfrm>
    </dsp:sp>
    <dsp:sp modelId="{CC072FD5-EADE-44ED-818F-16B0B1CA5FD0}">
      <dsp:nvSpPr>
        <dsp:cNvPr id="0" name=""/>
        <dsp:cNvSpPr/>
      </dsp:nvSpPr>
      <dsp:spPr>
        <a:xfrm>
          <a:off x="2218384" y="205284"/>
          <a:ext cx="963623" cy="1129063"/>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D5EB3B-8C09-4F16-AFDA-418D51294AB9}">
      <dsp:nvSpPr>
        <dsp:cNvPr id="0" name=""/>
        <dsp:cNvSpPr/>
      </dsp:nvSpPr>
      <dsp:spPr>
        <a:xfrm rot="10800000">
          <a:off x="2218384" y="1539632"/>
          <a:ext cx="963623" cy="1881773"/>
        </a:xfrm>
        <a:prstGeom prst="round2SameRect">
          <a:avLst>
            <a:gd name="adj1" fmla="val 10500"/>
            <a:gd name="adj2" fmla="val 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8" tIns="455168" rIns="455168" bIns="455168" numCol="1" spcCol="1270" anchor="t" anchorCtr="0">
          <a:noAutofit/>
        </a:bodyPr>
        <a:lstStyle/>
        <a:p>
          <a:pPr lvl="0" algn="ctr" defTabSz="2844800">
            <a:lnSpc>
              <a:spcPct val="90000"/>
            </a:lnSpc>
            <a:spcBef>
              <a:spcPct val="0"/>
            </a:spcBef>
            <a:spcAft>
              <a:spcPct val="35000"/>
            </a:spcAft>
          </a:pPr>
          <a:endParaRPr lang="en-GB" sz="6400" kern="1200" dirty="0"/>
        </a:p>
      </dsp:txBody>
      <dsp:txXfrm rot="10800000">
        <a:off x="2248019" y="1539632"/>
        <a:ext cx="904353" cy="18521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A2B1E-FB68-4FCB-AEAA-9CDED0ABCB7B}">
      <dsp:nvSpPr>
        <dsp:cNvPr id="0" name=""/>
        <dsp:cNvSpPr/>
      </dsp:nvSpPr>
      <dsp:spPr>
        <a:xfrm>
          <a:off x="0" y="203199"/>
          <a:ext cx="3657600" cy="3657600"/>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341320-CD51-4715-B351-A0641D49B3F1}">
      <dsp:nvSpPr>
        <dsp:cNvPr id="0" name=""/>
        <dsp:cNvSpPr/>
      </dsp:nvSpPr>
      <dsp:spPr>
        <a:xfrm>
          <a:off x="1828800" y="203199"/>
          <a:ext cx="4267200" cy="3657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828800" y="203199"/>
        <a:ext cx="2133600" cy="1097282"/>
      </dsp:txXfrm>
    </dsp:sp>
    <dsp:sp modelId="{7EE62CD6-C46B-43C2-90DF-150872FD87B3}">
      <dsp:nvSpPr>
        <dsp:cNvPr id="0" name=""/>
        <dsp:cNvSpPr/>
      </dsp:nvSpPr>
      <dsp:spPr>
        <a:xfrm>
          <a:off x="640081" y="1300482"/>
          <a:ext cx="2377437" cy="2377437"/>
        </a:xfrm>
        <a:prstGeom prst="pie">
          <a:avLst>
            <a:gd name="adj1" fmla="val 5400000"/>
            <a:gd name="adj2" fmla="val 1620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558ED0-1E05-40E4-A25B-2FD58715812D}">
      <dsp:nvSpPr>
        <dsp:cNvPr id="0" name=""/>
        <dsp:cNvSpPr/>
      </dsp:nvSpPr>
      <dsp:spPr>
        <a:xfrm>
          <a:off x="1828800" y="1300482"/>
          <a:ext cx="4267200" cy="2377437"/>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828800" y="1300482"/>
        <a:ext cx="2133600" cy="1097278"/>
      </dsp:txXfrm>
    </dsp:sp>
    <dsp:sp modelId="{50F2D055-ED92-4E70-8998-2A38361468F9}">
      <dsp:nvSpPr>
        <dsp:cNvPr id="0" name=""/>
        <dsp:cNvSpPr/>
      </dsp:nvSpPr>
      <dsp:spPr>
        <a:xfrm>
          <a:off x="1280160" y="2397761"/>
          <a:ext cx="1097278" cy="1097278"/>
        </a:xfrm>
        <a:prstGeom prst="pie">
          <a:avLst>
            <a:gd name="adj1" fmla="val 5400000"/>
            <a:gd name="adj2" fmla="val 1620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52FE6-134C-4278-A106-298C2AB8A287}">
      <dsp:nvSpPr>
        <dsp:cNvPr id="0" name=""/>
        <dsp:cNvSpPr/>
      </dsp:nvSpPr>
      <dsp:spPr>
        <a:xfrm>
          <a:off x="1828800" y="2397761"/>
          <a:ext cx="4267200" cy="1097278"/>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828800" y="2397761"/>
        <a:ext cx="2133600" cy="1097278"/>
      </dsp:txXfrm>
    </dsp:sp>
    <dsp:sp modelId="{BAA3BCED-BFC3-40A2-AEA4-139C1639A32D}">
      <dsp:nvSpPr>
        <dsp:cNvPr id="0" name=""/>
        <dsp:cNvSpPr/>
      </dsp:nvSpPr>
      <dsp:spPr>
        <a:xfrm>
          <a:off x="3962400" y="203199"/>
          <a:ext cx="2133600" cy="109728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a:p>
          <a:pPr marL="285750" lvl="1" indent="-285750" algn="l" defTabSz="1244600">
            <a:lnSpc>
              <a:spcPct val="90000"/>
            </a:lnSpc>
            <a:spcBef>
              <a:spcPct val="0"/>
            </a:spcBef>
            <a:spcAft>
              <a:spcPct val="15000"/>
            </a:spcAft>
            <a:buChar char="••"/>
          </a:pPr>
          <a:endParaRPr lang="en-GB" sz="2800" kern="1200" dirty="0"/>
        </a:p>
      </dsp:txBody>
      <dsp:txXfrm>
        <a:off x="3962400" y="203199"/>
        <a:ext cx="2133600" cy="1097282"/>
      </dsp:txXfrm>
    </dsp:sp>
    <dsp:sp modelId="{0BFF4B28-A498-4D73-BADB-255ED843A07D}">
      <dsp:nvSpPr>
        <dsp:cNvPr id="0" name=""/>
        <dsp:cNvSpPr/>
      </dsp:nvSpPr>
      <dsp:spPr>
        <a:xfrm>
          <a:off x="3962400" y="1300482"/>
          <a:ext cx="2133600" cy="10972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a:p>
          <a:pPr marL="285750" lvl="1" indent="-285750" algn="l" defTabSz="1244600">
            <a:lnSpc>
              <a:spcPct val="90000"/>
            </a:lnSpc>
            <a:spcBef>
              <a:spcPct val="0"/>
            </a:spcBef>
            <a:spcAft>
              <a:spcPct val="15000"/>
            </a:spcAft>
            <a:buChar char="••"/>
          </a:pPr>
          <a:endParaRPr lang="en-GB" sz="2800" kern="1200" dirty="0"/>
        </a:p>
      </dsp:txBody>
      <dsp:txXfrm>
        <a:off x="3962400" y="1300482"/>
        <a:ext cx="2133600" cy="1097278"/>
      </dsp:txXfrm>
    </dsp:sp>
    <dsp:sp modelId="{8134D0CB-E88A-4CB9-B80B-000F8277596B}">
      <dsp:nvSpPr>
        <dsp:cNvPr id="0" name=""/>
        <dsp:cNvSpPr/>
      </dsp:nvSpPr>
      <dsp:spPr>
        <a:xfrm>
          <a:off x="3962400" y="2397761"/>
          <a:ext cx="2133600" cy="10972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a:p>
          <a:pPr marL="285750" lvl="1" indent="-285750" algn="l" defTabSz="1244600">
            <a:lnSpc>
              <a:spcPct val="90000"/>
            </a:lnSpc>
            <a:spcBef>
              <a:spcPct val="0"/>
            </a:spcBef>
            <a:spcAft>
              <a:spcPct val="15000"/>
            </a:spcAft>
            <a:buChar char="••"/>
          </a:pPr>
          <a:endParaRPr lang="en-GB" sz="2800" kern="1200" dirty="0"/>
        </a:p>
      </dsp:txBody>
      <dsp:txXfrm>
        <a:off x="3962400" y="2397761"/>
        <a:ext cx="2133600" cy="109727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BCAAE-9AF1-4860-840D-1EAC2B82CCD9}">
      <dsp:nvSpPr>
        <dsp:cNvPr id="0" name=""/>
        <dsp:cNvSpPr/>
      </dsp:nvSpPr>
      <dsp:spPr>
        <a:xfrm>
          <a:off x="1478428" y="496"/>
          <a:ext cx="2217643" cy="1934765"/>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t" anchorCtr="0">
          <a:noAutofit/>
        </a:bodyPr>
        <a:lstStyle/>
        <a:p>
          <a:pPr marL="285750" lvl="1" indent="-285750" algn="l" defTabSz="2044700">
            <a:lnSpc>
              <a:spcPct val="90000"/>
            </a:lnSpc>
            <a:spcBef>
              <a:spcPct val="0"/>
            </a:spcBef>
            <a:spcAft>
              <a:spcPct val="15000"/>
            </a:spcAft>
            <a:buChar char="••"/>
          </a:pPr>
          <a:endParaRPr lang="en-GB" sz="4600" kern="1200" dirty="0"/>
        </a:p>
        <a:p>
          <a:pPr marL="285750" lvl="1" indent="-285750" algn="l" defTabSz="2044700">
            <a:lnSpc>
              <a:spcPct val="90000"/>
            </a:lnSpc>
            <a:spcBef>
              <a:spcPct val="0"/>
            </a:spcBef>
            <a:spcAft>
              <a:spcPct val="15000"/>
            </a:spcAft>
            <a:buChar char="••"/>
          </a:pPr>
          <a:endParaRPr lang="en-GB" sz="4600" kern="1200" dirty="0"/>
        </a:p>
      </dsp:txBody>
      <dsp:txXfrm>
        <a:off x="1478428" y="242342"/>
        <a:ext cx="1492106" cy="1451073"/>
      </dsp:txXfrm>
    </dsp:sp>
    <dsp:sp modelId="{C6817B68-822A-4FCD-AFF1-4FD2E8A0C86D}">
      <dsp:nvSpPr>
        <dsp:cNvPr id="0" name=""/>
        <dsp:cNvSpPr/>
      </dsp:nvSpPr>
      <dsp:spPr>
        <a:xfrm>
          <a:off x="0" y="496"/>
          <a:ext cx="1478428" cy="193476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t>Purpose</a:t>
          </a:r>
          <a:endParaRPr lang="en-GB" sz="2400" kern="1200" dirty="0"/>
        </a:p>
      </dsp:txBody>
      <dsp:txXfrm>
        <a:off x="72171" y="72667"/>
        <a:ext cx="1334086" cy="1790423"/>
      </dsp:txXfrm>
    </dsp:sp>
    <dsp:sp modelId="{233ED2BE-27E1-46E1-88D5-CDA239C39148}">
      <dsp:nvSpPr>
        <dsp:cNvPr id="0" name=""/>
        <dsp:cNvSpPr/>
      </dsp:nvSpPr>
      <dsp:spPr>
        <a:xfrm>
          <a:off x="1478428" y="2128738"/>
          <a:ext cx="2217643" cy="1934765"/>
        </a:xfrm>
        <a:prstGeom prst="rightArrow">
          <a:avLst>
            <a:gd name="adj1" fmla="val 75000"/>
            <a:gd name="adj2" fmla="val 50000"/>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t" anchorCtr="0">
          <a:noAutofit/>
        </a:bodyPr>
        <a:lstStyle/>
        <a:p>
          <a:pPr marL="285750" lvl="1" indent="-285750" algn="l" defTabSz="2044700">
            <a:lnSpc>
              <a:spcPct val="90000"/>
            </a:lnSpc>
            <a:spcBef>
              <a:spcPct val="0"/>
            </a:spcBef>
            <a:spcAft>
              <a:spcPct val="15000"/>
            </a:spcAft>
            <a:buChar char="••"/>
          </a:pPr>
          <a:endParaRPr lang="en-GB" sz="4600" kern="1200" dirty="0"/>
        </a:p>
        <a:p>
          <a:pPr marL="285750" lvl="1" indent="-285750" algn="l" defTabSz="2044700">
            <a:lnSpc>
              <a:spcPct val="90000"/>
            </a:lnSpc>
            <a:spcBef>
              <a:spcPct val="0"/>
            </a:spcBef>
            <a:spcAft>
              <a:spcPct val="15000"/>
            </a:spcAft>
            <a:buChar char="••"/>
          </a:pPr>
          <a:endParaRPr lang="en-GB" sz="4600" kern="1200" dirty="0"/>
        </a:p>
      </dsp:txBody>
      <dsp:txXfrm>
        <a:off x="1478428" y="2370584"/>
        <a:ext cx="1492106" cy="1451073"/>
      </dsp:txXfrm>
    </dsp:sp>
    <dsp:sp modelId="{C5E85D2A-A02A-411B-8E3D-BF729628F627}">
      <dsp:nvSpPr>
        <dsp:cNvPr id="0" name=""/>
        <dsp:cNvSpPr/>
      </dsp:nvSpPr>
      <dsp:spPr>
        <a:xfrm>
          <a:off x="0" y="2128738"/>
          <a:ext cx="1478428" cy="193476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t>Intention</a:t>
          </a:r>
          <a:endParaRPr lang="en-GB" sz="2400" kern="1200" dirty="0"/>
        </a:p>
      </dsp:txBody>
      <dsp:txXfrm>
        <a:off x="72171" y="2200909"/>
        <a:ext cx="1334086" cy="17904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50F12-FA1B-451E-B7E8-5AE76CF2D63D}">
      <dsp:nvSpPr>
        <dsp:cNvPr id="0" name=""/>
        <dsp:cNvSpPr/>
      </dsp:nvSpPr>
      <dsp:spPr>
        <a:xfrm rot="5400000">
          <a:off x="2630104" y="97992"/>
          <a:ext cx="1506471" cy="1310630"/>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932264" y="234830"/>
        <a:ext cx="902150" cy="1036955"/>
      </dsp:txXfrm>
    </dsp:sp>
    <dsp:sp modelId="{130E775E-ABF2-4ED1-A8C4-9D2A64EBF19E}">
      <dsp:nvSpPr>
        <dsp:cNvPr id="0" name=""/>
        <dsp:cNvSpPr/>
      </dsp:nvSpPr>
      <dsp:spPr>
        <a:xfrm>
          <a:off x="4078426" y="301365"/>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GB" sz="3600" kern="1200" dirty="0"/>
        </a:p>
      </dsp:txBody>
      <dsp:txXfrm>
        <a:off x="4078426" y="301365"/>
        <a:ext cx="1681222" cy="903882"/>
      </dsp:txXfrm>
    </dsp:sp>
    <dsp:sp modelId="{484A3043-EB2C-4DC2-8EE1-5A36F409DE5E}">
      <dsp:nvSpPr>
        <dsp:cNvPr id="0" name=""/>
        <dsp:cNvSpPr/>
      </dsp:nvSpPr>
      <dsp:spPr>
        <a:xfrm rot="5400000">
          <a:off x="1214624" y="97992"/>
          <a:ext cx="1506471" cy="1310630"/>
        </a:xfrm>
        <a:prstGeom prst="hexagon">
          <a:avLst>
            <a:gd name="adj" fmla="val 25000"/>
            <a:gd name="vf" fmla="val 115470"/>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1516784" y="234830"/>
        <a:ext cx="902150" cy="1036955"/>
      </dsp:txXfrm>
    </dsp:sp>
    <dsp:sp modelId="{AB85326A-258F-4024-8402-166D5A3D2077}">
      <dsp:nvSpPr>
        <dsp:cNvPr id="0" name=""/>
        <dsp:cNvSpPr/>
      </dsp:nvSpPr>
      <dsp:spPr>
        <a:xfrm rot="5400000">
          <a:off x="1919652" y="1376684"/>
          <a:ext cx="1506471" cy="1310630"/>
        </a:xfrm>
        <a:prstGeom prst="hexagon">
          <a:avLst>
            <a:gd name="adj" fmla="val 25000"/>
            <a:gd name="vf" fmla="val 115470"/>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221812" y="1513522"/>
        <a:ext cx="902150" cy="1036955"/>
      </dsp:txXfrm>
    </dsp:sp>
    <dsp:sp modelId="{A6B26E3C-DA18-49D3-B13D-8ECF1E426B2D}">
      <dsp:nvSpPr>
        <dsp:cNvPr id="0" name=""/>
        <dsp:cNvSpPr/>
      </dsp:nvSpPr>
      <dsp:spPr>
        <a:xfrm>
          <a:off x="336351" y="1580058"/>
          <a:ext cx="1626989"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endParaRPr lang="en-GB" sz="3600" kern="1200" dirty="0"/>
        </a:p>
      </dsp:txBody>
      <dsp:txXfrm>
        <a:off x="336351" y="1580058"/>
        <a:ext cx="1626989" cy="903882"/>
      </dsp:txXfrm>
    </dsp:sp>
    <dsp:sp modelId="{58A6A8A0-F5CE-4A49-95D0-3683AE5D8341}">
      <dsp:nvSpPr>
        <dsp:cNvPr id="0" name=""/>
        <dsp:cNvSpPr/>
      </dsp:nvSpPr>
      <dsp:spPr>
        <a:xfrm rot="5400000">
          <a:off x="3335133" y="1376684"/>
          <a:ext cx="1506471" cy="1310630"/>
        </a:xfrm>
        <a:prstGeom prst="hexagon">
          <a:avLst>
            <a:gd name="adj" fmla="val 25000"/>
            <a:gd name="vf" fmla="val 115470"/>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3637293" y="1513522"/>
        <a:ext cx="902150" cy="1036955"/>
      </dsp:txXfrm>
    </dsp:sp>
    <dsp:sp modelId="{3EAFDB4D-3C06-41B3-A64B-A9BFC9AB5CAE}">
      <dsp:nvSpPr>
        <dsp:cNvPr id="0" name=""/>
        <dsp:cNvSpPr/>
      </dsp:nvSpPr>
      <dsp:spPr>
        <a:xfrm rot="5400000">
          <a:off x="2630104" y="2655377"/>
          <a:ext cx="1506471" cy="1310630"/>
        </a:xfrm>
        <a:prstGeom prst="hexagon">
          <a:avLst>
            <a:gd name="adj" fmla="val 25000"/>
            <a:gd name="vf" fmla="val 115470"/>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932264" y="2792215"/>
        <a:ext cx="902150" cy="1036955"/>
      </dsp:txXfrm>
    </dsp:sp>
    <dsp:sp modelId="{530BD508-5446-4B61-A1D9-B84DB222880E}">
      <dsp:nvSpPr>
        <dsp:cNvPr id="0" name=""/>
        <dsp:cNvSpPr/>
      </dsp:nvSpPr>
      <dsp:spPr>
        <a:xfrm>
          <a:off x="4078426" y="2858751"/>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GB" sz="3600" kern="1200" dirty="0"/>
        </a:p>
      </dsp:txBody>
      <dsp:txXfrm>
        <a:off x="4078426" y="2858751"/>
        <a:ext cx="1681222" cy="903882"/>
      </dsp:txXfrm>
    </dsp:sp>
    <dsp:sp modelId="{EEC3C6E4-863B-4655-A7A8-371FF35F7C0E}">
      <dsp:nvSpPr>
        <dsp:cNvPr id="0" name=""/>
        <dsp:cNvSpPr/>
      </dsp:nvSpPr>
      <dsp:spPr>
        <a:xfrm rot="5400000">
          <a:off x="1214624" y="2655377"/>
          <a:ext cx="1506471" cy="1310630"/>
        </a:xfrm>
        <a:prstGeom prst="hexagon">
          <a:avLst>
            <a:gd name="adj" fmla="val 25000"/>
            <a:gd name="vf" fmla="val 11547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1516784" y="2792215"/>
        <a:ext cx="902150" cy="103695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C44A4-5A9E-49D5-B3FB-A7167A64613D}">
      <dsp:nvSpPr>
        <dsp:cNvPr id="0" name=""/>
        <dsp:cNvSpPr/>
      </dsp:nvSpPr>
      <dsp:spPr>
        <a:xfrm rot="5400000">
          <a:off x="333757" y="1187375"/>
          <a:ext cx="1050131" cy="119553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1E33B0-CB2B-4754-ADD2-5C1A66B49622}">
      <dsp:nvSpPr>
        <dsp:cNvPr id="0" name=""/>
        <dsp:cNvSpPr/>
      </dsp:nvSpPr>
      <dsp:spPr>
        <a:xfrm>
          <a:off x="55536" y="23283"/>
          <a:ext cx="1767802" cy="1237404"/>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Think</a:t>
          </a:r>
          <a:endParaRPr lang="en-GB" sz="2400" kern="1200" dirty="0"/>
        </a:p>
      </dsp:txBody>
      <dsp:txXfrm>
        <a:off x="115952" y="83699"/>
        <a:ext cx="1646970" cy="1116572"/>
      </dsp:txXfrm>
    </dsp:sp>
    <dsp:sp modelId="{20DAA5FF-CBF2-4065-A612-AF3DD537E344}">
      <dsp:nvSpPr>
        <dsp:cNvPr id="0" name=""/>
        <dsp:cNvSpPr/>
      </dsp:nvSpPr>
      <dsp:spPr>
        <a:xfrm>
          <a:off x="1823339" y="141298"/>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en-GB" sz="1900" kern="1200" dirty="0"/>
        </a:p>
      </dsp:txBody>
      <dsp:txXfrm>
        <a:off x="1823339" y="141298"/>
        <a:ext cx="1285731" cy="1000125"/>
      </dsp:txXfrm>
    </dsp:sp>
    <dsp:sp modelId="{0E74D6CF-AA98-4CCE-B732-D5CAB4587EE7}">
      <dsp:nvSpPr>
        <dsp:cNvPr id="0" name=""/>
        <dsp:cNvSpPr/>
      </dsp:nvSpPr>
      <dsp:spPr>
        <a:xfrm rot="5400000">
          <a:off x="1799453" y="2577389"/>
          <a:ext cx="1050131" cy="1195537"/>
        </a:xfrm>
        <a:prstGeom prst="bentUpArrow">
          <a:avLst>
            <a:gd name="adj1" fmla="val 32840"/>
            <a:gd name="adj2" fmla="val 25000"/>
            <a:gd name="adj3" fmla="val 3578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BA84EB-675A-4875-B0F4-1CC10425BC90}">
      <dsp:nvSpPr>
        <dsp:cNvPr id="0" name=""/>
        <dsp:cNvSpPr/>
      </dsp:nvSpPr>
      <dsp:spPr>
        <a:xfrm>
          <a:off x="1521232" y="1413297"/>
          <a:ext cx="1767802" cy="1237404"/>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Plan in First Language</a:t>
          </a:r>
          <a:endParaRPr lang="en-GB" sz="2400" kern="1200" dirty="0"/>
        </a:p>
      </dsp:txBody>
      <dsp:txXfrm>
        <a:off x="1581648" y="1473713"/>
        <a:ext cx="1646970" cy="1116572"/>
      </dsp:txXfrm>
    </dsp:sp>
    <dsp:sp modelId="{604C51C6-652A-4237-B848-49FFF5615FDE}">
      <dsp:nvSpPr>
        <dsp:cNvPr id="0" name=""/>
        <dsp:cNvSpPr/>
      </dsp:nvSpPr>
      <dsp:spPr>
        <a:xfrm>
          <a:off x="3289035" y="1531312"/>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en-GB" sz="1900" kern="1200" dirty="0"/>
        </a:p>
      </dsp:txBody>
      <dsp:txXfrm>
        <a:off x="3289035" y="1531312"/>
        <a:ext cx="1285731" cy="1000125"/>
      </dsp:txXfrm>
    </dsp:sp>
    <dsp:sp modelId="{19EA998C-12F2-4440-9B48-B83B7FAE0F7B}">
      <dsp:nvSpPr>
        <dsp:cNvPr id="0" name=""/>
        <dsp:cNvSpPr/>
      </dsp:nvSpPr>
      <dsp:spPr>
        <a:xfrm>
          <a:off x="2986929" y="2803311"/>
          <a:ext cx="1767802" cy="1237404"/>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Attempt in English</a:t>
          </a:r>
          <a:endParaRPr lang="en-GB" sz="2400" kern="1200" dirty="0"/>
        </a:p>
      </dsp:txBody>
      <dsp:txXfrm>
        <a:off x="3047345" y="2863727"/>
        <a:ext cx="1646970" cy="1116572"/>
      </dsp:txXfrm>
    </dsp:sp>
    <dsp:sp modelId="{BDF9611D-9ADC-49B3-BD4A-66AC45750EBB}">
      <dsp:nvSpPr>
        <dsp:cNvPr id="0" name=""/>
        <dsp:cNvSpPr/>
      </dsp:nvSpPr>
      <dsp:spPr>
        <a:xfrm>
          <a:off x="4754732" y="2921326"/>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4754732" y="2921326"/>
        <a:ext cx="1285731" cy="100012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24ABB-382F-4CE5-9769-80FD8916E90D}">
      <dsp:nvSpPr>
        <dsp:cNvPr id="0" name=""/>
        <dsp:cNvSpPr/>
      </dsp:nvSpPr>
      <dsp:spPr>
        <a:xfrm>
          <a:off x="2199" y="1726438"/>
          <a:ext cx="2443823" cy="6109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0093" y="1744332"/>
        <a:ext cx="2408035" cy="575167"/>
      </dsp:txXfrm>
    </dsp:sp>
    <dsp:sp modelId="{873ADA4E-3BBC-4EC9-A1EA-FAEA82DC6879}">
      <dsp:nvSpPr>
        <dsp:cNvPr id="0" name=""/>
        <dsp:cNvSpPr/>
      </dsp:nvSpPr>
      <dsp:spPr>
        <a:xfrm rot="5400000">
          <a:off x="1170652" y="2390852"/>
          <a:ext cx="106917" cy="106917"/>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9BE9A6-5274-4EC0-ABA1-2B974B6EEC6C}">
      <dsp:nvSpPr>
        <dsp:cNvPr id="0" name=""/>
        <dsp:cNvSpPr/>
      </dsp:nvSpPr>
      <dsp:spPr>
        <a:xfrm>
          <a:off x="2199" y="2551228"/>
          <a:ext cx="2443823" cy="610955"/>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0093" y="2569122"/>
        <a:ext cx="2408035" cy="575167"/>
      </dsp:txXfrm>
    </dsp:sp>
    <dsp:sp modelId="{910EEB36-2969-4AE1-8AA6-E64AE30C14F6}">
      <dsp:nvSpPr>
        <dsp:cNvPr id="0" name=""/>
        <dsp:cNvSpPr/>
      </dsp:nvSpPr>
      <dsp:spPr>
        <a:xfrm rot="5400000">
          <a:off x="1170652" y="3215643"/>
          <a:ext cx="106917" cy="106917"/>
        </a:xfrm>
        <a:prstGeom prst="rightArrow">
          <a:avLst>
            <a:gd name="adj1" fmla="val 667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E73446-2AF0-4A2C-A465-A3CB2D95D44C}">
      <dsp:nvSpPr>
        <dsp:cNvPr id="0" name=""/>
        <dsp:cNvSpPr/>
      </dsp:nvSpPr>
      <dsp:spPr>
        <a:xfrm>
          <a:off x="2199" y="3376018"/>
          <a:ext cx="2443823" cy="610955"/>
        </a:xfrm>
        <a:prstGeom prst="roundRect">
          <a:avLst>
            <a:gd name="adj" fmla="val 10000"/>
          </a:avLst>
        </a:prstGeom>
        <a:solidFill>
          <a:schemeClr val="accent3">
            <a:tint val="40000"/>
            <a:alpha val="90000"/>
            <a:hueOff val="3572285"/>
            <a:satOff val="-4598"/>
            <a:lumOff val="-358"/>
            <a:alphaOff val="0"/>
          </a:schemeClr>
        </a:solidFill>
        <a:ln w="25400" cap="flat" cmpd="sng" algn="ctr">
          <a:solidFill>
            <a:schemeClr val="accent3">
              <a:tint val="40000"/>
              <a:alpha val="90000"/>
              <a:hueOff val="3572285"/>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0093" y="3393912"/>
        <a:ext cx="2408035" cy="575167"/>
      </dsp:txXfrm>
    </dsp:sp>
    <dsp:sp modelId="{9F5F4A1E-48AF-4B93-B93C-C08CA291AFDE}">
      <dsp:nvSpPr>
        <dsp:cNvPr id="0" name=""/>
        <dsp:cNvSpPr/>
      </dsp:nvSpPr>
      <dsp:spPr>
        <a:xfrm>
          <a:off x="2788158" y="1726438"/>
          <a:ext cx="2443823" cy="610955"/>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806052" y="1744332"/>
        <a:ext cx="2408035" cy="575167"/>
      </dsp:txXfrm>
    </dsp:sp>
    <dsp:sp modelId="{4304E66A-019A-444C-B954-0AD4EC768CE2}">
      <dsp:nvSpPr>
        <dsp:cNvPr id="0" name=""/>
        <dsp:cNvSpPr/>
      </dsp:nvSpPr>
      <dsp:spPr>
        <a:xfrm rot="5400000">
          <a:off x="3956611" y="2390852"/>
          <a:ext cx="106917" cy="106917"/>
        </a:xfrm>
        <a:prstGeom prst="rightArrow">
          <a:avLst>
            <a:gd name="adj1" fmla="val 667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B734F9-6B7E-4BEF-A05E-DF0B7C8951A3}">
      <dsp:nvSpPr>
        <dsp:cNvPr id="0" name=""/>
        <dsp:cNvSpPr/>
      </dsp:nvSpPr>
      <dsp:spPr>
        <a:xfrm>
          <a:off x="2788158" y="2551228"/>
          <a:ext cx="2443823" cy="610955"/>
        </a:xfrm>
        <a:prstGeom prst="roundRect">
          <a:avLst>
            <a:gd name="adj" fmla="val 10000"/>
          </a:avLst>
        </a:prstGeom>
        <a:solidFill>
          <a:schemeClr val="accent3">
            <a:tint val="40000"/>
            <a:alpha val="90000"/>
            <a:hueOff val="7144569"/>
            <a:satOff val="-9195"/>
            <a:lumOff val="-717"/>
            <a:alphaOff val="0"/>
          </a:schemeClr>
        </a:solidFill>
        <a:ln w="25400" cap="flat" cmpd="sng" algn="ctr">
          <a:solidFill>
            <a:schemeClr val="accent3">
              <a:tint val="40000"/>
              <a:alpha val="90000"/>
              <a:hueOff val="7144569"/>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806052" y="2569122"/>
        <a:ext cx="2408035" cy="575167"/>
      </dsp:txXfrm>
    </dsp:sp>
    <dsp:sp modelId="{CAC4082F-DCEC-44B7-94DC-2DC97970E9D2}">
      <dsp:nvSpPr>
        <dsp:cNvPr id="0" name=""/>
        <dsp:cNvSpPr/>
      </dsp:nvSpPr>
      <dsp:spPr>
        <a:xfrm rot="5400000">
          <a:off x="3956611" y="3215643"/>
          <a:ext cx="106917" cy="106917"/>
        </a:xfrm>
        <a:prstGeom prst="rightArrow">
          <a:avLst>
            <a:gd name="adj1" fmla="val 667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4861EB-849E-4C60-B8BD-36BF48218E34}">
      <dsp:nvSpPr>
        <dsp:cNvPr id="0" name=""/>
        <dsp:cNvSpPr/>
      </dsp:nvSpPr>
      <dsp:spPr>
        <a:xfrm>
          <a:off x="2788158" y="3376018"/>
          <a:ext cx="2443823" cy="610955"/>
        </a:xfrm>
        <a:prstGeom prst="roundRect">
          <a:avLst>
            <a:gd name="adj" fmla="val 1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2806052" y="3393912"/>
        <a:ext cx="2408035" cy="57516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6B07F0-816A-4FDB-BA1C-111D32ED5B05}">
      <dsp:nvSpPr>
        <dsp:cNvPr id="0" name=""/>
        <dsp:cNvSpPr/>
      </dsp:nvSpPr>
      <dsp:spPr>
        <a:xfrm>
          <a:off x="2215500" y="1984"/>
          <a:ext cx="1665000" cy="130968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GB" sz="3600" kern="1200" dirty="0" smtClean="0"/>
            <a:t>Starting Words</a:t>
          </a:r>
          <a:endParaRPr lang="en-GB" sz="3600" kern="1200" dirty="0"/>
        </a:p>
      </dsp:txBody>
      <dsp:txXfrm>
        <a:off x="2215500" y="1984"/>
        <a:ext cx="1665000" cy="1309687"/>
      </dsp:txXfrm>
    </dsp:sp>
    <dsp:sp modelId="{C204F162-5DE1-41AC-BBAA-AAFEB3F9255F}">
      <dsp:nvSpPr>
        <dsp:cNvPr id="0" name=""/>
        <dsp:cNvSpPr/>
      </dsp:nvSpPr>
      <dsp:spPr>
        <a:xfrm>
          <a:off x="1900500" y="1377156"/>
          <a:ext cx="2295000" cy="1309687"/>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GB" sz="3600" kern="1200" dirty="0" smtClean="0"/>
            <a:t>Descriptive Words</a:t>
          </a:r>
          <a:endParaRPr lang="en-GB" sz="3600" kern="1200" dirty="0"/>
        </a:p>
      </dsp:txBody>
      <dsp:txXfrm>
        <a:off x="1900500" y="1377156"/>
        <a:ext cx="2295000" cy="1309687"/>
      </dsp:txXfrm>
    </dsp:sp>
    <dsp:sp modelId="{6B884EFA-6544-4700-B253-B20F2F58A37A}">
      <dsp:nvSpPr>
        <dsp:cNvPr id="0" name=""/>
        <dsp:cNvSpPr/>
      </dsp:nvSpPr>
      <dsp:spPr>
        <a:xfrm>
          <a:off x="1810500" y="2752328"/>
          <a:ext cx="2475000" cy="1309687"/>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GB" sz="3600" kern="1200" dirty="0" smtClean="0"/>
            <a:t>Key Terminology</a:t>
          </a:r>
          <a:endParaRPr lang="en-GB" sz="3600" kern="1200" dirty="0"/>
        </a:p>
      </dsp:txBody>
      <dsp:txXfrm>
        <a:off x="1810500" y="2752328"/>
        <a:ext cx="2475000" cy="13096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CB522-CCCE-49A8-9455-4F19C813FA15}">
      <dsp:nvSpPr>
        <dsp:cNvPr id="0" name=""/>
        <dsp:cNvSpPr/>
      </dsp:nvSpPr>
      <dsp:spPr>
        <a:xfrm>
          <a:off x="711199" y="0"/>
          <a:ext cx="4064000" cy="406400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34A107-48FC-4983-A19F-BA5FD24D1D93}">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Plenary</a:t>
          </a:r>
          <a:endParaRPr lang="en-GB" sz="4000" kern="1200" dirty="0"/>
        </a:p>
      </dsp:txBody>
      <dsp:txXfrm>
        <a:off x="2790161" y="455544"/>
        <a:ext cx="2547676" cy="868101"/>
      </dsp:txXfrm>
    </dsp:sp>
    <dsp:sp modelId="{4E925236-6FA9-49E8-920F-5DFA98AA14B1}">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Lesson</a:t>
          </a:r>
          <a:endParaRPr lang="en-GB" sz="4000" kern="1200" dirty="0"/>
        </a:p>
      </dsp:txBody>
      <dsp:txXfrm>
        <a:off x="2790161" y="1537822"/>
        <a:ext cx="2547676" cy="868101"/>
      </dsp:txXfrm>
    </dsp:sp>
    <dsp:sp modelId="{B546133F-DA90-4609-A303-2619B84DC3CE}">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Prime</a:t>
          </a:r>
          <a:endParaRPr lang="en-GB" sz="4000" kern="1200" dirty="0"/>
        </a:p>
      </dsp:txBody>
      <dsp:txXfrm>
        <a:off x="2790161" y="2620101"/>
        <a:ext cx="2547676" cy="86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30414-28C5-4AEB-809B-22D1FF8A2E2B}">
      <dsp:nvSpPr>
        <dsp:cNvPr id="0" name=""/>
        <dsp:cNvSpPr/>
      </dsp:nvSpPr>
      <dsp:spPr>
        <a:xfrm>
          <a:off x="1538311" y="138130"/>
          <a:ext cx="1244998" cy="80924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Picture 1</a:t>
          </a:r>
          <a:endParaRPr lang="en-GB" sz="2100" kern="1200" dirty="0"/>
        </a:p>
      </dsp:txBody>
      <dsp:txXfrm>
        <a:off x="1577815" y="177634"/>
        <a:ext cx="1165990" cy="730240"/>
      </dsp:txXfrm>
    </dsp:sp>
    <dsp:sp modelId="{71B0E8A0-5399-4A0E-B4F5-BEC76430EF4A}">
      <dsp:nvSpPr>
        <dsp:cNvPr id="0" name=""/>
        <dsp:cNvSpPr/>
      </dsp:nvSpPr>
      <dsp:spPr>
        <a:xfrm>
          <a:off x="543952" y="542754"/>
          <a:ext cx="3233715" cy="3233715"/>
        </a:xfrm>
        <a:custGeom>
          <a:avLst/>
          <a:gdLst/>
          <a:ahLst/>
          <a:cxnLst/>
          <a:rect l="0" t="0" r="0" b="0"/>
          <a:pathLst>
            <a:path>
              <a:moveTo>
                <a:pt x="2247910" y="128233"/>
              </a:moveTo>
              <a:arcTo wR="1616857" hR="1616857" stAng="17578374" swAng="196157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04459A-BF49-4293-AC68-83B7FCC99E48}">
      <dsp:nvSpPr>
        <dsp:cNvPr id="0" name=""/>
        <dsp:cNvSpPr/>
      </dsp:nvSpPr>
      <dsp:spPr>
        <a:xfrm>
          <a:off x="3076034" y="1255351"/>
          <a:ext cx="1244998" cy="80924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Picture 2</a:t>
          </a:r>
          <a:endParaRPr lang="en-GB" sz="2100" kern="1200" dirty="0"/>
        </a:p>
      </dsp:txBody>
      <dsp:txXfrm>
        <a:off x="3115538" y="1294855"/>
        <a:ext cx="1165990" cy="730240"/>
      </dsp:txXfrm>
    </dsp:sp>
    <dsp:sp modelId="{7DE5F5C2-1686-4DED-A128-559935DA6BB5}">
      <dsp:nvSpPr>
        <dsp:cNvPr id="0" name=""/>
        <dsp:cNvSpPr/>
      </dsp:nvSpPr>
      <dsp:spPr>
        <a:xfrm>
          <a:off x="543952" y="542754"/>
          <a:ext cx="3233715" cy="3233715"/>
        </a:xfrm>
        <a:custGeom>
          <a:avLst/>
          <a:gdLst/>
          <a:ahLst/>
          <a:cxnLst/>
          <a:rect l="0" t="0" r="0" b="0"/>
          <a:pathLst>
            <a:path>
              <a:moveTo>
                <a:pt x="3231496" y="1532181"/>
              </a:moveTo>
              <a:arcTo wR="1616857" hR="1616857" stAng="21419879" swAng="219633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316924-68AD-46E4-B122-9CAEEF79525E}">
      <dsp:nvSpPr>
        <dsp:cNvPr id="0" name=""/>
        <dsp:cNvSpPr/>
      </dsp:nvSpPr>
      <dsp:spPr>
        <a:xfrm>
          <a:off x="2488676" y="3063053"/>
          <a:ext cx="1244998" cy="80924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Picture 3</a:t>
          </a:r>
          <a:endParaRPr lang="en-GB" sz="2100" kern="1200" dirty="0"/>
        </a:p>
      </dsp:txBody>
      <dsp:txXfrm>
        <a:off x="2528180" y="3102557"/>
        <a:ext cx="1165990" cy="730240"/>
      </dsp:txXfrm>
    </dsp:sp>
    <dsp:sp modelId="{E38C7452-AB6D-43C7-AE61-A7152965EECE}">
      <dsp:nvSpPr>
        <dsp:cNvPr id="0" name=""/>
        <dsp:cNvSpPr/>
      </dsp:nvSpPr>
      <dsp:spPr>
        <a:xfrm>
          <a:off x="543952" y="542754"/>
          <a:ext cx="3233715" cy="3233715"/>
        </a:xfrm>
        <a:custGeom>
          <a:avLst/>
          <a:gdLst/>
          <a:ahLst/>
          <a:cxnLst/>
          <a:rect l="0" t="0" r="0" b="0"/>
          <a:pathLst>
            <a:path>
              <a:moveTo>
                <a:pt x="1938300" y="3201441"/>
              </a:moveTo>
              <a:arcTo wR="1616857" hR="1616857" stAng="4711968" swAng="1376063"/>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BD88DE-52DE-4405-90D7-1A17C7763A89}">
      <dsp:nvSpPr>
        <dsp:cNvPr id="0" name=""/>
        <dsp:cNvSpPr/>
      </dsp:nvSpPr>
      <dsp:spPr>
        <a:xfrm>
          <a:off x="587946" y="3063053"/>
          <a:ext cx="1244998" cy="80924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Picture 4</a:t>
          </a:r>
          <a:endParaRPr lang="en-GB" sz="2100" kern="1200" dirty="0"/>
        </a:p>
      </dsp:txBody>
      <dsp:txXfrm>
        <a:off x="627450" y="3102557"/>
        <a:ext cx="1165990" cy="730240"/>
      </dsp:txXfrm>
    </dsp:sp>
    <dsp:sp modelId="{86F83C03-7808-425B-AF30-8499AA9C4EAF}">
      <dsp:nvSpPr>
        <dsp:cNvPr id="0" name=""/>
        <dsp:cNvSpPr/>
      </dsp:nvSpPr>
      <dsp:spPr>
        <a:xfrm>
          <a:off x="543952" y="542754"/>
          <a:ext cx="3233715" cy="3233715"/>
        </a:xfrm>
        <a:custGeom>
          <a:avLst/>
          <a:gdLst/>
          <a:ahLst/>
          <a:cxnLst/>
          <a:rect l="0" t="0" r="0" b="0"/>
          <a:pathLst>
            <a:path>
              <a:moveTo>
                <a:pt x="270197" y="2511695"/>
              </a:moveTo>
              <a:arcTo wR="1616857" hR="1616857" stAng="8783790" swAng="2196331"/>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6AB87D-E89D-4515-9245-80A04BF6D079}">
      <dsp:nvSpPr>
        <dsp:cNvPr id="0" name=""/>
        <dsp:cNvSpPr/>
      </dsp:nvSpPr>
      <dsp:spPr>
        <a:xfrm>
          <a:off x="588" y="1255351"/>
          <a:ext cx="1244998" cy="80924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Picture 5</a:t>
          </a:r>
          <a:endParaRPr lang="en-GB" sz="2100" kern="1200" dirty="0"/>
        </a:p>
      </dsp:txBody>
      <dsp:txXfrm>
        <a:off x="40092" y="1294855"/>
        <a:ext cx="1165990" cy="730240"/>
      </dsp:txXfrm>
    </dsp:sp>
    <dsp:sp modelId="{7137D068-B69A-49F2-A3B2-78FC6CE80874}">
      <dsp:nvSpPr>
        <dsp:cNvPr id="0" name=""/>
        <dsp:cNvSpPr/>
      </dsp:nvSpPr>
      <dsp:spPr>
        <a:xfrm>
          <a:off x="543952" y="542754"/>
          <a:ext cx="3233715" cy="3233715"/>
        </a:xfrm>
        <a:custGeom>
          <a:avLst/>
          <a:gdLst/>
          <a:ahLst/>
          <a:cxnLst/>
          <a:rect l="0" t="0" r="0" b="0"/>
          <a:pathLst>
            <a:path>
              <a:moveTo>
                <a:pt x="281718" y="704919"/>
              </a:moveTo>
              <a:arcTo wR="1616857" hR="1616857" stAng="12860051" swAng="1961575"/>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85AC4-36F9-45BA-BE13-23590A679937}">
      <dsp:nvSpPr>
        <dsp:cNvPr id="0" name=""/>
        <dsp:cNvSpPr/>
      </dsp:nvSpPr>
      <dsp:spPr>
        <a:xfrm>
          <a:off x="1020" y="0"/>
          <a:ext cx="1587619" cy="40640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GB" sz="4000" kern="1200" dirty="0" smtClean="0"/>
            <a:t>Tip 1</a:t>
          </a:r>
          <a:endParaRPr lang="en-GB" sz="4000" kern="1200" dirty="0"/>
        </a:p>
      </dsp:txBody>
      <dsp:txXfrm>
        <a:off x="1020" y="1625600"/>
        <a:ext cx="1587619" cy="1625600"/>
      </dsp:txXfrm>
    </dsp:sp>
    <dsp:sp modelId="{72C74C8B-F0A7-4FB3-8970-CF0ED074EA6B}">
      <dsp:nvSpPr>
        <dsp:cNvPr id="0" name=""/>
        <dsp:cNvSpPr/>
      </dsp:nvSpPr>
      <dsp:spPr>
        <a:xfrm>
          <a:off x="118174" y="243840"/>
          <a:ext cx="1353312" cy="1353312"/>
        </a:xfrm>
        <a:prstGeom prst="ellipse">
          <a:avLst/>
        </a:prstGeom>
        <a:solidFill>
          <a:srgbClr val="C1DBE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9B3C04-7D7A-4B5A-9B35-B92DF0323CDF}">
      <dsp:nvSpPr>
        <dsp:cNvPr id="0" name=""/>
        <dsp:cNvSpPr/>
      </dsp:nvSpPr>
      <dsp:spPr>
        <a:xfrm>
          <a:off x="1636268" y="0"/>
          <a:ext cx="1587619" cy="4064000"/>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GB" sz="4000" kern="1200" dirty="0" smtClean="0"/>
            <a:t>Tip 2</a:t>
          </a:r>
          <a:endParaRPr lang="en-GB" sz="4000" kern="1200" dirty="0"/>
        </a:p>
      </dsp:txBody>
      <dsp:txXfrm>
        <a:off x="1636268" y="1625600"/>
        <a:ext cx="1587619" cy="1625600"/>
      </dsp:txXfrm>
    </dsp:sp>
    <dsp:sp modelId="{693CAD4F-83E0-49FE-A1B1-8A9DBB74E636}">
      <dsp:nvSpPr>
        <dsp:cNvPr id="0" name=""/>
        <dsp:cNvSpPr/>
      </dsp:nvSpPr>
      <dsp:spPr>
        <a:xfrm>
          <a:off x="1753422" y="243840"/>
          <a:ext cx="1353312" cy="1353312"/>
        </a:xfrm>
        <a:prstGeom prst="ellipse">
          <a:avLst/>
        </a:prstGeom>
        <a:solidFill>
          <a:srgbClr val="C9F1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19E4FE-04A1-4069-B7E9-03E02C78BC61}">
      <dsp:nvSpPr>
        <dsp:cNvPr id="0" name=""/>
        <dsp:cNvSpPr/>
      </dsp:nvSpPr>
      <dsp:spPr>
        <a:xfrm>
          <a:off x="3271516" y="0"/>
          <a:ext cx="1587619" cy="4064000"/>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GB" sz="4000" kern="1200" dirty="0" smtClean="0"/>
            <a:t>Tip 3</a:t>
          </a:r>
          <a:endParaRPr lang="en-GB" sz="4000" kern="1200" dirty="0"/>
        </a:p>
      </dsp:txBody>
      <dsp:txXfrm>
        <a:off x="3271516" y="1625600"/>
        <a:ext cx="1587619" cy="1625600"/>
      </dsp:txXfrm>
    </dsp:sp>
    <dsp:sp modelId="{E2EE7D9B-A6FA-4368-AA99-07BD504AE6F6}">
      <dsp:nvSpPr>
        <dsp:cNvPr id="0" name=""/>
        <dsp:cNvSpPr/>
      </dsp:nvSpPr>
      <dsp:spPr>
        <a:xfrm>
          <a:off x="3388669" y="243840"/>
          <a:ext cx="1353312" cy="1353312"/>
        </a:xfrm>
        <a:prstGeom prst="ellipse">
          <a:avLst/>
        </a:prstGeom>
        <a:solidFill>
          <a:srgbClr val="FBD3C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2960AA-98AC-4B81-9AA5-C2EA5115FE9E}">
      <dsp:nvSpPr>
        <dsp:cNvPr id="0" name=""/>
        <dsp:cNvSpPr/>
      </dsp:nvSpPr>
      <dsp:spPr>
        <a:xfrm>
          <a:off x="194406" y="3251200"/>
          <a:ext cx="4471343" cy="609600"/>
        </a:xfrm>
        <a:prstGeom prst="leftRight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7C000-48AE-4FBD-BFD5-68F205BF1881}">
      <dsp:nvSpPr>
        <dsp:cNvPr id="0" name=""/>
        <dsp:cNvSpPr/>
      </dsp:nvSpPr>
      <dsp:spPr>
        <a:xfrm>
          <a:off x="2656004" y="0"/>
          <a:ext cx="2549607" cy="2549995"/>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01536B-72C7-4D23-9424-A8DC813E2192}">
      <dsp:nvSpPr>
        <dsp:cNvPr id="0" name=""/>
        <dsp:cNvSpPr/>
      </dsp:nvSpPr>
      <dsp:spPr>
        <a:xfrm>
          <a:off x="3219551" y="920625"/>
          <a:ext cx="1416767"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en-GB" sz="4600" kern="1200" dirty="0"/>
        </a:p>
      </dsp:txBody>
      <dsp:txXfrm>
        <a:off x="3219551" y="920625"/>
        <a:ext cx="1416767" cy="708214"/>
      </dsp:txXfrm>
    </dsp:sp>
    <dsp:sp modelId="{E104A08F-7883-4998-96D5-7F63361D7AAC}">
      <dsp:nvSpPr>
        <dsp:cNvPr id="0" name=""/>
        <dsp:cNvSpPr/>
      </dsp:nvSpPr>
      <dsp:spPr>
        <a:xfrm>
          <a:off x="1947860" y="1465161"/>
          <a:ext cx="2549607" cy="2549995"/>
        </a:xfrm>
        <a:prstGeom prst="leftCircularArrow">
          <a:avLst>
            <a:gd name="adj1" fmla="val 10980"/>
            <a:gd name="adj2" fmla="val 1142322"/>
            <a:gd name="adj3" fmla="val 6300000"/>
            <a:gd name="adj4" fmla="val 18900000"/>
            <a:gd name="adj5" fmla="val 125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89B15C-424F-42D6-8845-439E23D869F5}">
      <dsp:nvSpPr>
        <dsp:cNvPr id="0" name=""/>
        <dsp:cNvSpPr/>
      </dsp:nvSpPr>
      <dsp:spPr>
        <a:xfrm>
          <a:off x="2514280" y="2394262"/>
          <a:ext cx="1416767"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en-GB" sz="4600" kern="1200" dirty="0"/>
        </a:p>
      </dsp:txBody>
      <dsp:txXfrm>
        <a:off x="2514280" y="2394262"/>
        <a:ext cx="1416767" cy="708214"/>
      </dsp:txXfrm>
    </dsp:sp>
    <dsp:sp modelId="{3694641A-6949-46E7-8B78-53E1C91D1AFA}">
      <dsp:nvSpPr>
        <dsp:cNvPr id="0" name=""/>
        <dsp:cNvSpPr/>
      </dsp:nvSpPr>
      <dsp:spPr>
        <a:xfrm>
          <a:off x="2837469" y="3105654"/>
          <a:ext cx="2190507" cy="2191385"/>
        </a:xfrm>
        <a:prstGeom prst="blockArc">
          <a:avLst>
            <a:gd name="adj1" fmla="val 13500000"/>
            <a:gd name="adj2" fmla="val 10800000"/>
            <a:gd name="adj3" fmla="val 1274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E57390-5989-4C1B-B448-1884E07FFA7E}">
      <dsp:nvSpPr>
        <dsp:cNvPr id="0" name=""/>
        <dsp:cNvSpPr/>
      </dsp:nvSpPr>
      <dsp:spPr>
        <a:xfrm>
          <a:off x="3222903" y="3870017"/>
          <a:ext cx="1416767"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en-GB" sz="4600" kern="1200" dirty="0"/>
        </a:p>
      </dsp:txBody>
      <dsp:txXfrm>
        <a:off x="3222903" y="3870017"/>
        <a:ext cx="1416767" cy="70821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FBF19-E8ED-4DE0-8679-090C7D980782}">
      <dsp:nvSpPr>
        <dsp:cNvPr id="0" name=""/>
        <dsp:cNvSpPr/>
      </dsp:nvSpPr>
      <dsp:spPr>
        <a:xfrm>
          <a:off x="0" y="0"/>
          <a:ext cx="4039422" cy="18288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GB" sz="4800" kern="1200" dirty="0" smtClean="0"/>
            <a:t>Part One</a:t>
          </a:r>
          <a:endParaRPr lang="en-GB" sz="4800" kern="1200" dirty="0"/>
        </a:p>
      </dsp:txBody>
      <dsp:txXfrm>
        <a:off x="53564" y="53564"/>
        <a:ext cx="2149214" cy="1721672"/>
      </dsp:txXfrm>
    </dsp:sp>
    <dsp:sp modelId="{A201398C-FB64-46DC-8F10-16BBA5E2009F}">
      <dsp:nvSpPr>
        <dsp:cNvPr id="0" name=""/>
        <dsp:cNvSpPr/>
      </dsp:nvSpPr>
      <dsp:spPr>
        <a:xfrm>
          <a:off x="712839" y="2235200"/>
          <a:ext cx="4039422" cy="1828800"/>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GB" sz="4800" kern="1200" dirty="0" smtClean="0"/>
            <a:t>Part Two</a:t>
          </a:r>
          <a:endParaRPr lang="en-GB" sz="4800" kern="1200" dirty="0"/>
        </a:p>
      </dsp:txBody>
      <dsp:txXfrm>
        <a:off x="766403" y="2288764"/>
        <a:ext cx="2030735" cy="1721672"/>
      </dsp:txXfrm>
    </dsp:sp>
    <dsp:sp modelId="{34C8835B-99CE-40AA-B87E-9B9886A5BFA6}">
      <dsp:nvSpPr>
        <dsp:cNvPr id="0" name=""/>
        <dsp:cNvSpPr/>
      </dsp:nvSpPr>
      <dsp:spPr>
        <a:xfrm>
          <a:off x="2850702" y="1437639"/>
          <a:ext cx="1188720" cy="1188720"/>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3118164" y="1437639"/>
        <a:ext cx="653796" cy="89451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69D36-3126-4942-A84F-CF8BE26BA495}">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C6E687-B877-4D2F-BF5E-1EE76CF6FB26}">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79CDB7-FD41-4644-930F-9E7E96B2A25C}">
      <dsp:nvSpPr>
        <dsp:cNvPr id="0" name=""/>
        <dsp:cNvSpPr/>
      </dsp:nvSpPr>
      <dsp:spPr>
        <a:xfrm>
          <a:off x="1485285" y="469285"/>
          <a:ext cx="3125428" cy="3125428"/>
        </a:xfrm>
        <a:prstGeom prst="blockArc">
          <a:avLst>
            <a:gd name="adj1" fmla="val 0"/>
            <a:gd name="adj2" fmla="val 540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E99810-B129-4128-A105-7B83AB63DD9B}">
      <dsp:nvSpPr>
        <dsp:cNvPr id="0" name=""/>
        <dsp:cNvSpPr/>
      </dsp:nvSpPr>
      <dsp:spPr>
        <a:xfrm>
          <a:off x="1485285" y="469285"/>
          <a:ext cx="3125428" cy="3125428"/>
        </a:xfrm>
        <a:prstGeom prst="blockArc">
          <a:avLst>
            <a:gd name="adj1" fmla="val 16200000"/>
            <a:gd name="adj2" fmla="val 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FCEBDF-94F6-4A64-8A06-7E6A074AD43A}">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2539177" y="1523177"/>
        <a:ext cx="1017645" cy="1017645"/>
      </dsp:txXfrm>
    </dsp:sp>
    <dsp:sp modelId="{E805E205-1D3E-469E-884F-46A74CBE831B}">
      <dsp:nvSpPr>
        <dsp:cNvPr id="0" name=""/>
        <dsp:cNvSpPr/>
      </dsp:nvSpPr>
      <dsp:spPr>
        <a:xfrm>
          <a:off x="2544291" y="1843"/>
          <a:ext cx="1007417" cy="10074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endParaRPr lang="en-GB" sz="4300" kern="1200" dirty="0"/>
        </a:p>
      </dsp:txBody>
      <dsp:txXfrm>
        <a:off x="2691824" y="149376"/>
        <a:ext cx="712351" cy="712351"/>
      </dsp:txXfrm>
    </dsp:sp>
    <dsp:sp modelId="{96407880-E73F-4D5A-A74B-D47353E21E60}">
      <dsp:nvSpPr>
        <dsp:cNvPr id="0" name=""/>
        <dsp:cNvSpPr/>
      </dsp:nvSpPr>
      <dsp:spPr>
        <a:xfrm>
          <a:off x="4070738" y="1528291"/>
          <a:ext cx="1007417" cy="10074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endParaRPr lang="en-GB" sz="4300" kern="1200" dirty="0"/>
        </a:p>
      </dsp:txBody>
      <dsp:txXfrm>
        <a:off x="4218271" y="1675824"/>
        <a:ext cx="712351" cy="712351"/>
      </dsp:txXfrm>
    </dsp:sp>
    <dsp:sp modelId="{D30BF05F-58FD-47EE-86EA-9D84F692C177}">
      <dsp:nvSpPr>
        <dsp:cNvPr id="0" name=""/>
        <dsp:cNvSpPr/>
      </dsp:nvSpPr>
      <dsp:spPr>
        <a:xfrm>
          <a:off x="2544291" y="3054738"/>
          <a:ext cx="1007417" cy="100741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endParaRPr lang="en-GB" sz="4300" kern="1200" dirty="0"/>
        </a:p>
      </dsp:txBody>
      <dsp:txXfrm>
        <a:off x="2691824" y="3202271"/>
        <a:ext cx="712351" cy="712351"/>
      </dsp:txXfrm>
    </dsp:sp>
    <dsp:sp modelId="{07EE14EF-C787-4826-A551-3CB845A75F68}">
      <dsp:nvSpPr>
        <dsp:cNvPr id="0" name=""/>
        <dsp:cNvSpPr/>
      </dsp:nvSpPr>
      <dsp:spPr>
        <a:xfrm>
          <a:off x="1017843" y="1528291"/>
          <a:ext cx="1007417" cy="100741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endParaRPr lang="en-GB" sz="4300" kern="1200" dirty="0"/>
        </a:p>
      </dsp:txBody>
      <dsp:txXfrm>
        <a:off x="1165376" y="1675824"/>
        <a:ext cx="712351" cy="71235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C57DF-BAEE-47C6-989C-A42A01A415BA}">
      <dsp:nvSpPr>
        <dsp:cNvPr id="0" name=""/>
        <dsp:cNvSpPr/>
      </dsp:nvSpPr>
      <dsp:spPr>
        <a:xfrm rot="16200000">
          <a:off x="-1452675"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1452675" y="2062419"/>
        <a:ext cx="3165509" cy="207796"/>
      </dsp:txXfrm>
    </dsp:sp>
    <dsp:sp modelId="{98AFA80E-BAE1-4ED2-8EED-3755310ADFFA}">
      <dsp:nvSpPr>
        <dsp:cNvPr id="0" name=""/>
        <dsp:cNvSpPr/>
      </dsp:nvSpPr>
      <dsp:spPr>
        <a:xfrm>
          <a:off x="233977" y="583563"/>
          <a:ext cx="1035599" cy="316550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dsp:txBody>
      <dsp:txXfrm>
        <a:off x="233977" y="583563"/>
        <a:ext cx="1035599" cy="3165509"/>
      </dsp:txXfrm>
    </dsp:sp>
    <dsp:sp modelId="{B3BEC4EB-99E4-4497-A7A4-6AD43E942621}">
      <dsp:nvSpPr>
        <dsp:cNvPr id="0" name=""/>
        <dsp:cNvSpPr/>
      </dsp:nvSpPr>
      <dsp:spPr>
        <a:xfrm>
          <a:off x="26181" y="309272"/>
          <a:ext cx="415592" cy="415592"/>
        </a:xfrm>
        <a:prstGeom prst="rect">
          <a:avLst/>
        </a:prstGeom>
        <a:solidFill>
          <a:srgbClr val="C1DBE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02AA53-30BB-4A92-8349-B1E75925FAA1}">
      <dsp:nvSpPr>
        <dsp:cNvPr id="0" name=""/>
        <dsp:cNvSpPr/>
      </dsp:nvSpPr>
      <dsp:spPr>
        <a:xfrm rot="16200000">
          <a:off x="44621"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44621" y="2062419"/>
        <a:ext cx="3165509" cy="207796"/>
      </dsp:txXfrm>
    </dsp:sp>
    <dsp:sp modelId="{427C8408-4DF1-467C-8153-2F38A7B7F272}">
      <dsp:nvSpPr>
        <dsp:cNvPr id="0" name=""/>
        <dsp:cNvSpPr/>
      </dsp:nvSpPr>
      <dsp:spPr>
        <a:xfrm>
          <a:off x="1731274" y="583563"/>
          <a:ext cx="1035599" cy="3165509"/>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a:p>
          <a:pPr marL="285750" lvl="1" indent="-285750" algn="l" defTabSz="1822450">
            <a:lnSpc>
              <a:spcPct val="90000"/>
            </a:lnSpc>
            <a:spcBef>
              <a:spcPct val="0"/>
            </a:spcBef>
            <a:spcAft>
              <a:spcPct val="15000"/>
            </a:spcAft>
            <a:buChar char="••"/>
          </a:pPr>
          <a:endParaRPr lang="en-GB" sz="4100" kern="1200" dirty="0"/>
        </a:p>
      </dsp:txBody>
      <dsp:txXfrm>
        <a:off x="1731274" y="583563"/>
        <a:ext cx="1035599" cy="3165509"/>
      </dsp:txXfrm>
    </dsp:sp>
    <dsp:sp modelId="{E152FDC7-83E4-4B09-977F-97EC881387FA}">
      <dsp:nvSpPr>
        <dsp:cNvPr id="0" name=""/>
        <dsp:cNvSpPr/>
      </dsp:nvSpPr>
      <dsp:spPr>
        <a:xfrm>
          <a:off x="1523478" y="309272"/>
          <a:ext cx="415592" cy="415592"/>
        </a:xfrm>
        <a:prstGeom prst="rect">
          <a:avLst/>
        </a:prstGeom>
        <a:solidFill>
          <a:srgbClr val="C9F1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E6ECEC-C4ED-4F3E-9214-9D9D324EDBBA}">
      <dsp:nvSpPr>
        <dsp:cNvPr id="0" name=""/>
        <dsp:cNvSpPr/>
      </dsp:nvSpPr>
      <dsp:spPr>
        <a:xfrm rot="16200000">
          <a:off x="1541919"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1541919" y="2062419"/>
        <a:ext cx="3165509" cy="207796"/>
      </dsp:txXfrm>
    </dsp:sp>
    <dsp:sp modelId="{E34B4CE1-7866-4FFD-8040-E94A14E83563}">
      <dsp:nvSpPr>
        <dsp:cNvPr id="0" name=""/>
        <dsp:cNvSpPr/>
      </dsp:nvSpPr>
      <dsp:spPr>
        <a:xfrm>
          <a:off x="3228571" y="583563"/>
          <a:ext cx="1035599" cy="3165509"/>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a:p>
          <a:pPr marL="285750" lvl="1" indent="-285750" algn="l" defTabSz="1822450">
            <a:lnSpc>
              <a:spcPct val="90000"/>
            </a:lnSpc>
            <a:spcBef>
              <a:spcPct val="0"/>
            </a:spcBef>
            <a:spcAft>
              <a:spcPct val="15000"/>
            </a:spcAft>
            <a:buChar char="••"/>
          </a:pPr>
          <a:endParaRPr lang="en-GB" sz="4100" kern="1200" dirty="0"/>
        </a:p>
      </dsp:txBody>
      <dsp:txXfrm>
        <a:off x="3228571" y="583563"/>
        <a:ext cx="1035599" cy="3165509"/>
      </dsp:txXfrm>
    </dsp:sp>
    <dsp:sp modelId="{ACC889F7-9A50-4AB4-AE11-E542B6410D35}">
      <dsp:nvSpPr>
        <dsp:cNvPr id="0" name=""/>
        <dsp:cNvSpPr/>
      </dsp:nvSpPr>
      <dsp:spPr>
        <a:xfrm>
          <a:off x="3020775" y="309272"/>
          <a:ext cx="415592" cy="415592"/>
        </a:xfrm>
        <a:prstGeom prst="rect">
          <a:avLst/>
        </a:prstGeom>
        <a:solidFill>
          <a:srgbClr val="FBD3C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C57DF-BAEE-47C6-989C-A42A01A415BA}">
      <dsp:nvSpPr>
        <dsp:cNvPr id="0" name=""/>
        <dsp:cNvSpPr/>
      </dsp:nvSpPr>
      <dsp:spPr>
        <a:xfrm rot="16200000">
          <a:off x="-1452675"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1452675" y="2062419"/>
        <a:ext cx="3165509" cy="207796"/>
      </dsp:txXfrm>
    </dsp:sp>
    <dsp:sp modelId="{98AFA80E-BAE1-4ED2-8EED-3755310ADFFA}">
      <dsp:nvSpPr>
        <dsp:cNvPr id="0" name=""/>
        <dsp:cNvSpPr/>
      </dsp:nvSpPr>
      <dsp:spPr>
        <a:xfrm>
          <a:off x="233977" y="583563"/>
          <a:ext cx="1035599" cy="316550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dsp:txBody>
      <dsp:txXfrm>
        <a:off x="233977" y="583563"/>
        <a:ext cx="1035599" cy="3165509"/>
      </dsp:txXfrm>
    </dsp:sp>
    <dsp:sp modelId="{B3BEC4EB-99E4-4497-A7A4-6AD43E942621}">
      <dsp:nvSpPr>
        <dsp:cNvPr id="0" name=""/>
        <dsp:cNvSpPr/>
      </dsp:nvSpPr>
      <dsp:spPr>
        <a:xfrm>
          <a:off x="26181" y="309272"/>
          <a:ext cx="415592" cy="415592"/>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802AA53-30BB-4A92-8349-B1E75925FAA1}">
      <dsp:nvSpPr>
        <dsp:cNvPr id="0" name=""/>
        <dsp:cNvSpPr/>
      </dsp:nvSpPr>
      <dsp:spPr>
        <a:xfrm rot="16200000">
          <a:off x="44621"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44621" y="2062419"/>
        <a:ext cx="3165509" cy="207796"/>
      </dsp:txXfrm>
    </dsp:sp>
    <dsp:sp modelId="{427C8408-4DF1-467C-8153-2F38A7B7F272}">
      <dsp:nvSpPr>
        <dsp:cNvPr id="0" name=""/>
        <dsp:cNvSpPr/>
      </dsp:nvSpPr>
      <dsp:spPr>
        <a:xfrm>
          <a:off x="1731274" y="583563"/>
          <a:ext cx="1035599" cy="3165509"/>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a:p>
          <a:pPr marL="285750" lvl="1" indent="-285750" algn="l" defTabSz="1822450">
            <a:lnSpc>
              <a:spcPct val="90000"/>
            </a:lnSpc>
            <a:spcBef>
              <a:spcPct val="0"/>
            </a:spcBef>
            <a:spcAft>
              <a:spcPct val="15000"/>
            </a:spcAft>
            <a:buChar char="••"/>
          </a:pPr>
          <a:endParaRPr lang="en-GB" sz="4100" kern="1200" dirty="0"/>
        </a:p>
      </dsp:txBody>
      <dsp:txXfrm>
        <a:off x="1731274" y="583563"/>
        <a:ext cx="1035599" cy="3165509"/>
      </dsp:txXfrm>
    </dsp:sp>
    <dsp:sp modelId="{E152FDC7-83E4-4B09-977F-97EC881387FA}">
      <dsp:nvSpPr>
        <dsp:cNvPr id="0" name=""/>
        <dsp:cNvSpPr/>
      </dsp:nvSpPr>
      <dsp:spPr>
        <a:xfrm>
          <a:off x="1523478" y="309272"/>
          <a:ext cx="415592" cy="415592"/>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5E6ECEC-C4ED-4F3E-9214-9D9D324EDBBA}">
      <dsp:nvSpPr>
        <dsp:cNvPr id="0" name=""/>
        <dsp:cNvSpPr/>
      </dsp:nvSpPr>
      <dsp:spPr>
        <a:xfrm rot="16200000">
          <a:off x="1541919" y="2062419"/>
          <a:ext cx="3165509" cy="2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3265" bIns="0" numCol="1" spcCol="1270" anchor="t" anchorCtr="0">
          <a:noAutofit/>
        </a:bodyPr>
        <a:lstStyle/>
        <a:p>
          <a:pPr lvl="0" algn="r" defTabSz="622300">
            <a:lnSpc>
              <a:spcPct val="90000"/>
            </a:lnSpc>
            <a:spcBef>
              <a:spcPct val="0"/>
            </a:spcBef>
            <a:spcAft>
              <a:spcPct val="35000"/>
            </a:spcAft>
          </a:pPr>
          <a:endParaRPr lang="en-GB" sz="1400" kern="1200" dirty="0"/>
        </a:p>
      </dsp:txBody>
      <dsp:txXfrm>
        <a:off x="1541919" y="2062419"/>
        <a:ext cx="3165509" cy="207796"/>
      </dsp:txXfrm>
    </dsp:sp>
    <dsp:sp modelId="{E34B4CE1-7866-4FFD-8040-E94A14E83563}">
      <dsp:nvSpPr>
        <dsp:cNvPr id="0" name=""/>
        <dsp:cNvSpPr/>
      </dsp:nvSpPr>
      <dsp:spPr>
        <a:xfrm>
          <a:off x="3228571" y="583563"/>
          <a:ext cx="1035599" cy="3165509"/>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9824" tIns="183265" rIns="369824" bIns="369824" numCol="1" spcCol="1270" anchor="t" anchorCtr="0">
          <a:noAutofit/>
        </a:bodyPr>
        <a:lstStyle/>
        <a:p>
          <a:pPr marL="285750" lvl="1" indent="-285750" algn="l" defTabSz="1822450">
            <a:lnSpc>
              <a:spcPct val="90000"/>
            </a:lnSpc>
            <a:spcBef>
              <a:spcPct val="0"/>
            </a:spcBef>
            <a:spcAft>
              <a:spcPct val="15000"/>
            </a:spcAft>
            <a:buChar char="••"/>
          </a:pPr>
          <a:endParaRPr lang="en-GB" sz="4100" kern="1200" dirty="0"/>
        </a:p>
        <a:p>
          <a:pPr marL="285750" lvl="1" indent="-285750" algn="l" defTabSz="1822450">
            <a:lnSpc>
              <a:spcPct val="90000"/>
            </a:lnSpc>
            <a:spcBef>
              <a:spcPct val="0"/>
            </a:spcBef>
            <a:spcAft>
              <a:spcPct val="15000"/>
            </a:spcAft>
            <a:buChar char="••"/>
          </a:pPr>
          <a:endParaRPr lang="en-GB" sz="4100" kern="1200" dirty="0"/>
        </a:p>
      </dsp:txBody>
      <dsp:txXfrm>
        <a:off x="3228571" y="583563"/>
        <a:ext cx="1035599" cy="3165509"/>
      </dsp:txXfrm>
    </dsp:sp>
    <dsp:sp modelId="{ACC889F7-9A50-4AB4-AE11-E542B6410D35}">
      <dsp:nvSpPr>
        <dsp:cNvPr id="0" name=""/>
        <dsp:cNvSpPr/>
      </dsp:nvSpPr>
      <dsp:spPr>
        <a:xfrm>
          <a:off x="3020775" y="309272"/>
          <a:ext cx="415592" cy="415592"/>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1DB89-8135-4CA1-86C9-14651720A8F6}">
      <dsp:nvSpPr>
        <dsp:cNvPr id="0" name=""/>
        <dsp:cNvSpPr/>
      </dsp:nvSpPr>
      <dsp:spPr>
        <a:xfrm>
          <a:off x="3263" y="877336"/>
          <a:ext cx="1158508" cy="11585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endParaRPr lang="en-GB" sz="4900" kern="1200" dirty="0"/>
        </a:p>
      </dsp:txBody>
      <dsp:txXfrm>
        <a:off x="172923" y="1046996"/>
        <a:ext cx="819188" cy="819188"/>
      </dsp:txXfrm>
    </dsp:sp>
    <dsp:sp modelId="{8DDF149E-C0F7-480A-803E-D4956B4DDA3B}">
      <dsp:nvSpPr>
        <dsp:cNvPr id="0" name=""/>
        <dsp:cNvSpPr/>
      </dsp:nvSpPr>
      <dsp:spPr>
        <a:xfrm>
          <a:off x="246550" y="2129915"/>
          <a:ext cx="671935" cy="671935"/>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35615" y="2386863"/>
        <a:ext cx="493805" cy="158039"/>
      </dsp:txXfrm>
    </dsp:sp>
    <dsp:sp modelId="{0A29E570-221E-4125-9429-1CBE64DB4282}">
      <dsp:nvSpPr>
        <dsp:cNvPr id="0" name=""/>
        <dsp:cNvSpPr/>
      </dsp:nvSpPr>
      <dsp:spPr>
        <a:xfrm>
          <a:off x="3263" y="2895922"/>
          <a:ext cx="1158508" cy="115850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endParaRPr lang="en-GB" sz="4900" kern="1200" dirty="0"/>
        </a:p>
      </dsp:txBody>
      <dsp:txXfrm>
        <a:off x="172923" y="3065582"/>
        <a:ext cx="819188" cy="819188"/>
      </dsp:txXfrm>
    </dsp:sp>
    <dsp:sp modelId="{975FC006-05D4-40A0-890E-E764BC93795A}">
      <dsp:nvSpPr>
        <dsp:cNvPr id="0" name=""/>
        <dsp:cNvSpPr/>
      </dsp:nvSpPr>
      <dsp:spPr>
        <a:xfrm>
          <a:off x="1335548" y="2250400"/>
          <a:ext cx="368405" cy="43096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1335548" y="2336593"/>
        <a:ext cx="257884" cy="258579"/>
      </dsp:txXfrm>
    </dsp:sp>
    <dsp:sp modelId="{D5EF0FAC-2E27-470E-9623-642E614F624E}">
      <dsp:nvSpPr>
        <dsp:cNvPr id="0" name=""/>
        <dsp:cNvSpPr/>
      </dsp:nvSpPr>
      <dsp:spPr>
        <a:xfrm>
          <a:off x="1856877" y="1307374"/>
          <a:ext cx="2317017" cy="231701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2196196" y="1646693"/>
        <a:ext cx="1638379" cy="163837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BB5D2-085B-494A-85B8-E5A07108054D}">
      <dsp:nvSpPr>
        <dsp:cNvPr id="0" name=""/>
        <dsp:cNvSpPr/>
      </dsp:nvSpPr>
      <dsp:spPr>
        <a:xfrm rot="4396374">
          <a:off x="1047985" y="808704"/>
          <a:ext cx="3508285" cy="2446591"/>
        </a:xfrm>
        <a:prstGeom prst="swooshArrow">
          <a:avLst>
            <a:gd name="adj1" fmla="val 16310"/>
            <a:gd name="adj2" fmla="val 3137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F96E49F-92A3-4332-A196-EA7B586EF6DE}">
      <dsp:nvSpPr>
        <dsp:cNvPr id="0" name=""/>
        <dsp:cNvSpPr/>
      </dsp:nvSpPr>
      <dsp:spPr>
        <a:xfrm>
          <a:off x="2362199" y="1128166"/>
          <a:ext cx="88595" cy="88595"/>
        </a:xfrm>
        <a:prstGeom prst="ellipse">
          <a:avLst/>
        </a:prstGeom>
        <a:gradFill rotWithShape="0">
          <a:gsLst>
            <a:gs pos="0">
              <a:schemeClr val="accent2">
                <a:tint val="40000"/>
                <a:hueOff val="0"/>
                <a:satOff val="0"/>
                <a:lumOff val="0"/>
                <a:alphaOff val="0"/>
                <a:tint val="50000"/>
                <a:satMod val="300000"/>
              </a:schemeClr>
            </a:gs>
            <a:gs pos="35000">
              <a:schemeClr val="accent2">
                <a:tint val="40000"/>
                <a:hueOff val="0"/>
                <a:satOff val="0"/>
                <a:lumOff val="0"/>
                <a:alphaOff val="0"/>
                <a:tint val="37000"/>
                <a:satMod val="300000"/>
              </a:schemeClr>
            </a:gs>
            <a:gs pos="100000">
              <a:schemeClr val="accent2">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078C8812-A3E6-4FDE-BA3C-E48584E65242}">
      <dsp:nvSpPr>
        <dsp:cNvPr id="0" name=""/>
        <dsp:cNvSpPr/>
      </dsp:nvSpPr>
      <dsp:spPr>
        <a:xfrm>
          <a:off x="2968833" y="1617472"/>
          <a:ext cx="88595" cy="88595"/>
        </a:xfrm>
        <a:prstGeom prst="ellipse">
          <a:avLst/>
        </a:prstGeom>
        <a:gradFill rotWithShape="0">
          <a:gsLst>
            <a:gs pos="0">
              <a:schemeClr val="accent2">
                <a:tint val="40000"/>
                <a:hueOff val="0"/>
                <a:satOff val="0"/>
                <a:lumOff val="0"/>
                <a:alphaOff val="0"/>
                <a:tint val="50000"/>
                <a:satMod val="300000"/>
              </a:schemeClr>
            </a:gs>
            <a:gs pos="35000">
              <a:schemeClr val="accent2">
                <a:tint val="40000"/>
                <a:hueOff val="0"/>
                <a:satOff val="0"/>
                <a:lumOff val="0"/>
                <a:alphaOff val="0"/>
                <a:tint val="37000"/>
                <a:satMod val="300000"/>
              </a:schemeClr>
            </a:gs>
            <a:gs pos="100000">
              <a:schemeClr val="accent2">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4831B725-459F-45ED-A232-1C879A4FE3FE}">
      <dsp:nvSpPr>
        <dsp:cNvPr id="0" name=""/>
        <dsp:cNvSpPr/>
      </dsp:nvSpPr>
      <dsp:spPr>
        <a:xfrm>
          <a:off x="3423472" y="2189683"/>
          <a:ext cx="88595" cy="88595"/>
        </a:xfrm>
        <a:prstGeom prst="ellipse">
          <a:avLst/>
        </a:prstGeom>
        <a:gradFill rotWithShape="0">
          <a:gsLst>
            <a:gs pos="0">
              <a:schemeClr val="accent2">
                <a:tint val="40000"/>
                <a:hueOff val="0"/>
                <a:satOff val="0"/>
                <a:lumOff val="0"/>
                <a:alphaOff val="0"/>
                <a:tint val="50000"/>
                <a:satMod val="300000"/>
              </a:schemeClr>
            </a:gs>
            <a:gs pos="35000">
              <a:schemeClr val="accent2">
                <a:tint val="40000"/>
                <a:hueOff val="0"/>
                <a:satOff val="0"/>
                <a:lumOff val="0"/>
                <a:alphaOff val="0"/>
                <a:tint val="37000"/>
                <a:satMod val="300000"/>
              </a:schemeClr>
            </a:gs>
            <a:gs pos="100000">
              <a:schemeClr val="accent2">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2961D184-45AA-417B-B943-2E73D53D9898}">
      <dsp:nvSpPr>
        <dsp:cNvPr id="0" name=""/>
        <dsp:cNvSpPr/>
      </dsp:nvSpPr>
      <dsp:spPr>
        <a:xfrm>
          <a:off x="812799" y="0"/>
          <a:ext cx="1654048"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ctr" defTabSz="1600200">
            <a:lnSpc>
              <a:spcPct val="90000"/>
            </a:lnSpc>
            <a:spcBef>
              <a:spcPct val="0"/>
            </a:spcBef>
            <a:spcAft>
              <a:spcPct val="35000"/>
            </a:spcAft>
          </a:pPr>
          <a:r>
            <a:rPr lang="en-GB" sz="3600" b="1" kern="1200" dirty="0" smtClean="0">
              <a:solidFill>
                <a:srgbClr val="00B050"/>
              </a:solidFill>
            </a:rPr>
            <a:t>Purpose</a:t>
          </a:r>
          <a:endParaRPr lang="en-GB" sz="3600" b="1" kern="1200" dirty="0">
            <a:solidFill>
              <a:srgbClr val="00B050"/>
            </a:solidFill>
          </a:endParaRPr>
        </a:p>
      </dsp:txBody>
      <dsp:txXfrm>
        <a:off x="812799" y="0"/>
        <a:ext cx="1654048" cy="650240"/>
      </dsp:txXfrm>
    </dsp:sp>
    <dsp:sp modelId="{96ECBC8B-727D-4BAE-A33E-AC33A476F138}">
      <dsp:nvSpPr>
        <dsp:cNvPr id="0" name=""/>
        <dsp:cNvSpPr/>
      </dsp:nvSpPr>
      <dsp:spPr>
        <a:xfrm>
          <a:off x="2869183" y="847344"/>
          <a:ext cx="2414016"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600200">
            <a:lnSpc>
              <a:spcPct val="90000"/>
            </a:lnSpc>
            <a:spcBef>
              <a:spcPct val="0"/>
            </a:spcBef>
            <a:spcAft>
              <a:spcPct val="35000"/>
            </a:spcAft>
          </a:pPr>
          <a:endParaRPr lang="en-GB" sz="3600" kern="1200" dirty="0"/>
        </a:p>
      </dsp:txBody>
      <dsp:txXfrm>
        <a:off x="2869183" y="847344"/>
        <a:ext cx="2414016" cy="650240"/>
      </dsp:txXfrm>
    </dsp:sp>
    <dsp:sp modelId="{DE80020C-099A-4376-9E22-FD8287C81D2E}">
      <dsp:nvSpPr>
        <dsp:cNvPr id="0" name=""/>
        <dsp:cNvSpPr/>
      </dsp:nvSpPr>
      <dsp:spPr>
        <a:xfrm>
          <a:off x="812799" y="1336649"/>
          <a:ext cx="1922272"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r" defTabSz="1600200">
            <a:lnSpc>
              <a:spcPct val="90000"/>
            </a:lnSpc>
            <a:spcBef>
              <a:spcPct val="0"/>
            </a:spcBef>
            <a:spcAft>
              <a:spcPct val="35000"/>
            </a:spcAft>
          </a:pPr>
          <a:endParaRPr lang="en-GB" sz="3600" kern="1200" dirty="0"/>
        </a:p>
      </dsp:txBody>
      <dsp:txXfrm>
        <a:off x="812799" y="1336649"/>
        <a:ext cx="1922272" cy="650240"/>
      </dsp:txXfrm>
    </dsp:sp>
    <dsp:sp modelId="{6DB6FC75-A564-4E71-8259-0FFE1753F773}">
      <dsp:nvSpPr>
        <dsp:cNvPr id="0" name=""/>
        <dsp:cNvSpPr/>
      </dsp:nvSpPr>
      <dsp:spPr>
        <a:xfrm>
          <a:off x="3807968" y="1908860"/>
          <a:ext cx="1475231"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600200">
            <a:lnSpc>
              <a:spcPct val="90000"/>
            </a:lnSpc>
            <a:spcBef>
              <a:spcPct val="0"/>
            </a:spcBef>
            <a:spcAft>
              <a:spcPct val="35000"/>
            </a:spcAft>
          </a:pPr>
          <a:endParaRPr lang="en-GB" sz="3600" kern="1200" dirty="0"/>
        </a:p>
      </dsp:txBody>
      <dsp:txXfrm>
        <a:off x="3807968" y="1908860"/>
        <a:ext cx="1475231" cy="650240"/>
      </dsp:txXfrm>
    </dsp:sp>
    <dsp:sp modelId="{53985F77-E4BE-4D39-B2E4-2C3484B910AE}">
      <dsp:nvSpPr>
        <dsp:cNvPr id="0" name=""/>
        <dsp:cNvSpPr/>
      </dsp:nvSpPr>
      <dsp:spPr>
        <a:xfrm>
          <a:off x="3047999" y="3413759"/>
          <a:ext cx="2235200"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1600200">
            <a:lnSpc>
              <a:spcPct val="90000"/>
            </a:lnSpc>
            <a:spcBef>
              <a:spcPct val="0"/>
            </a:spcBef>
            <a:spcAft>
              <a:spcPct val="35000"/>
            </a:spcAft>
          </a:pPr>
          <a:r>
            <a:rPr lang="en-GB" sz="3600" b="1" kern="1200" dirty="0" smtClean="0">
              <a:solidFill>
                <a:srgbClr val="FFC000"/>
              </a:solidFill>
            </a:rPr>
            <a:t>Goal</a:t>
          </a:r>
          <a:endParaRPr lang="en-GB" sz="3600" b="1" kern="1200" dirty="0">
            <a:solidFill>
              <a:srgbClr val="FFC000"/>
            </a:solidFill>
          </a:endParaRPr>
        </a:p>
      </dsp:txBody>
      <dsp:txXfrm>
        <a:off x="3047999" y="3413759"/>
        <a:ext cx="2235200" cy="65024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1352A-197E-4825-A064-7F545161834A}">
      <dsp:nvSpPr>
        <dsp:cNvPr id="0" name=""/>
        <dsp:cNvSpPr/>
      </dsp:nvSpPr>
      <dsp:spPr>
        <a:xfrm>
          <a:off x="1190185" y="196356"/>
          <a:ext cx="3896922" cy="135334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2F9253-A7B1-401B-8718-9C70C42D3424}">
      <dsp:nvSpPr>
        <dsp:cNvPr id="0" name=""/>
        <dsp:cNvSpPr/>
      </dsp:nvSpPr>
      <dsp:spPr>
        <a:xfrm>
          <a:off x="2767079" y="3510250"/>
          <a:ext cx="755217" cy="483339"/>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53019C-655B-4C6F-8E98-03A74C481A5C}">
      <dsp:nvSpPr>
        <dsp:cNvPr id="0" name=""/>
        <dsp:cNvSpPr/>
      </dsp:nvSpPr>
      <dsp:spPr>
        <a:xfrm>
          <a:off x="1332165" y="3896922"/>
          <a:ext cx="3625044" cy="906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n-GB" sz="3200" kern="1200" dirty="0"/>
        </a:p>
      </dsp:txBody>
      <dsp:txXfrm>
        <a:off x="1332165" y="3896922"/>
        <a:ext cx="3625044" cy="906261"/>
      </dsp:txXfrm>
    </dsp:sp>
    <dsp:sp modelId="{3C319035-3D3B-4094-B48C-13945514FD87}">
      <dsp:nvSpPr>
        <dsp:cNvPr id="0" name=""/>
        <dsp:cNvSpPr/>
      </dsp:nvSpPr>
      <dsp:spPr>
        <a:xfrm>
          <a:off x="2606973" y="1654228"/>
          <a:ext cx="1359391" cy="135939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endParaRPr lang="en-GB" sz="5800" kern="1200" dirty="0"/>
        </a:p>
      </dsp:txBody>
      <dsp:txXfrm>
        <a:off x="2806051" y="1853306"/>
        <a:ext cx="961235" cy="961235"/>
      </dsp:txXfrm>
    </dsp:sp>
    <dsp:sp modelId="{EC570927-38AE-40A8-A750-C5390310FFC3}">
      <dsp:nvSpPr>
        <dsp:cNvPr id="0" name=""/>
        <dsp:cNvSpPr/>
      </dsp:nvSpPr>
      <dsp:spPr>
        <a:xfrm>
          <a:off x="1634253" y="634382"/>
          <a:ext cx="1359391" cy="1359391"/>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endParaRPr lang="en-GB" sz="5800" kern="1200" dirty="0"/>
        </a:p>
      </dsp:txBody>
      <dsp:txXfrm>
        <a:off x="1833331" y="833460"/>
        <a:ext cx="961235" cy="961235"/>
      </dsp:txXfrm>
    </dsp:sp>
    <dsp:sp modelId="{185DFCFD-63FB-4D53-B2D0-AF3432599F3F}">
      <dsp:nvSpPr>
        <dsp:cNvPr id="0" name=""/>
        <dsp:cNvSpPr/>
      </dsp:nvSpPr>
      <dsp:spPr>
        <a:xfrm>
          <a:off x="3023853" y="305712"/>
          <a:ext cx="1359391" cy="1359391"/>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endParaRPr lang="en-GB" sz="5800" kern="1200" dirty="0"/>
        </a:p>
      </dsp:txBody>
      <dsp:txXfrm>
        <a:off x="3222931" y="504790"/>
        <a:ext cx="961235" cy="961235"/>
      </dsp:txXfrm>
    </dsp:sp>
    <dsp:sp modelId="{9439B38A-7B25-4F85-86D4-468F10A46AC0}">
      <dsp:nvSpPr>
        <dsp:cNvPr id="0" name=""/>
        <dsp:cNvSpPr/>
      </dsp:nvSpPr>
      <dsp:spPr>
        <a:xfrm>
          <a:off x="1030078" y="30208"/>
          <a:ext cx="4229218" cy="3383374"/>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00301-E79A-4117-A71E-A0A80898F19F}">
      <dsp:nvSpPr>
        <dsp:cNvPr id="0" name=""/>
        <dsp:cNvSpPr/>
      </dsp:nvSpPr>
      <dsp:spPr>
        <a:xfrm>
          <a:off x="2214607" y="1311046"/>
          <a:ext cx="1666396" cy="1441500"/>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endParaRPr lang="en-GB" sz="5800" kern="1200" dirty="0"/>
        </a:p>
      </dsp:txBody>
      <dsp:txXfrm>
        <a:off x="2490752" y="1549923"/>
        <a:ext cx="1114106" cy="963746"/>
      </dsp:txXfrm>
    </dsp:sp>
    <dsp:sp modelId="{51915EDE-F2AF-487B-9FC8-E95945718EC6}">
      <dsp:nvSpPr>
        <dsp:cNvPr id="0" name=""/>
        <dsp:cNvSpPr/>
      </dsp:nvSpPr>
      <dsp:spPr>
        <a:xfrm>
          <a:off x="3258092" y="621385"/>
          <a:ext cx="628726" cy="54173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03ED9B-66BB-4B3F-AA56-C0D1EA8591B0}">
      <dsp:nvSpPr>
        <dsp:cNvPr id="0" name=""/>
        <dsp:cNvSpPr/>
      </dsp:nvSpPr>
      <dsp:spPr>
        <a:xfrm>
          <a:off x="2368106" y="0"/>
          <a:ext cx="1365600" cy="1181404"/>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2594415" y="195784"/>
        <a:ext cx="912982" cy="789836"/>
      </dsp:txXfrm>
    </dsp:sp>
    <dsp:sp modelId="{ABB2586C-6BD1-4E14-996D-32CCC4B243A1}">
      <dsp:nvSpPr>
        <dsp:cNvPr id="0" name=""/>
        <dsp:cNvSpPr/>
      </dsp:nvSpPr>
      <dsp:spPr>
        <a:xfrm>
          <a:off x="3991865" y="1634134"/>
          <a:ext cx="628726" cy="54173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42E851-FD35-4174-8E3D-02903AEAF592}">
      <dsp:nvSpPr>
        <dsp:cNvPr id="0" name=""/>
        <dsp:cNvSpPr/>
      </dsp:nvSpPr>
      <dsp:spPr>
        <a:xfrm>
          <a:off x="3620521" y="726643"/>
          <a:ext cx="1365600" cy="1181404"/>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3846830" y="922427"/>
        <a:ext cx="912982" cy="789836"/>
      </dsp:txXfrm>
    </dsp:sp>
    <dsp:sp modelId="{5E000B81-CB26-4620-B85C-2C53C94104AC}">
      <dsp:nvSpPr>
        <dsp:cNvPr id="0" name=""/>
        <dsp:cNvSpPr/>
      </dsp:nvSpPr>
      <dsp:spPr>
        <a:xfrm>
          <a:off x="3482139" y="2777337"/>
          <a:ext cx="628726" cy="54173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48730-E19C-43A8-B0E1-9F4FB91DD1D0}">
      <dsp:nvSpPr>
        <dsp:cNvPr id="0" name=""/>
        <dsp:cNvSpPr/>
      </dsp:nvSpPr>
      <dsp:spPr>
        <a:xfrm>
          <a:off x="3620521" y="2155139"/>
          <a:ext cx="1365600" cy="1181404"/>
        </a:xfrm>
        <a:prstGeom prst="hexagon">
          <a:avLst>
            <a:gd name="adj" fmla="val 2857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3846830" y="2350923"/>
        <a:ext cx="912982" cy="789836"/>
      </dsp:txXfrm>
    </dsp:sp>
    <dsp:sp modelId="{57B288B3-14DE-4E62-B780-7C2659D04917}">
      <dsp:nvSpPr>
        <dsp:cNvPr id="0" name=""/>
        <dsp:cNvSpPr/>
      </dsp:nvSpPr>
      <dsp:spPr>
        <a:xfrm>
          <a:off x="2217708" y="2896006"/>
          <a:ext cx="628726" cy="54173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E979CF-F6CE-4783-B3C2-E4ACD3864F47}">
      <dsp:nvSpPr>
        <dsp:cNvPr id="0" name=""/>
        <dsp:cNvSpPr/>
      </dsp:nvSpPr>
      <dsp:spPr>
        <a:xfrm>
          <a:off x="2368106" y="2882595"/>
          <a:ext cx="1365600" cy="1181404"/>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2594415" y="3078379"/>
        <a:ext cx="912982" cy="789836"/>
      </dsp:txXfrm>
    </dsp:sp>
    <dsp:sp modelId="{B0B1C585-B768-4592-B44C-A5B643FAD39C}">
      <dsp:nvSpPr>
        <dsp:cNvPr id="0" name=""/>
        <dsp:cNvSpPr/>
      </dsp:nvSpPr>
      <dsp:spPr>
        <a:xfrm>
          <a:off x="1471919" y="1883664"/>
          <a:ext cx="628726" cy="54173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19DD5B-33AB-47F1-8419-3578478592EF}">
      <dsp:nvSpPr>
        <dsp:cNvPr id="0" name=""/>
        <dsp:cNvSpPr/>
      </dsp:nvSpPr>
      <dsp:spPr>
        <a:xfrm>
          <a:off x="1109878" y="2155952"/>
          <a:ext cx="1365600" cy="1181404"/>
        </a:xfrm>
        <a:prstGeom prst="hexagon">
          <a:avLst>
            <a:gd name="adj" fmla="val 2857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1336187" y="2351736"/>
        <a:ext cx="912982" cy="789836"/>
      </dsp:txXfrm>
    </dsp:sp>
    <dsp:sp modelId="{658CAAE8-26CD-429F-8BBE-81DCF2E2CE3F}">
      <dsp:nvSpPr>
        <dsp:cNvPr id="0" name=""/>
        <dsp:cNvSpPr/>
      </dsp:nvSpPr>
      <dsp:spPr>
        <a:xfrm>
          <a:off x="1109878" y="725017"/>
          <a:ext cx="1365600" cy="1181404"/>
        </a:xfrm>
        <a:prstGeom prst="hexagon">
          <a:avLst>
            <a:gd name="adj" fmla="val 28570"/>
            <a:gd name="vf" fmla="val 11547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1336187" y="920801"/>
        <a:ext cx="912982" cy="7898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1E66A-6B94-420C-8C7A-85A3B82E4A46}">
      <dsp:nvSpPr>
        <dsp:cNvPr id="0" name=""/>
        <dsp:cNvSpPr/>
      </dsp:nvSpPr>
      <dsp:spPr>
        <a:xfrm>
          <a:off x="0" y="1200641"/>
          <a:ext cx="4268404" cy="1646941"/>
        </a:xfrm>
        <a:prstGeom prst="rightArrow">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1A947-60E5-4250-9C4F-6E9BBE3D3FC9}">
      <dsp:nvSpPr>
        <dsp:cNvPr id="0" name=""/>
        <dsp:cNvSpPr/>
      </dsp:nvSpPr>
      <dsp:spPr>
        <a:xfrm>
          <a:off x="3308013" y="1612376"/>
          <a:ext cx="533550" cy="823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a:lnSpc>
              <a:spcPct val="90000"/>
            </a:lnSpc>
            <a:spcBef>
              <a:spcPct val="0"/>
            </a:spcBef>
            <a:spcAft>
              <a:spcPct val="35000"/>
            </a:spcAft>
          </a:pPr>
          <a:endParaRPr lang="en-GB" sz="1700" kern="1200" dirty="0"/>
        </a:p>
      </dsp:txBody>
      <dsp:txXfrm>
        <a:off x="3308013" y="1612376"/>
        <a:ext cx="533550" cy="823470"/>
      </dsp:txXfrm>
    </dsp:sp>
    <dsp:sp modelId="{0BE64727-F15F-4311-9CF8-97FFDBBCA3DA}">
      <dsp:nvSpPr>
        <dsp:cNvPr id="0" name=""/>
        <dsp:cNvSpPr/>
      </dsp:nvSpPr>
      <dsp:spPr>
        <a:xfrm>
          <a:off x="2667752" y="1612376"/>
          <a:ext cx="533550" cy="823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a:lnSpc>
              <a:spcPct val="90000"/>
            </a:lnSpc>
            <a:spcBef>
              <a:spcPct val="0"/>
            </a:spcBef>
            <a:spcAft>
              <a:spcPct val="35000"/>
            </a:spcAft>
          </a:pPr>
          <a:endParaRPr lang="en-GB" sz="1700" kern="1200" dirty="0"/>
        </a:p>
      </dsp:txBody>
      <dsp:txXfrm>
        <a:off x="2667752" y="1612376"/>
        <a:ext cx="533550" cy="823470"/>
      </dsp:txXfrm>
    </dsp:sp>
    <dsp:sp modelId="{54C95E1B-29E7-4B77-8A37-1BE7A5947F36}">
      <dsp:nvSpPr>
        <dsp:cNvPr id="0" name=""/>
        <dsp:cNvSpPr/>
      </dsp:nvSpPr>
      <dsp:spPr>
        <a:xfrm>
          <a:off x="346834" y="1612376"/>
          <a:ext cx="2214207" cy="823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bg1"/>
              </a:solidFill>
            </a:rPr>
            <a:t>One side of the argument is…</a:t>
          </a:r>
          <a:endParaRPr lang="en-GB" sz="1700" b="1" kern="1200" dirty="0">
            <a:solidFill>
              <a:schemeClr val="bg1"/>
            </a:solidFill>
          </a:endParaRPr>
        </a:p>
      </dsp:txBody>
      <dsp:txXfrm>
        <a:off x="346834" y="1612376"/>
        <a:ext cx="2214207" cy="82347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B7E65-4489-4BA4-BD6D-9B3EA1805E6D}">
      <dsp:nvSpPr>
        <dsp:cNvPr id="0" name=""/>
        <dsp:cNvSpPr/>
      </dsp:nvSpPr>
      <dsp:spPr>
        <a:xfrm>
          <a:off x="536339" y="1166724"/>
          <a:ext cx="3218039" cy="1730551"/>
        </a:xfrm>
        <a:prstGeom prst="round2DiagRect">
          <a:avLst>
            <a:gd name="adj1" fmla="val 0"/>
            <a:gd name="adj2" fmla="val 1667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924A219-7A03-4A6F-B961-E32C37231D3A}">
      <dsp:nvSpPr>
        <dsp:cNvPr id="0" name=""/>
        <dsp:cNvSpPr/>
      </dsp:nvSpPr>
      <dsp:spPr>
        <a:xfrm>
          <a:off x="2145359" y="1350267"/>
          <a:ext cx="429" cy="1363464"/>
        </a:xfrm>
        <a:prstGeom prst="lin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 modelId="{980D0167-08E1-4DDE-A9E0-ACCD2DF64DEB}">
      <dsp:nvSpPr>
        <dsp:cNvPr id="0" name=""/>
        <dsp:cNvSpPr/>
      </dsp:nvSpPr>
      <dsp:spPr>
        <a:xfrm>
          <a:off x="643607" y="1297826"/>
          <a:ext cx="1394483" cy="14683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en-GB" sz="6500" kern="1200" dirty="0"/>
        </a:p>
      </dsp:txBody>
      <dsp:txXfrm>
        <a:off x="643607" y="1297826"/>
        <a:ext cx="1394483" cy="1468346"/>
      </dsp:txXfrm>
    </dsp:sp>
    <dsp:sp modelId="{9CFFAA5A-8E0F-4D8B-A41D-B1A5B2E682FC}">
      <dsp:nvSpPr>
        <dsp:cNvPr id="0" name=""/>
        <dsp:cNvSpPr/>
      </dsp:nvSpPr>
      <dsp:spPr>
        <a:xfrm>
          <a:off x="2252627" y="1297826"/>
          <a:ext cx="1394483" cy="14683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en-GB" sz="6500" kern="1200" dirty="0"/>
        </a:p>
      </dsp:txBody>
      <dsp:txXfrm>
        <a:off x="2252627" y="1297826"/>
        <a:ext cx="1394483" cy="1468346"/>
      </dsp:txXfrm>
    </dsp:sp>
    <dsp:sp modelId="{19623096-5789-4362-9265-732852EC5C66}">
      <dsp:nvSpPr>
        <dsp:cNvPr id="0" name=""/>
        <dsp:cNvSpPr/>
      </dsp:nvSpPr>
      <dsp:spPr>
        <a:xfrm rot="16200000">
          <a:off x="-675767" y="1396743"/>
          <a:ext cx="1887874" cy="536339"/>
        </a:xfrm>
        <a:prstGeom prst="rightArrow">
          <a:avLst>
            <a:gd name="adj1" fmla="val 49830"/>
            <a:gd name="adj2" fmla="val 60660"/>
          </a:avLst>
        </a:prstGeom>
        <a:solidFill>
          <a:schemeClr val="accent5">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lvl="0" algn="r" defTabSz="533400">
            <a:lnSpc>
              <a:spcPct val="90000"/>
            </a:lnSpc>
            <a:spcBef>
              <a:spcPct val="0"/>
            </a:spcBef>
            <a:spcAft>
              <a:spcPct val="35000"/>
            </a:spcAft>
          </a:pPr>
          <a:endParaRPr lang="en-GB" sz="1200" kern="1200" dirty="0"/>
        </a:p>
      </dsp:txBody>
      <dsp:txXfrm>
        <a:off x="-594708" y="1612344"/>
        <a:ext cx="1725755" cy="267257"/>
      </dsp:txXfrm>
    </dsp:sp>
    <dsp:sp modelId="{F998522B-BD9B-4C00-9F23-77570A2A67F7}">
      <dsp:nvSpPr>
        <dsp:cNvPr id="0" name=""/>
        <dsp:cNvSpPr/>
      </dsp:nvSpPr>
      <dsp:spPr>
        <a:xfrm rot="5400000">
          <a:off x="3078611" y="2130916"/>
          <a:ext cx="1887874" cy="536339"/>
        </a:xfrm>
        <a:prstGeom prst="rightArrow">
          <a:avLst>
            <a:gd name="adj1" fmla="val 49830"/>
            <a:gd name="adj2" fmla="val 60660"/>
          </a:avLst>
        </a:prstGeom>
        <a:solidFill>
          <a:schemeClr val="accent5">
            <a:tint val="50000"/>
            <a:hueOff val="-10774846"/>
            <a:satOff val="46375"/>
            <a:lumOff val="12537"/>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lvl="0" algn="r" defTabSz="533400">
            <a:lnSpc>
              <a:spcPct val="90000"/>
            </a:lnSpc>
            <a:spcBef>
              <a:spcPct val="0"/>
            </a:spcBef>
            <a:spcAft>
              <a:spcPct val="35000"/>
            </a:spcAft>
          </a:pPr>
          <a:endParaRPr lang="en-GB" sz="1200" kern="1200" dirty="0"/>
        </a:p>
      </dsp:txBody>
      <dsp:txXfrm>
        <a:off x="3159671" y="2184398"/>
        <a:ext cx="1725755" cy="26725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CEA90-7485-4D8E-A2A8-10C63FE1ECC2}">
      <dsp:nvSpPr>
        <dsp:cNvPr id="0" name=""/>
        <dsp:cNvSpPr/>
      </dsp:nvSpPr>
      <dsp:spPr>
        <a:xfrm rot="16200000">
          <a:off x="907044" y="1233870"/>
          <a:ext cx="2612745" cy="1596664"/>
        </a:xfrm>
        <a:prstGeom prst="round2SameRect">
          <a:avLst>
            <a:gd name="adj1" fmla="val 16670"/>
            <a:gd name="adj2" fmla="val 0"/>
          </a:avLst>
        </a:prstGeom>
        <a:gradFill rotWithShape="0">
          <a:gsLst>
            <a:gs pos="0">
              <a:schemeClr val="accent5">
                <a:tint val="50000"/>
                <a:hueOff val="0"/>
                <a:satOff val="0"/>
                <a:lumOff val="0"/>
                <a:alphaOff val="0"/>
                <a:shade val="51000"/>
                <a:satMod val="130000"/>
              </a:schemeClr>
            </a:gs>
            <a:gs pos="80000">
              <a:schemeClr val="accent5">
                <a:tint val="50000"/>
                <a:hueOff val="0"/>
                <a:satOff val="0"/>
                <a:lumOff val="0"/>
                <a:alphaOff val="0"/>
                <a:shade val="93000"/>
                <a:satMod val="130000"/>
              </a:schemeClr>
            </a:gs>
            <a:gs pos="100000">
              <a:schemeClr val="accent5">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247650" tIns="412750" rIns="371475" bIns="412750" numCol="1" spcCol="1270" anchor="t" anchorCtr="0">
          <a:noAutofit/>
        </a:bodyPr>
        <a:lstStyle/>
        <a:p>
          <a:pPr lvl="0" algn="l" defTabSz="2889250">
            <a:lnSpc>
              <a:spcPct val="90000"/>
            </a:lnSpc>
            <a:spcBef>
              <a:spcPct val="0"/>
            </a:spcBef>
            <a:spcAft>
              <a:spcPct val="35000"/>
            </a:spcAft>
          </a:pPr>
          <a:endParaRPr lang="en-GB" sz="6500" kern="1200" dirty="0"/>
        </a:p>
      </dsp:txBody>
      <dsp:txXfrm rot="5400000">
        <a:off x="1493042" y="803786"/>
        <a:ext cx="1518707" cy="2456831"/>
      </dsp:txXfrm>
    </dsp:sp>
    <dsp:sp modelId="{C9724498-CBCE-4BBA-91D5-972731EBAF69}">
      <dsp:nvSpPr>
        <dsp:cNvPr id="0" name=""/>
        <dsp:cNvSpPr/>
      </dsp:nvSpPr>
      <dsp:spPr>
        <a:xfrm rot="5400000">
          <a:off x="2576210" y="1233870"/>
          <a:ext cx="2612745" cy="1596664"/>
        </a:xfrm>
        <a:prstGeom prst="round2SameRect">
          <a:avLst>
            <a:gd name="adj1" fmla="val 16670"/>
            <a:gd name="adj2" fmla="val 0"/>
          </a:avLst>
        </a:prstGeom>
        <a:gradFill rotWithShape="0">
          <a:gsLst>
            <a:gs pos="0">
              <a:schemeClr val="accent5">
                <a:tint val="50000"/>
                <a:hueOff val="-10774846"/>
                <a:satOff val="46375"/>
                <a:lumOff val="12537"/>
                <a:alphaOff val="0"/>
                <a:shade val="51000"/>
                <a:satMod val="130000"/>
              </a:schemeClr>
            </a:gs>
            <a:gs pos="80000">
              <a:schemeClr val="accent5">
                <a:tint val="50000"/>
                <a:hueOff val="-10774846"/>
                <a:satOff val="46375"/>
                <a:lumOff val="12537"/>
                <a:alphaOff val="0"/>
                <a:shade val="93000"/>
                <a:satMod val="130000"/>
              </a:schemeClr>
            </a:gs>
            <a:gs pos="100000">
              <a:schemeClr val="accent5">
                <a:tint val="50000"/>
                <a:hueOff val="-10774846"/>
                <a:satOff val="46375"/>
                <a:lumOff val="125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371475" tIns="412750" rIns="247650" bIns="412750" numCol="1" spcCol="1270" anchor="t" anchorCtr="0">
          <a:noAutofit/>
        </a:bodyPr>
        <a:lstStyle/>
        <a:p>
          <a:pPr lvl="0" algn="l" defTabSz="2889250">
            <a:lnSpc>
              <a:spcPct val="90000"/>
            </a:lnSpc>
            <a:spcBef>
              <a:spcPct val="0"/>
            </a:spcBef>
            <a:spcAft>
              <a:spcPct val="35000"/>
            </a:spcAft>
          </a:pPr>
          <a:endParaRPr lang="en-GB" sz="6500" kern="1200" dirty="0"/>
        </a:p>
      </dsp:txBody>
      <dsp:txXfrm rot="-5400000">
        <a:off x="3084251" y="803787"/>
        <a:ext cx="1518707" cy="2456831"/>
      </dsp:txXfrm>
    </dsp:sp>
    <dsp:sp modelId="{617E340E-5B93-4B70-9487-2BFEA44F54DA}">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FDF96E7-D1D5-4B07-9EA9-189A428DDF07}">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95663-49CF-45BC-B668-DAF03D44A2BB}">
      <dsp:nvSpPr>
        <dsp:cNvPr id="0" name=""/>
        <dsp:cNvSpPr/>
      </dsp:nvSpPr>
      <dsp:spPr>
        <a:xfrm rot="16200000">
          <a:off x="-902950" y="905292"/>
          <a:ext cx="4064000" cy="2253414"/>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t" anchorCtr="0">
          <a:noAutofit/>
        </a:bodyPr>
        <a:lstStyle/>
        <a:p>
          <a:pPr lvl="0" algn="l" defTabSz="1778000">
            <a:lnSpc>
              <a:spcPct val="90000"/>
            </a:lnSpc>
            <a:spcBef>
              <a:spcPct val="0"/>
            </a:spcBef>
            <a:spcAft>
              <a:spcPct val="35000"/>
            </a:spcAft>
          </a:pPr>
          <a:r>
            <a:rPr lang="en-GB" sz="4000" kern="1200" dirty="0" smtClean="0"/>
            <a:t>It’s raining cats and dogs</a:t>
          </a:r>
          <a:endParaRPr lang="en-GB" sz="4000" kern="1200" dirty="0"/>
        </a:p>
        <a:p>
          <a:pPr marL="228600" lvl="1" indent="-228600" algn="l" defTabSz="1200150">
            <a:lnSpc>
              <a:spcPct val="90000"/>
            </a:lnSpc>
            <a:spcBef>
              <a:spcPct val="0"/>
            </a:spcBef>
            <a:spcAft>
              <a:spcPct val="15000"/>
            </a:spcAft>
            <a:buChar char="••"/>
          </a:pPr>
          <a:endParaRPr lang="en-GB" sz="2700" kern="1200" dirty="0"/>
        </a:p>
        <a:p>
          <a:pPr marL="228600" lvl="1" indent="-228600" algn="l" defTabSz="1200150">
            <a:lnSpc>
              <a:spcPct val="90000"/>
            </a:lnSpc>
            <a:spcBef>
              <a:spcPct val="0"/>
            </a:spcBef>
            <a:spcAft>
              <a:spcPct val="15000"/>
            </a:spcAft>
            <a:buChar char="••"/>
          </a:pPr>
          <a:endParaRPr lang="en-GB" sz="2700" kern="1200" dirty="0"/>
        </a:p>
      </dsp:txBody>
      <dsp:txXfrm rot="5400000">
        <a:off x="2343" y="812799"/>
        <a:ext cx="2253414" cy="2438400"/>
      </dsp:txXfrm>
    </dsp:sp>
    <dsp:sp modelId="{E920F2F6-8340-42C9-B8DA-0CE6537268BC}">
      <dsp:nvSpPr>
        <dsp:cNvPr id="0" name=""/>
        <dsp:cNvSpPr/>
      </dsp:nvSpPr>
      <dsp:spPr>
        <a:xfrm rot="16200000">
          <a:off x="1519470" y="905292"/>
          <a:ext cx="4064000" cy="2253414"/>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0" tIns="0" rIns="228600" bIns="0" numCol="1" spcCol="1270" anchor="t" anchorCtr="0">
          <a:noAutofit/>
        </a:bodyPr>
        <a:lstStyle/>
        <a:p>
          <a:pPr lvl="0" algn="l" defTabSz="1600200">
            <a:lnSpc>
              <a:spcPct val="90000"/>
            </a:lnSpc>
            <a:spcBef>
              <a:spcPct val="0"/>
            </a:spcBef>
            <a:spcAft>
              <a:spcPct val="35000"/>
            </a:spcAft>
          </a:pPr>
          <a:r>
            <a:rPr lang="en-GB" sz="3600" kern="1200" dirty="0" smtClean="0"/>
            <a:t>It’s raining pestles and mortars</a:t>
          </a:r>
          <a:endParaRPr lang="en-GB" sz="3600" kern="1200" dirty="0"/>
        </a:p>
        <a:p>
          <a:pPr marL="228600" lvl="1" indent="-228600" algn="l" defTabSz="1066800">
            <a:lnSpc>
              <a:spcPct val="90000"/>
            </a:lnSpc>
            <a:spcBef>
              <a:spcPct val="0"/>
            </a:spcBef>
            <a:spcAft>
              <a:spcPct val="15000"/>
            </a:spcAft>
            <a:buChar char="••"/>
          </a:pPr>
          <a:endParaRPr lang="en-GB" sz="2400" kern="1200" dirty="0"/>
        </a:p>
        <a:p>
          <a:pPr marL="228600" lvl="1" indent="-228600" algn="l" defTabSz="1200150">
            <a:lnSpc>
              <a:spcPct val="90000"/>
            </a:lnSpc>
            <a:spcBef>
              <a:spcPct val="0"/>
            </a:spcBef>
            <a:spcAft>
              <a:spcPct val="15000"/>
            </a:spcAft>
            <a:buChar char="••"/>
          </a:pPr>
          <a:endParaRPr lang="en-GB" sz="2700" kern="1200" dirty="0"/>
        </a:p>
      </dsp:txBody>
      <dsp:txXfrm rot="5400000">
        <a:off x="2424763" y="812799"/>
        <a:ext cx="2253414" cy="243840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BDBA2-8DCF-43D2-93BB-5F2B84EFC6F7}">
      <dsp:nvSpPr>
        <dsp:cNvPr id="0" name=""/>
        <dsp:cNvSpPr/>
      </dsp:nvSpPr>
      <dsp:spPr>
        <a:xfrm rot="5400000">
          <a:off x="309154" y="1663150"/>
          <a:ext cx="1159346" cy="1319874"/>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74BBCD65-895D-48C7-8422-02FE67368AC6}">
      <dsp:nvSpPr>
        <dsp:cNvPr id="0" name=""/>
        <dsp:cNvSpPr/>
      </dsp:nvSpPr>
      <dsp:spPr>
        <a:xfrm>
          <a:off x="1997" y="377992"/>
          <a:ext cx="1951656" cy="1366096"/>
        </a:xfrm>
        <a:prstGeom prst="roundRect">
          <a:avLst>
            <a:gd name="adj" fmla="val 1667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endParaRPr lang="en-GB" sz="5700" kern="1200" dirty="0"/>
        </a:p>
      </dsp:txBody>
      <dsp:txXfrm>
        <a:off x="68696" y="444691"/>
        <a:ext cx="1818258" cy="1232698"/>
      </dsp:txXfrm>
    </dsp:sp>
    <dsp:sp modelId="{8F8BB1ED-8391-4D10-98FD-4C8932553BCB}">
      <dsp:nvSpPr>
        <dsp:cNvPr id="0" name=""/>
        <dsp:cNvSpPr/>
      </dsp:nvSpPr>
      <dsp:spPr>
        <a:xfrm>
          <a:off x="1953654" y="508280"/>
          <a:ext cx="1419449" cy="110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1953654" y="508280"/>
        <a:ext cx="1419449" cy="1104139"/>
      </dsp:txXfrm>
    </dsp:sp>
    <dsp:sp modelId="{88406F8F-2006-4C79-B046-1B8E65B2544F}">
      <dsp:nvSpPr>
        <dsp:cNvPr id="0" name=""/>
        <dsp:cNvSpPr/>
      </dsp:nvSpPr>
      <dsp:spPr>
        <a:xfrm>
          <a:off x="1620128" y="1912569"/>
          <a:ext cx="1951656" cy="1366096"/>
        </a:xfrm>
        <a:prstGeom prst="roundRect">
          <a:avLst>
            <a:gd name="adj" fmla="val 16670"/>
          </a:avLst>
        </a:prstGeom>
        <a:solidFill>
          <a:schemeClr val="accent5">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endParaRPr lang="en-GB" sz="5700" kern="1200" dirty="0"/>
        </a:p>
      </dsp:txBody>
      <dsp:txXfrm>
        <a:off x="1686827" y="1979268"/>
        <a:ext cx="1818258" cy="1232698"/>
      </dsp:txXfrm>
    </dsp:sp>
    <dsp:sp modelId="{6DDB880A-1C02-4CD6-B461-9B5788B51EA3}">
      <dsp:nvSpPr>
        <dsp:cNvPr id="0" name=""/>
        <dsp:cNvSpPr/>
      </dsp:nvSpPr>
      <dsp:spPr>
        <a:xfrm>
          <a:off x="3571785" y="2042857"/>
          <a:ext cx="1419449" cy="110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3571785" y="2042857"/>
        <a:ext cx="1419449" cy="1104139"/>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8266A-AE91-47F3-B5B3-6AC914540549}">
      <dsp:nvSpPr>
        <dsp:cNvPr id="0" name=""/>
        <dsp:cNvSpPr/>
      </dsp:nvSpPr>
      <dsp:spPr>
        <a:xfrm>
          <a:off x="851296" y="49"/>
          <a:ext cx="1098351" cy="109835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1012146" y="160899"/>
        <a:ext cx="776651" cy="776651"/>
      </dsp:txXfrm>
    </dsp:sp>
    <dsp:sp modelId="{3C4EB9A0-6DEA-4828-B64A-F1D37687625F}">
      <dsp:nvSpPr>
        <dsp:cNvPr id="0" name=""/>
        <dsp:cNvSpPr/>
      </dsp:nvSpPr>
      <dsp:spPr>
        <a:xfrm rot="10800000">
          <a:off x="1208261" y="1240225"/>
          <a:ext cx="384423" cy="300668"/>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141972D-7C19-4606-879E-611F370207A0}">
      <dsp:nvSpPr>
        <dsp:cNvPr id="0" name=""/>
        <dsp:cNvSpPr/>
      </dsp:nvSpPr>
      <dsp:spPr>
        <a:xfrm>
          <a:off x="1034172" y="1665699"/>
          <a:ext cx="732600" cy="7326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1141459" y="1772986"/>
        <a:ext cx="518026" cy="518026"/>
      </dsp:txXfrm>
    </dsp:sp>
    <dsp:sp modelId="{6960F064-7F65-4917-B8C8-1E7005B58951}">
      <dsp:nvSpPr>
        <dsp:cNvPr id="0" name=""/>
        <dsp:cNvSpPr/>
      </dsp:nvSpPr>
      <dsp:spPr>
        <a:xfrm rot="10800000">
          <a:off x="1208261" y="2631562"/>
          <a:ext cx="384423" cy="300668"/>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512A2A6-A47A-4902-9185-B31FE30073C7}">
      <dsp:nvSpPr>
        <dsp:cNvPr id="0" name=""/>
        <dsp:cNvSpPr/>
      </dsp:nvSpPr>
      <dsp:spPr>
        <a:xfrm>
          <a:off x="1034172" y="3148474"/>
          <a:ext cx="732600" cy="7326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1141459" y="3255761"/>
        <a:ext cx="518026" cy="518026"/>
      </dsp:txXfrm>
    </dsp:sp>
    <dsp:sp modelId="{D9E1528D-8717-475F-93F4-73F99B4FDCDF}">
      <dsp:nvSpPr>
        <dsp:cNvPr id="0" name=""/>
        <dsp:cNvSpPr/>
      </dsp:nvSpPr>
      <dsp:spPr>
        <a:xfrm rot="5400000">
          <a:off x="2040534" y="3364440"/>
          <a:ext cx="384423" cy="300668"/>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28C55DF-360B-4321-8A88-25A870C9175F}">
      <dsp:nvSpPr>
        <dsp:cNvPr id="0" name=""/>
        <dsp:cNvSpPr/>
      </dsp:nvSpPr>
      <dsp:spPr>
        <a:xfrm>
          <a:off x="2681699" y="3148474"/>
          <a:ext cx="732600" cy="73260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2788986" y="3255761"/>
        <a:ext cx="518026" cy="518026"/>
      </dsp:txXfrm>
    </dsp:sp>
    <dsp:sp modelId="{5A81EEE5-387F-49AA-9151-830504254E9D}">
      <dsp:nvSpPr>
        <dsp:cNvPr id="0" name=""/>
        <dsp:cNvSpPr/>
      </dsp:nvSpPr>
      <dsp:spPr>
        <a:xfrm>
          <a:off x="2855788" y="2614543"/>
          <a:ext cx="384423" cy="300668"/>
        </a:xfrm>
        <a:prstGeom prst="triangl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A6AA8EF-1762-4E62-992A-DD341910F592}">
      <dsp:nvSpPr>
        <dsp:cNvPr id="0" name=""/>
        <dsp:cNvSpPr/>
      </dsp:nvSpPr>
      <dsp:spPr>
        <a:xfrm>
          <a:off x="2681699" y="1665699"/>
          <a:ext cx="732600" cy="732600"/>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2788986" y="1772986"/>
        <a:ext cx="518026" cy="518026"/>
      </dsp:txXfrm>
    </dsp:sp>
    <dsp:sp modelId="{606880B9-2001-444A-8DF3-B6DBC858ECDE}">
      <dsp:nvSpPr>
        <dsp:cNvPr id="0" name=""/>
        <dsp:cNvSpPr/>
      </dsp:nvSpPr>
      <dsp:spPr>
        <a:xfrm>
          <a:off x="2855788" y="1131769"/>
          <a:ext cx="384423" cy="300668"/>
        </a:xfrm>
        <a:prstGeom prst="triangl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E021F5E-3694-4D11-8038-4D2DB546A682}">
      <dsp:nvSpPr>
        <dsp:cNvPr id="0" name=""/>
        <dsp:cNvSpPr/>
      </dsp:nvSpPr>
      <dsp:spPr>
        <a:xfrm>
          <a:off x="2681699" y="182925"/>
          <a:ext cx="732600" cy="73260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2788986" y="290212"/>
        <a:ext cx="518026" cy="518026"/>
      </dsp:txXfrm>
    </dsp:sp>
    <dsp:sp modelId="{EAA6D400-1373-46D2-BC8B-4D6853CDB90F}">
      <dsp:nvSpPr>
        <dsp:cNvPr id="0" name=""/>
        <dsp:cNvSpPr/>
      </dsp:nvSpPr>
      <dsp:spPr>
        <a:xfrm rot="5400000">
          <a:off x="3688061" y="398891"/>
          <a:ext cx="384423" cy="300668"/>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E75F54B-6B98-4316-AC46-33DD1069B73B}">
      <dsp:nvSpPr>
        <dsp:cNvPr id="0" name=""/>
        <dsp:cNvSpPr/>
      </dsp:nvSpPr>
      <dsp:spPr>
        <a:xfrm>
          <a:off x="4329227" y="182925"/>
          <a:ext cx="732600" cy="7326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4436514" y="290212"/>
        <a:ext cx="518026" cy="518026"/>
      </dsp:txXfrm>
    </dsp:sp>
    <dsp:sp modelId="{030F14B8-050A-44D4-8462-5A02A5908EAD}">
      <dsp:nvSpPr>
        <dsp:cNvPr id="0" name=""/>
        <dsp:cNvSpPr/>
      </dsp:nvSpPr>
      <dsp:spPr>
        <a:xfrm rot="10800000">
          <a:off x="4503315" y="1148788"/>
          <a:ext cx="384423" cy="300668"/>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1E86E00-BE9E-40AF-96BE-0F972680B4D6}">
      <dsp:nvSpPr>
        <dsp:cNvPr id="0" name=""/>
        <dsp:cNvSpPr/>
      </dsp:nvSpPr>
      <dsp:spPr>
        <a:xfrm>
          <a:off x="4329227" y="1665699"/>
          <a:ext cx="732600" cy="7326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GB" sz="3100" kern="1200" dirty="0"/>
        </a:p>
      </dsp:txBody>
      <dsp:txXfrm>
        <a:off x="4436514" y="1772986"/>
        <a:ext cx="518026" cy="518026"/>
      </dsp:txXfrm>
    </dsp:sp>
    <dsp:sp modelId="{65D15BC4-C0CB-4DF2-9E6B-53B1A9A4F23C}">
      <dsp:nvSpPr>
        <dsp:cNvPr id="0" name=""/>
        <dsp:cNvSpPr/>
      </dsp:nvSpPr>
      <dsp:spPr>
        <a:xfrm rot="10800000">
          <a:off x="4503315" y="2540124"/>
          <a:ext cx="384423" cy="300668"/>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1DE85E7-3296-43A4-ACC8-79869FD4A3BB}">
      <dsp:nvSpPr>
        <dsp:cNvPr id="0" name=""/>
        <dsp:cNvSpPr/>
      </dsp:nvSpPr>
      <dsp:spPr>
        <a:xfrm>
          <a:off x="4146351" y="2965598"/>
          <a:ext cx="1098351" cy="109835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endParaRPr lang="en-GB" sz="4700" kern="1200" dirty="0"/>
        </a:p>
      </dsp:txBody>
      <dsp:txXfrm>
        <a:off x="4307201" y="3126448"/>
        <a:ext cx="776651" cy="77665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73D2A-8DB8-4FF3-8315-00CCD8D369F2}">
      <dsp:nvSpPr>
        <dsp:cNvPr id="0" name=""/>
        <dsp:cNvSpPr/>
      </dsp:nvSpPr>
      <dsp:spPr>
        <a:xfrm>
          <a:off x="98845" y="1343097"/>
          <a:ext cx="1441305" cy="47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GB" sz="2800" kern="1200" dirty="0"/>
        </a:p>
      </dsp:txBody>
      <dsp:txXfrm>
        <a:off x="98845" y="1343097"/>
        <a:ext cx="1441305" cy="474975"/>
      </dsp:txXfrm>
    </dsp:sp>
    <dsp:sp modelId="{CF9025AB-89F5-4D5D-A6AE-7FA80DB4E97C}">
      <dsp:nvSpPr>
        <dsp:cNvPr id="0" name=""/>
        <dsp:cNvSpPr/>
      </dsp:nvSpPr>
      <dsp:spPr>
        <a:xfrm>
          <a:off x="98845" y="2344658"/>
          <a:ext cx="1441305" cy="8898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10" tIns="67310" rIns="67310" bIns="67310" numCol="1" spcCol="1270" anchor="ctr" anchorCtr="0">
          <a:noAutofit/>
        </a:bodyPr>
        <a:lstStyle/>
        <a:p>
          <a:pPr lvl="0" algn="ctr" defTabSz="2355850">
            <a:lnSpc>
              <a:spcPct val="90000"/>
            </a:lnSpc>
            <a:spcBef>
              <a:spcPct val="0"/>
            </a:spcBef>
            <a:spcAft>
              <a:spcPct val="35000"/>
            </a:spcAft>
          </a:pPr>
          <a:endParaRPr lang="en-GB" sz="5300" kern="1200" dirty="0"/>
        </a:p>
      </dsp:txBody>
      <dsp:txXfrm>
        <a:off x="98845" y="2344658"/>
        <a:ext cx="1441305" cy="889873"/>
      </dsp:txXfrm>
    </dsp:sp>
    <dsp:sp modelId="{53FF4B75-2588-442D-8719-DE3901D998C5}">
      <dsp:nvSpPr>
        <dsp:cNvPr id="0" name=""/>
        <dsp:cNvSpPr/>
      </dsp:nvSpPr>
      <dsp:spPr>
        <a:xfrm>
          <a:off x="97207" y="1198639"/>
          <a:ext cx="114649" cy="1146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2356F-466E-45BE-9E6D-69B1DF514B95}">
      <dsp:nvSpPr>
        <dsp:cNvPr id="0" name=""/>
        <dsp:cNvSpPr/>
      </dsp:nvSpPr>
      <dsp:spPr>
        <a:xfrm>
          <a:off x="177461" y="1038130"/>
          <a:ext cx="114649" cy="11464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B7B435-AA68-49AF-81F6-07AF4C468723}">
      <dsp:nvSpPr>
        <dsp:cNvPr id="0" name=""/>
        <dsp:cNvSpPr/>
      </dsp:nvSpPr>
      <dsp:spPr>
        <a:xfrm>
          <a:off x="370072" y="1070232"/>
          <a:ext cx="180163" cy="18016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CD2E8E-269E-4825-A806-07F071B5814D}">
      <dsp:nvSpPr>
        <dsp:cNvPr id="0" name=""/>
        <dsp:cNvSpPr/>
      </dsp:nvSpPr>
      <dsp:spPr>
        <a:xfrm>
          <a:off x="530581" y="893672"/>
          <a:ext cx="114649" cy="1146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33D9BE-5A4A-4E67-92DD-14C25F1D1802}">
      <dsp:nvSpPr>
        <dsp:cNvPr id="0" name=""/>
        <dsp:cNvSpPr/>
      </dsp:nvSpPr>
      <dsp:spPr>
        <a:xfrm>
          <a:off x="739243" y="829468"/>
          <a:ext cx="114649" cy="11464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26418F-4C7F-4FDA-9D0B-DA6F303C3D42}">
      <dsp:nvSpPr>
        <dsp:cNvPr id="0" name=""/>
        <dsp:cNvSpPr/>
      </dsp:nvSpPr>
      <dsp:spPr>
        <a:xfrm>
          <a:off x="996057" y="941825"/>
          <a:ext cx="114649" cy="1146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15F60F-9EF2-4CD5-934C-28DD242D9D6D}">
      <dsp:nvSpPr>
        <dsp:cNvPr id="0" name=""/>
        <dsp:cNvSpPr/>
      </dsp:nvSpPr>
      <dsp:spPr>
        <a:xfrm>
          <a:off x="1156567" y="1022079"/>
          <a:ext cx="180163" cy="18016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325491-E5B0-427B-8658-505E49070C6E}">
      <dsp:nvSpPr>
        <dsp:cNvPr id="0" name=""/>
        <dsp:cNvSpPr/>
      </dsp:nvSpPr>
      <dsp:spPr>
        <a:xfrm>
          <a:off x="1381279" y="1198639"/>
          <a:ext cx="114649" cy="11464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5E529-14F0-4379-9B67-E1A8C27C901B}">
      <dsp:nvSpPr>
        <dsp:cNvPr id="0" name=""/>
        <dsp:cNvSpPr/>
      </dsp:nvSpPr>
      <dsp:spPr>
        <a:xfrm>
          <a:off x="1477585" y="1375199"/>
          <a:ext cx="114649" cy="1146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1058E4-A93F-4BE7-A958-654AB76FC377}">
      <dsp:nvSpPr>
        <dsp:cNvPr id="0" name=""/>
        <dsp:cNvSpPr/>
      </dsp:nvSpPr>
      <dsp:spPr>
        <a:xfrm>
          <a:off x="642938" y="1038130"/>
          <a:ext cx="294812" cy="29481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44AA90-EDA6-48AC-86AC-F410EC702CE0}">
      <dsp:nvSpPr>
        <dsp:cNvPr id="0" name=""/>
        <dsp:cNvSpPr/>
      </dsp:nvSpPr>
      <dsp:spPr>
        <a:xfrm>
          <a:off x="16952" y="1648064"/>
          <a:ext cx="114649" cy="1146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3D13C-AC3B-4BE6-800E-367641D5C1E6}">
      <dsp:nvSpPr>
        <dsp:cNvPr id="0" name=""/>
        <dsp:cNvSpPr/>
      </dsp:nvSpPr>
      <dsp:spPr>
        <a:xfrm>
          <a:off x="113258" y="1792523"/>
          <a:ext cx="180163" cy="18016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A93555-4E8A-47EB-83B4-DEA627D36146}">
      <dsp:nvSpPr>
        <dsp:cNvPr id="0" name=""/>
        <dsp:cNvSpPr/>
      </dsp:nvSpPr>
      <dsp:spPr>
        <a:xfrm>
          <a:off x="354021" y="1920930"/>
          <a:ext cx="262055" cy="26205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89ADE3-D68B-4215-B0A4-0E2E8EF6F574}">
      <dsp:nvSpPr>
        <dsp:cNvPr id="0" name=""/>
        <dsp:cNvSpPr/>
      </dsp:nvSpPr>
      <dsp:spPr>
        <a:xfrm>
          <a:off x="691090" y="2129592"/>
          <a:ext cx="114649" cy="1146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8D949F-B15F-4FF5-943C-C6538CBE28EA}">
      <dsp:nvSpPr>
        <dsp:cNvPr id="0" name=""/>
        <dsp:cNvSpPr/>
      </dsp:nvSpPr>
      <dsp:spPr>
        <a:xfrm>
          <a:off x="755294" y="1920930"/>
          <a:ext cx="180163" cy="18016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21120A-FF23-4687-B812-D29A8764B038}">
      <dsp:nvSpPr>
        <dsp:cNvPr id="0" name=""/>
        <dsp:cNvSpPr/>
      </dsp:nvSpPr>
      <dsp:spPr>
        <a:xfrm>
          <a:off x="915803" y="2145643"/>
          <a:ext cx="114649" cy="1146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E25C3-2D92-47EB-92A6-E5C7EE27448B}">
      <dsp:nvSpPr>
        <dsp:cNvPr id="0" name=""/>
        <dsp:cNvSpPr/>
      </dsp:nvSpPr>
      <dsp:spPr>
        <a:xfrm>
          <a:off x="1060261" y="1888828"/>
          <a:ext cx="262055" cy="26205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C734B-D265-42A3-B7A9-C2D3E18C883D}">
      <dsp:nvSpPr>
        <dsp:cNvPr id="0" name=""/>
        <dsp:cNvSpPr/>
      </dsp:nvSpPr>
      <dsp:spPr>
        <a:xfrm>
          <a:off x="1413381" y="1824624"/>
          <a:ext cx="180163" cy="18016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24CA49-1091-4076-8019-C42933E6D709}">
      <dsp:nvSpPr>
        <dsp:cNvPr id="0" name=""/>
        <dsp:cNvSpPr/>
      </dsp:nvSpPr>
      <dsp:spPr>
        <a:xfrm>
          <a:off x="1593544" y="1069965"/>
          <a:ext cx="529113" cy="1010135"/>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8BCF04-3269-4BF9-A840-3E3A593E7255}">
      <dsp:nvSpPr>
        <dsp:cNvPr id="0" name=""/>
        <dsp:cNvSpPr/>
      </dsp:nvSpPr>
      <dsp:spPr>
        <a:xfrm>
          <a:off x="2026456" y="1069965"/>
          <a:ext cx="529113" cy="1010135"/>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3BC030-0ADE-4C90-9F96-7C858A769432}">
      <dsp:nvSpPr>
        <dsp:cNvPr id="0" name=""/>
        <dsp:cNvSpPr/>
      </dsp:nvSpPr>
      <dsp:spPr>
        <a:xfrm>
          <a:off x="2663797" y="998304"/>
          <a:ext cx="1226581" cy="122658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755900">
            <a:lnSpc>
              <a:spcPct val="90000"/>
            </a:lnSpc>
            <a:spcBef>
              <a:spcPct val="0"/>
            </a:spcBef>
            <a:spcAft>
              <a:spcPct val="35000"/>
            </a:spcAft>
          </a:pPr>
          <a:endParaRPr lang="en-GB" sz="6200" kern="1200" dirty="0"/>
        </a:p>
      </dsp:txBody>
      <dsp:txXfrm>
        <a:off x="2843426" y="1177933"/>
        <a:ext cx="867323" cy="867323"/>
      </dsp:txXfrm>
    </dsp:sp>
    <dsp:sp modelId="{4907D023-810E-43A2-8CA6-B93C13A1A776}">
      <dsp:nvSpPr>
        <dsp:cNvPr id="0" name=""/>
        <dsp:cNvSpPr/>
      </dsp:nvSpPr>
      <dsp:spPr>
        <a:xfrm>
          <a:off x="2555569" y="2344658"/>
          <a:ext cx="1443037" cy="8898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10" tIns="67310" rIns="67310" bIns="67310" numCol="1" spcCol="1270" anchor="ctr" anchorCtr="0">
          <a:noAutofit/>
        </a:bodyPr>
        <a:lstStyle/>
        <a:p>
          <a:pPr lvl="0" algn="ctr" defTabSz="2355850">
            <a:lnSpc>
              <a:spcPct val="90000"/>
            </a:lnSpc>
            <a:spcBef>
              <a:spcPct val="0"/>
            </a:spcBef>
            <a:spcAft>
              <a:spcPct val="35000"/>
            </a:spcAft>
          </a:pPr>
          <a:endParaRPr lang="en-GB" sz="5300" kern="1200" dirty="0"/>
        </a:p>
      </dsp:txBody>
      <dsp:txXfrm>
        <a:off x="2555569" y="2344658"/>
        <a:ext cx="1443037" cy="889873"/>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BDCC4-7DB5-4DF3-8752-6CA9B22A8BA8}">
      <dsp:nvSpPr>
        <dsp:cNvPr id="0" name=""/>
        <dsp:cNvSpPr/>
      </dsp:nvSpPr>
      <dsp:spPr>
        <a:xfrm>
          <a:off x="665" y="186699"/>
          <a:ext cx="1419461" cy="851677"/>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GB" sz="3700" kern="1200" dirty="0"/>
        </a:p>
      </dsp:txBody>
      <dsp:txXfrm>
        <a:off x="25610" y="211644"/>
        <a:ext cx="1369571" cy="801787"/>
      </dsp:txXfrm>
    </dsp:sp>
    <dsp:sp modelId="{8E74D90E-5FC0-4C42-84AA-5E4607B61D05}">
      <dsp:nvSpPr>
        <dsp:cNvPr id="0" name=""/>
        <dsp:cNvSpPr/>
      </dsp:nvSpPr>
      <dsp:spPr>
        <a:xfrm>
          <a:off x="1545040" y="436524"/>
          <a:ext cx="300925" cy="352026"/>
        </a:xfrm>
        <a:prstGeom prst="righ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a:off x="1545040" y="506929"/>
        <a:ext cx="210648" cy="211216"/>
      </dsp:txXfrm>
    </dsp:sp>
    <dsp:sp modelId="{D61E1F46-2A41-45F1-BD0A-5440454419BD}">
      <dsp:nvSpPr>
        <dsp:cNvPr id="0" name=""/>
        <dsp:cNvSpPr/>
      </dsp:nvSpPr>
      <dsp:spPr>
        <a:xfrm>
          <a:off x="1987912" y="186699"/>
          <a:ext cx="1419461" cy="851677"/>
        </a:xfrm>
        <a:prstGeom prst="roundRect">
          <a:avLst>
            <a:gd name="adj" fmla="val 10000"/>
          </a:avLst>
        </a:prstGeom>
        <a:solidFill>
          <a:schemeClr val="accent3">
            <a:hueOff val="2812566"/>
            <a:satOff val="-4220"/>
            <a:lumOff val="-68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GB" sz="3700" kern="1200" dirty="0"/>
        </a:p>
      </dsp:txBody>
      <dsp:txXfrm>
        <a:off x="2012857" y="211644"/>
        <a:ext cx="1369571" cy="801787"/>
      </dsp:txXfrm>
    </dsp:sp>
    <dsp:sp modelId="{1B799A7C-EE1E-4A7B-9928-051284EF4078}">
      <dsp:nvSpPr>
        <dsp:cNvPr id="0" name=""/>
        <dsp:cNvSpPr/>
      </dsp:nvSpPr>
      <dsp:spPr>
        <a:xfrm rot="5400000">
          <a:off x="2547180" y="1137738"/>
          <a:ext cx="300925" cy="352026"/>
        </a:xfrm>
        <a:prstGeom prst="rightArrow">
          <a:avLst>
            <a:gd name="adj1" fmla="val 60000"/>
            <a:gd name="adj2" fmla="val 50000"/>
          </a:avLst>
        </a:prstGeom>
        <a:solidFill>
          <a:schemeClr val="accent3">
            <a:hueOff val="3750088"/>
            <a:satOff val="-5627"/>
            <a:lumOff val="-915"/>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5400000">
        <a:off x="2592035" y="1163289"/>
        <a:ext cx="211216" cy="210648"/>
      </dsp:txXfrm>
    </dsp:sp>
    <dsp:sp modelId="{9FEAF8D6-E669-4A58-8F3D-E02414FFB8C0}">
      <dsp:nvSpPr>
        <dsp:cNvPr id="0" name=""/>
        <dsp:cNvSpPr/>
      </dsp:nvSpPr>
      <dsp:spPr>
        <a:xfrm>
          <a:off x="1987912" y="1606161"/>
          <a:ext cx="1419461" cy="851677"/>
        </a:xfrm>
        <a:prstGeom prst="roundRect">
          <a:avLst>
            <a:gd name="adj" fmla="val 10000"/>
          </a:avLst>
        </a:prstGeom>
        <a:solidFill>
          <a:schemeClr val="accent3">
            <a:hueOff val="5625132"/>
            <a:satOff val="-8440"/>
            <a:lumOff val="-137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GB" sz="3700" kern="1200" dirty="0"/>
        </a:p>
      </dsp:txBody>
      <dsp:txXfrm>
        <a:off x="2012857" y="1631106"/>
        <a:ext cx="1369571" cy="801787"/>
      </dsp:txXfrm>
    </dsp:sp>
    <dsp:sp modelId="{A2D194A0-E25D-464F-8F39-1DFB6EE38D49}">
      <dsp:nvSpPr>
        <dsp:cNvPr id="0" name=""/>
        <dsp:cNvSpPr/>
      </dsp:nvSpPr>
      <dsp:spPr>
        <a:xfrm rot="10800000">
          <a:off x="1562073" y="1855986"/>
          <a:ext cx="300925" cy="352026"/>
        </a:xfrm>
        <a:prstGeom prst="rightArrow">
          <a:avLst>
            <a:gd name="adj1" fmla="val 60000"/>
            <a:gd name="adj2" fmla="val 50000"/>
          </a:avLst>
        </a:prstGeom>
        <a:solidFill>
          <a:schemeClr val="accent3">
            <a:hueOff val="7500176"/>
            <a:satOff val="-11253"/>
            <a:lumOff val="-183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1652350" y="1926391"/>
        <a:ext cx="210648" cy="211216"/>
      </dsp:txXfrm>
    </dsp:sp>
    <dsp:sp modelId="{A809AF52-E344-456A-A32D-DF80DB499C2C}">
      <dsp:nvSpPr>
        <dsp:cNvPr id="0" name=""/>
        <dsp:cNvSpPr/>
      </dsp:nvSpPr>
      <dsp:spPr>
        <a:xfrm>
          <a:off x="665" y="1606161"/>
          <a:ext cx="1419461" cy="851677"/>
        </a:xfrm>
        <a:prstGeom prst="roundRect">
          <a:avLst>
            <a:gd name="adj" fmla="val 10000"/>
          </a:avLst>
        </a:prstGeom>
        <a:solidFill>
          <a:schemeClr val="accent3">
            <a:hueOff val="8437698"/>
            <a:satOff val="-12660"/>
            <a:lumOff val="-20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GB" sz="3700" kern="1200" dirty="0"/>
        </a:p>
      </dsp:txBody>
      <dsp:txXfrm>
        <a:off x="25610" y="1631106"/>
        <a:ext cx="1369571" cy="801787"/>
      </dsp:txXfrm>
    </dsp:sp>
    <dsp:sp modelId="{D4D0B2EC-BD10-473B-BC0E-4A2BD4360925}">
      <dsp:nvSpPr>
        <dsp:cNvPr id="0" name=""/>
        <dsp:cNvSpPr/>
      </dsp:nvSpPr>
      <dsp:spPr>
        <a:xfrm rot="5400000">
          <a:off x="559933" y="2557200"/>
          <a:ext cx="300925" cy="352026"/>
        </a:xfrm>
        <a:prstGeom prst="rightArrow">
          <a:avLst>
            <a:gd name="adj1" fmla="val 60000"/>
            <a:gd name="adj2" fmla="val 5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5400000">
        <a:off x="604788" y="2582751"/>
        <a:ext cx="211216" cy="210648"/>
      </dsp:txXfrm>
    </dsp:sp>
    <dsp:sp modelId="{7F699EF4-62F5-405A-8A2C-37A101CA3CA4}">
      <dsp:nvSpPr>
        <dsp:cNvPr id="0" name=""/>
        <dsp:cNvSpPr/>
      </dsp:nvSpPr>
      <dsp:spPr>
        <a:xfrm>
          <a:off x="665" y="3025623"/>
          <a:ext cx="1419461" cy="851677"/>
        </a:xfrm>
        <a:prstGeom prst="roundRect">
          <a:avLst>
            <a:gd name="adj" fmla="val 10000"/>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GB" sz="3700" kern="1200" dirty="0"/>
        </a:p>
      </dsp:txBody>
      <dsp:txXfrm>
        <a:off x="25610" y="3050568"/>
        <a:ext cx="1369571" cy="801787"/>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562D3-1C2E-48FC-A65B-B56A6DCE6628}">
      <dsp:nvSpPr>
        <dsp:cNvPr id="0" name=""/>
        <dsp:cNvSpPr/>
      </dsp:nvSpPr>
      <dsp:spPr>
        <a:xfrm>
          <a:off x="1044" y="0"/>
          <a:ext cx="1024552" cy="4048224"/>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Face to Face</a:t>
          </a:r>
          <a:endParaRPr lang="en-GB" sz="1500" b="1" kern="1200" dirty="0"/>
        </a:p>
      </dsp:txBody>
      <dsp:txXfrm>
        <a:off x="1044" y="0"/>
        <a:ext cx="1024552" cy="1214467"/>
      </dsp:txXfrm>
    </dsp:sp>
    <dsp:sp modelId="{DD1C57BC-7CF7-4B92-80AC-70CF093F0CD8}">
      <dsp:nvSpPr>
        <dsp:cNvPr id="0" name=""/>
        <dsp:cNvSpPr/>
      </dsp:nvSpPr>
      <dsp:spPr>
        <a:xfrm>
          <a:off x="103499" y="1215653"/>
          <a:ext cx="819642" cy="122059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127505" y="1239659"/>
        <a:ext cx="771630" cy="1172582"/>
      </dsp:txXfrm>
    </dsp:sp>
    <dsp:sp modelId="{1B05F08B-2C52-490A-A87B-4C34CB3209FB}">
      <dsp:nvSpPr>
        <dsp:cNvPr id="0" name=""/>
        <dsp:cNvSpPr/>
      </dsp:nvSpPr>
      <dsp:spPr>
        <a:xfrm>
          <a:off x="103499" y="2624031"/>
          <a:ext cx="819642" cy="1220594"/>
        </a:xfrm>
        <a:prstGeom prst="roundRect">
          <a:avLst>
            <a:gd name="adj" fmla="val 1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127505" y="2648037"/>
        <a:ext cx="771630" cy="1172582"/>
      </dsp:txXfrm>
    </dsp:sp>
    <dsp:sp modelId="{9DCF19AC-6ACD-4341-B8DE-FD8979082BE7}">
      <dsp:nvSpPr>
        <dsp:cNvPr id="0" name=""/>
        <dsp:cNvSpPr/>
      </dsp:nvSpPr>
      <dsp:spPr>
        <a:xfrm>
          <a:off x="1102438" y="0"/>
          <a:ext cx="1024552" cy="4048224"/>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Supported by Actions</a:t>
          </a:r>
          <a:endParaRPr lang="en-GB" sz="1500" b="1" kern="1200" dirty="0"/>
        </a:p>
      </dsp:txBody>
      <dsp:txXfrm>
        <a:off x="1102438" y="0"/>
        <a:ext cx="1024552" cy="1214467"/>
      </dsp:txXfrm>
    </dsp:sp>
    <dsp:sp modelId="{367B6E3B-0938-413C-AD21-594B922FEBD3}">
      <dsp:nvSpPr>
        <dsp:cNvPr id="0" name=""/>
        <dsp:cNvSpPr/>
      </dsp:nvSpPr>
      <dsp:spPr>
        <a:xfrm>
          <a:off x="1204893" y="1215653"/>
          <a:ext cx="819642" cy="1220594"/>
        </a:xfrm>
        <a:prstGeom prst="roundRect">
          <a:avLst>
            <a:gd name="adj" fmla="val 1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1228899" y="1239659"/>
        <a:ext cx="771630" cy="1172582"/>
      </dsp:txXfrm>
    </dsp:sp>
    <dsp:sp modelId="{75B9AFB0-FF14-4FDB-AF26-3899D53BC2DA}">
      <dsp:nvSpPr>
        <dsp:cNvPr id="0" name=""/>
        <dsp:cNvSpPr/>
      </dsp:nvSpPr>
      <dsp:spPr>
        <a:xfrm>
          <a:off x="1204893" y="2624031"/>
          <a:ext cx="819642" cy="1220594"/>
        </a:xfrm>
        <a:prstGeom prst="roundRect">
          <a:avLst>
            <a:gd name="adj" fmla="val 1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1228899" y="2648037"/>
        <a:ext cx="771630" cy="1172582"/>
      </dsp:txXfrm>
    </dsp:sp>
    <dsp:sp modelId="{59B17CFA-2F81-49CF-8068-E71D0EA605F0}">
      <dsp:nvSpPr>
        <dsp:cNvPr id="0" name=""/>
        <dsp:cNvSpPr/>
      </dsp:nvSpPr>
      <dsp:spPr>
        <a:xfrm>
          <a:off x="2203832" y="0"/>
          <a:ext cx="1024552" cy="4048224"/>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Purposeful and Immediate</a:t>
          </a:r>
          <a:endParaRPr lang="en-GB" sz="1500" b="1" kern="1200" dirty="0"/>
        </a:p>
      </dsp:txBody>
      <dsp:txXfrm>
        <a:off x="2203832" y="0"/>
        <a:ext cx="1024552" cy="1214467"/>
      </dsp:txXfrm>
    </dsp:sp>
    <dsp:sp modelId="{FDDC36DA-7F8B-4158-8D5F-36C47C440FF1}">
      <dsp:nvSpPr>
        <dsp:cNvPr id="0" name=""/>
        <dsp:cNvSpPr/>
      </dsp:nvSpPr>
      <dsp:spPr>
        <a:xfrm>
          <a:off x="2306288" y="1215653"/>
          <a:ext cx="819642" cy="1220594"/>
        </a:xfrm>
        <a:prstGeom prst="roundRect">
          <a:avLst>
            <a:gd name="adj" fmla="val 1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2330294" y="1239659"/>
        <a:ext cx="771630" cy="1172582"/>
      </dsp:txXfrm>
    </dsp:sp>
    <dsp:sp modelId="{FC4DD548-E3A2-4960-953C-C6E4223B1A75}">
      <dsp:nvSpPr>
        <dsp:cNvPr id="0" name=""/>
        <dsp:cNvSpPr/>
      </dsp:nvSpPr>
      <dsp:spPr>
        <a:xfrm>
          <a:off x="2306288" y="2624031"/>
          <a:ext cx="819642" cy="1220594"/>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2560" tIns="121920" rIns="162560" bIns="121920" numCol="1" spcCol="1270" anchor="ctr" anchorCtr="0">
          <a:noAutofit/>
        </a:bodyPr>
        <a:lstStyle/>
        <a:p>
          <a:pPr lvl="0" algn="ctr" defTabSz="2844800">
            <a:lnSpc>
              <a:spcPct val="90000"/>
            </a:lnSpc>
            <a:spcBef>
              <a:spcPct val="0"/>
            </a:spcBef>
            <a:spcAft>
              <a:spcPct val="35000"/>
            </a:spcAft>
          </a:pPr>
          <a:endParaRPr lang="en-GB" sz="6400" kern="1200" dirty="0"/>
        </a:p>
      </dsp:txBody>
      <dsp:txXfrm>
        <a:off x="2330294" y="2648037"/>
        <a:ext cx="771630" cy="1172582"/>
      </dsp:txXfrm>
    </dsp:sp>
    <dsp:sp modelId="{EA2F3953-0F82-450D-9036-D5276478D773}">
      <dsp:nvSpPr>
        <dsp:cNvPr id="0" name=""/>
        <dsp:cNvSpPr/>
      </dsp:nvSpPr>
      <dsp:spPr>
        <a:xfrm>
          <a:off x="3305227" y="0"/>
          <a:ext cx="1024552" cy="4048224"/>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Interesting, Useful and Relevant</a:t>
          </a:r>
          <a:endParaRPr lang="en-GB" sz="1500" b="1" kern="1200" dirty="0"/>
        </a:p>
      </dsp:txBody>
      <dsp:txXfrm>
        <a:off x="3305227" y="0"/>
        <a:ext cx="1024552" cy="1214467"/>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571B7-9D09-4E23-A380-442EDC1824E6}">
      <dsp:nvSpPr>
        <dsp:cNvPr id="0" name=""/>
        <dsp:cNvSpPr/>
      </dsp:nvSpPr>
      <dsp:spPr>
        <a:xfrm>
          <a:off x="1613375" y="2246352"/>
          <a:ext cx="117013" cy="117013"/>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9C5100-E1AB-4A60-B3D8-0F350EB502AE}">
      <dsp:nvSpPr>
        <dsp:cNvPr id="0" name=""/>
        <dsp:cNvSpPr/>
      </dsp:nvSpPr>
      <dsp:spPr>
        <a:xfrm>
          <a:off x="1510871" y="2410619"/>
          <a:ext cx="117013" cy="117013"/>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9C469-D87D-456F-9392-0DC494EA46C5}">
      <dsp:nvSpPr>
        <dsp:cNvPr id="0" name=""/>
        <dsp:cNvSpPr/>
      </dsp:nvSpPr>
      <dsp:spPr>
        <a:xfrm>
          <a:off x="1388710" y="2552839"/>
          <a:ext cx="117013" cy="117013"/>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03B007-E177-453B-902E-B39FF37FDE3A}">
      <dsp:nvSpPr>
        <dsp:cNvPr id="0" name=""/>
        <dsp:cNvSpPr/>
      </dsp:nvSpPr>
      <dsp:spPr>
        <a:xfrm>
          <a:off x="1534742" y="593125"/>
          <a:ext cx="117013" cy="117013"/>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FBB35A-B156-4E4F-9642-B03F7CFD578D}">
      <dsp:nvSpPr>
        <dsp:cNvPr id="0" name=""/>
        <dsp:cNvSpPr/>
      </dsp:nvSpPr>
      <dsp:spPr>
        <a:xfrm>
          <a:off x="1691071" y="499968"/>
          <a:ext cx="117013" cy="117013"/>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744CBF-1DE8-4CBB-9AB6-24416B92BEB3}">
      <dsp:nvSpPr>
        <dsp:cNvPr id="0" name=""/>
        <dsp:cNvSpPr/>
      </dsp:nvSpPr>
      <dsp:spPr>
        <a:xfrm>
          <a:off x="1846933" y="406811"/>
          <a:ext cx="117013" cy="117013"/>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03507-8147-421F-899D-E6B2F24C6A6C}">
      <dsp:nvSpPr>
        <dsp:cNvPr id="0" name=""/>
        <dsp:cNvSpPr/>
      </dsp:nvSpPr>
      <dsp:spPr>
        <a:xfrm>
          <a:off x="2002794" y="499968"/>
          <a:ext cx="117013" cy="117013"/>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E07287-AB3B-451A-A24B-13DDBB0C9EE9}">
      <dsp:nvSpPr>
        <dsp:cNvPr id="0" name=""/>
        <dsp:cNvSpPr/>
      </dsp:nvSpPr>
      <dsp:spPr>
        <a:xfrm>
          <a:off x="2159123" y="593125"/>
          <a:ext cx="117013" cy="117013"/>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3692BE-D13F-4290-9608-3911CD5A4777}">
      <dsp:nvSpPr>
        <dsp:cNvPr id="0" name=""/>
        <dsp:cNvSpPr/>
      </dsp:nvSpPr>
      <dsp:spPr>
        <a:xfrm>
          <a:off x="1846933" y="603372"/>
          <a:ext cx="117013" cy="117013"/>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EE4AB5-5592-4BDA-B5C0-357C24E4A1DD}">
      <dsp:nvSpPr>
        <dsp:cNvPr id="0" name=""/>
        <dsp:cNvSpPr/>
      </dsp:nvSpPr>
      <dsp:spPr>
        <a:xfrm>
          <a:off x="1846933" y="799934"/>
          <a:ext cx="117013" cy="117013"/>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20646C-227C-401D-840B-771EB149959B}">
      <dsp:nvSpPr>
        <dsp:cNvPr id="0" name=""/>
        <dsp:cNvSpPr/>
      </dsp:nvSpPr>
      <dsp:spPr>
        <a:xfrm>
          <a:off x="894915" y="2980247"/>
          <a:ext cx="2523736" cy="67694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4191" tIns="64770" rIns="64770" bIns="64770" numCol="1" spcCol="1270" anchor="ctr" anchorCtr="0">
          <a:noAutofit/>
        </a:bodyPr>
        <a:lstStyle/>
        <a:p>
          <a:pPr lvl="0" algn="l" defTabSz="755650">
            <a:lnSpc>
              <a:spcPct val="90000"/>
            </a:lnSpc>
            <a:spcBef>
              <a:spcPct val="0"/>
            </a:spcBef>
            <a:spcAft>
              <a:spcPct val="35000"/>
            </a:spcAft>
          </a:pPr>
          <a:r>
            <a:rPr lang="en-GB" sz="1700" kern="1200" dirty="0" smtClean="0"/>
            <a:t>Practice Through Drama</a:t>
          </a:r>
          <a:endParaRPr lang="en-GB" sz="1700" kern="1200" dirty="0"/>
        </a:p>
      </dsp:txBody>
      <dsp:txXfrm>
        <a:off x="927961" y="3013293"/>
        <a:ext cx="2457644" cy="610849"/>
      </dsp:txXfrm>
    </dsp:sp>
    <dsp:sp modelId="{7A92C4AA-5CEA-4FC6-B82C-75D12C6D6ED4}">
      <dsp:nvSpPr>
        <dsp:cNvPr id="0" name=""/>
        <dsp:cNvSpPr/>
      </dsp:nvSpPr>
      <dsp:spPr>
        <a:xfrm>
          <a:off x="195177" y="2316969"/>
          <a:ext cx="1170130" cy="1170052"/>
        </a:xfrm>
        <a:prstGeom prst="ellipse">
          <a:avLst/>
        </a:prstGeom>
        <a:solidFill>
          <a:srgbClr val="E2C2C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BC32FD-4FBA-48B9-A8B7-6E01929EE316}">
      <dsp:nvSpPr>
        <dsp:cNvPr id="0" name=""/>
        <dsp:cNvSpPr/>
      </dsp:nvSpPr>
      <dsp:spPr>
        <a:xfrm>
          <a:off x="1961605" y="1656175"/>
          <a:ext cx="2523736" cy="67694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4191" tIns="64770" rIns="64770" bIns="64770" numCol="1" spcCol="1270" anchor="ctr" anchorCtr="0">
          <a:noAutofit/>
        </a:bodyPr>
        <a:lstStyle/>
        <a:p>
          <a:pPr lvl="0" algn="l" defTabSz="755650">
            <a:lnSpc>
              <a:spcPct val="90000"/>
            </a:lnSpc>
            <a:spcBef>
              <a:spcPct val="0"/>
            </a:spcBef>
            <a:spcAft>
              <a:spcPct val="35000"/>
            </a:spcAft>
          </a:pPr>
          <a:r>
            <a:rPr lang="en-GB" sz="1700" kern="1200" dirty="0" smtClean="0"/>
            <a:t>Follow-Up Work</a:t>
          </a:r>
          <a:endParaRPr lang="en-GB" sz="1700" kern="1200" dirty="0"/>
        </a:p>
      </dsp:txBody>
      <dsp:txXfrm>
        <a:off x="1994651" y="1689221"/>
        <a:ext cx="2457644" cy="610849"/>
      </dsp:txXfrm>
    </dsp:sp>
    <dsp:sp modelId="{75D5A5F0-B311-4C7C-AFB9-9B35673C03E1}">
      <dsp:nvSpPr>
        <dsp:cNvPr id="0" name=""/>
        <dsp:cNvSpPr/>
      </dsp:nvSpPr>
      <dsp:spPr>
        <a:xfrm>
          <a:off x="1261868" y="992897"/>
          <a:ext cx="1170130" cy="1170052"/>
        </a:xfrm>
        <a:prstGeom prst="ellipse">
          <a:avLst/>
        </a:prstGeom>
        <a:solidFill>
          <a:srgbClr val="D5E0C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CE8D0-A495-4BE8-93BE-2CBDCC1207FC}">
      <dsp:nvSpPr>
        <dsp:cNvPr id="0" name=""/>
        <dsp:cNvSpPr/>
      </dsp:nvSpPr>
      <dsp:spPr>
        <a:xfrm>
          <a:off x="4002275" y="2650866"/>
          <a:ext cx="3239947" cy="3239947"/>
        </a:xfrm>
        <a:prstGeom prst="gear9">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4653648" y="3409808"/>
        <a:ext cx="1937201" cy="1665400"/>
      </dsp:txXfrm>
    </dsp:sp>
    <dsp:sp modelId="{18B4F1A1-1774-4A20-BBE5-7E43C6E719D9}">
      <dsp:nvSpPr>
        <dsp:cNvPr id="0" name=""/>
        <dsp:cNvSpPr/>
      </dsp:nvSpPr>
      <dsp:spPr>
        <a:xfrm>
          <a:off x="2117214" y="1885060"/>
          <a:ext cx="2356325" cy="2356325"/>
        </a:xfrm>
        <a:prstGeom prst="gear6">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2710426" y="2481857"/>
        <a:ext cx="1169901" cy="1162731"/>
      </dsp:txXfrm>
    </dsp:sp>
    <dsp:sp modelId="{BEA308A6-1753-484D-BA6E-E7B35AD264F0}">
      <dsp:nvSpPr>
        <dsp:cNvPr id="0" name=""/>
        <dsp:cNvSpPr/>
      </dsp:nvSpPr>
      <dsp:spPr>
        <a:xfrm rot="20700000">
          <a:off x="3436997" y="259436"/>
          <a:ext cx="2308718" cy="2308718"/>
        </a:xfrm>
        <a:prstGeom prst="gear6">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rot="-20700000">
        <a:off x="3943367" y="765805"/>
        <a:ext cx="1295979" cy="1295979"/>
      </dsp:txXfrm>
    </dsp:sp>
    <dsp:sp modelId="{2CDABDCE-DE65-482B-B4E2-443823967E3C}">
      <dsp:nvSpPr>
        <dsp:cNvPr id="0" name=""/>
        <dsp:cNvSpPr/>
      </dsp:nvSpPr>
      <dsp:spPr>
        <a:xfrm>
          <a:off x="3772198" y="2151051"/>
          <a:ext cx="4147133" cy="4147133"/>
        </a:xfrm>
        <a:prstGeom prst="circularArrow">
          <a:avLst>
            <a:gd name="adj1" fmla="val 4687"/>
            <a:gd name="adj2" fmla="val 299029"/>
            <a:gd name="adj3" fmla="val 2545868"/>
            <a:gd name="adj4" fmla="val 15798714"/>
            <a:gd name="adj5" fmla="val 5469"/>
          </a:avLst>
        </a:prstGeom>
        <a:solidFill>
          <a:schemeClr val="accent4">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197D1C54-5D0C-48B4-843B-AE92F8B8B20E}">
      <dsp:nvSpPr>
        <dsp:cNvPr id="0" name=""/>
        <dsp:cNvSpPr/>
      </dsp:nvSpPr>
      <dsp:spPr>
        <a:xfrm>
          <a:off x="1699914" y="1356414"/>
          <a:ext cx="3013151" cy="3013151"/>
        </a:xfrm>
        <a:prstGeom prst="leftCircularArrow">
          <a:avLst>
            <a:gd name="adj1" fmla="val 6452"/>
            <a:gd name="adj2" fmla="val 429999"/>
            <a:gd name="adj3" fmla="val 10489124"/>
            <a:gd name="adj4" fmla="val 14837806"/>
            <a:gd name="adj5" fmla="val 7527"/>
          </a:avLst>
        </a:prstGeom>
        <a:solidFill>
          <a:schemeClr val="accent4">
            <a:hueOff val="-2232385"/>
            <a:satOff val="13449"/>
            <a:lumOff val="1078"/>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1A5A380E-EDA2-4867-9D2B-35D4E42879DA}">
      <dsp:nvSpPr>
        <dsp:cNvPr id="0" name=""/>
        <dsp:cNvSpPr/>
      </dsp:nvSpPr>
      <dsp:spPr>
        <a:xfrm>
          <a:off x="2902967" y="-253540"/>
          <a:ext cx="3248783" cy="3248783"/>
        </a:xfrm>
        <a:prstGeom prst="circularArrow">
          <a:avLst>
            <a:gd name="adj1" fmla="val 5984"/>
            <a:gd name="adj2" fmla="val 394124"/>
            <a:gd name="adj3" fmla="val 13313824"/>
            <a:gd name="adj4" fmla="val 10508221"/>
            <a:gd name="adj5" fmla="val 6981"/>
          </a:avLst>
        </a:prstGeom>
        <a:solidFill>
          <a:schemeClr val="accent4">
            <a:hueOff val="-4464770"/>
            <a:satOff val="26899"/>
            <a:lumOff val="2156"/>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FFE4C-0745-48F1-B716-510069E3F979}">
      <dsp:nvSpPr>
        <dsp:cNvPr id="0" name=""/>
        <dsp:cNvSpPr/>
      </dsp:nvSpPr>
      <dsp:spPr>
        <a:xfrm>
          <a:off x="2143565" y="2298710"/>
          <a:ext cx="145594" cy="145594"/>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7B381-70A4-4557-B843-56BB6C71BC17}">
      <dsp:nvSpPr>
        <dsp:cNvPr id="0" name=""/>
        <dsp:cNvSpPr/>
      </dsp:nvSpPr>
      <dsp:spPr>
        <a:xfrm>
          <a:off x="2016024" y="2503101"/>
          <a:ext cx="145594" cy="145594"/>
        </a:xfrm>
        <a:prstGeom prst="ellipse">
          <a:avLst/>
        </a:prstGeom>
        <a:solidFill>
          <a:schemeClr val="accent5">
            <a:hueOff val="-1103764"/>
            <a:satOff val="4423"/>
            <a:lumOff val="959"/>
            <a:alphaOff val="0"/>
          </a:schemeClr>
        </a:solidFill>
        <a:ln w="25400" cap="flat" cmpd="sng" algn="ctr">
          <a:solidFill>
            <a:schemeClr val="accent5">
              <a:hueOff val="-1103764"/>
              <a:satOff val="4423"/>
              <a:lumOff val="9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DC252-6267-47EB-9397-327ADD4DC198}">
      <dsp:nvSpPr>
        <dsp:cNvPr id="0" name=""/>
        <dsp:cNvSpPr/>
      </dsp:nvSpPr>
      <dsp:spPr>
        <a:xfrm>
          <a:off x="1864023" y="2680059"/>
          <a:ext cx="145594" cy="145594"/>
        </a:xfrm>
        <a:prstGeom prst="ellipse">
          <a:avLst/>
        </a:prstGeom>
        <a:solidFill>
          <a:schemeClr val="accent5">
            <a:hueOff val="-2207528"/>
            <a:satOff val="8847"/>
            <a:lumOff val="1917"/>
            <a:alphaOff val="0"/>
          </a:schemeClr>
        </a:solidFill>
        <a:ln w="25400" cap="flat" cmpd="sng" algn="ctr">
          <a:solidFill>
            <a:schemeClr val="accent5">
              <a:hueOff val="-2207528"/>
              <a:satOff val="8847"/>
              <a:lumOff val="19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566435-D71E-4BC8-89EA-314CC40CFDD8}">
      <dsp:nvSpPr>
        <dsp:cNvPr id="0" name=""/>
        <dsp:cNvSpPr/>
      </dsp:nvSpPr>
      <dsp:spPr>
        <a:xfrm>
          <a:off x="2045725" y="241664"/>
          <a:ext cx="145594" cy="145594"/>
        </a:xfrm>
        <a:prstGeom prst="ellipse">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077B22-91C1-4BD9-838A-CE9D9FA3A9C9}">
      <dsp:nvSpPr>
        <dsp:cNvPr id="0" name=""/>
        <dsp:cNvSpPr/>
      </dsp:nvSpPr>
      <dsp:spPr>
        <a:xfrm>
          <a:off x="2240240" y="125752"/>
          <a:ext cx="145594" cy="145594"/>
        </a:xfrm>
        <a:prstGeom prst="ellipse">
          <a:avLst/>
        </a:prstGeom>
        <a:solidFill>
          <a:schemeClr val="accent5">
            <a:hueOff val="-4415056"/>
            <a:satOff val="17694"/>
            <a:lumOff val="3835"/>
            <a:alphaOff val="0"/>
          </a:schemeClr>
        </a:solidFill>
        <a:ln w="25400" cap="flat" cmpd="sng" algn="ctr">
          <a:solidFill>
            <a:schemeClr val="accent5">
              <a:hueOff val="-4415056"/>
              <a:satOff val="17694"/>
              <a:lumOff val="38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C293BF-0E3D-48DC-895B-09E82C9D7FED}">
      <dsp:nvSpPr>
        <dsp:cNvPr id="0" name=""/>
        <dsp:cNvSpPr/>
      </dsp:nvSpPr>
      <dsp:spPr>
        <a:xfrm>
          <a:off x="2434172" y="9841"/>
          <a:ext cx="145594" cy="145594"/>
        </a:xfrm>
        <a:prstGeom prst="ellipse">
          <a:avLst/>
        </a:prstGeom>
        <a:solidFill>
          <a:schemeClr val="accent5">
            <a:hueOff val="-5518820"/>
            <a:satOff val="22117"/>
            <a:lumOff val="4793"/>
            <a:alphaOff val="0"/>
          </a:schemeClr>
        </a:solidFill>
        <a:ln w="25400" cap="flat" cmpd="sng" algn="ctr">
          <a:solidFill>
            <a:schemeClr val="accent5">
              <a:hueOff val="-5518820"/>
              <a:satOff val="22117"/>
              <a:lumOff val="47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5C6737-1367-495A-85AA-0C1F3CB59DB8}">
      <dsp:nvSpPr>
        <dsp:cNvPr id="0" name=""/>
        <dsp:cNvSpPr/>
      </dsp:nvSpPr>
      <dsp:spPr>
        <a:xfrm>
          <a:off x="2628104" y="125752"/>
          <a:ext cx="145594" cy="145594"/>
        </a:xfrm>
        <a:prstGeom prst="ellipse">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D2E948-E234-497D-AC68-BDC8E6E422FC}">
      <dsp:nvSpPr>
        <dsp:cNvPr id="0" name=""/>
        <dsp:cNvSpPr/>
      </dsp:nvSpPr>
      <dsp:spPr>
        <a:xfrm>
          <a:off x="2822619" y="241664"/>
          <a:ext cx="145594" cy="145594"/>
        </a:xfrm>
        <a:prstGeom prst="ellipse">
          <a:avLst/>
        </a:prstGeom>
        <a:solidFill>
          <a:schemeClr val="accent5">
            <a:hueOff val="-7726349"/>
            <a:satOff val="30964"/>
            <a:lumOff val="6711"/>
            <a:alphaOff val="0"/>
          </a:schemeClr>
        </a:solidFill>
        <a:ln w="25400" cap="flat" cmpd="sng" algn="ctr">
          <a:solidFill>
            <a:schemeClr val="accent5">
              <a:hueOff val="-7726349"/>
              <a:satOff val="30964"/>
              <a:lumOff val="67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22169D-54E3-47C8-BB57-1372EDB87809}">
      <dsp:nvSpPr>
        <dsp:cNvPr id="0" name=""/>
        <dsp:cNvSpPr/>
      </dsp:nvSpPr>
      <dsp:spPr>
        <a:xfrm>
          <a:off x="2434172" y="254414"/>
          <a:ext cx="145594" cy="145594"/>
        </a:xfrm>
        <a:prstGeom prst="ellipse">
          <a:avLst/>
        </a:prstGeom>
        <a:solidFill>
          <a:schemeClr val="accent5">
            <a:hueOff val="-8830112"/>
            <a:satOff val="35388"/>
            <a:lumOff val="7669"/>
            <a:alphaOff val="0"/>
          </a:schemeClr>
        </a:solidFill>
        <a:ln w="25400" cap="flat" cmpd="sng" algn="ctr">
          <a:solidFill>
            <a:schemeClr val="accent5">
              <a:hueOff val="-8830112"/>
              <a:satOff val="35388"/>
              <a:lumOff val="76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9C4E4-4B69-4271-B0D7-B236DE16C487}">
      <dsp:nvSpPr>
        <dsp:cNvPr id="0" name=""/>
        <dsp:cNvSpPr/>
      </dsp:nvSpPr>
      <dsp:spPr>
        <a:xfrm>
          <a:off x="2434172" y="498988"/>
          <a:ext cx="145594" cy="145594"/>
        </a:xfrm>
        <a:prstGeom prst="ellipse">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86884B-3A33-41AF-A920-69AC6E363266}">
      <dsp:nvSpPr>
        <dsp:cNvPr id="0" name=""/>
        <dsp:cNvSpPr/>
      </dsp:nvSpPr>
      <dsp:spPr>
        <a:xfrm>
          <a:off x="1249614" y="3211867"/>
          <a:ext cx="3140186" cy="84229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33350" rIns="133350" bIns="133350" numCol="1" spcCol="1270" anchor="ctr" anchorCtr="0">
          <a:noAutofit/>
        </a:bodyPr>
        <a:lstStyle/>
        <a:p>
          <a:pPr lvl="0" algn="l" defTabSz="1555750">
            <a:lnSpc>
              <a:spcPct val="90000"/>
            </a:lnSpc>
            <a:spcBef>
              <a:spcPct val="0"/>
            </a:spcBef>
            <a:spcAft>
              <a:spcPct val="35000"/>
            </a:spcAft>
          </a:pPr>
          <a:endParaRPr lang="en-GB" sz="3500" kern="1200" dirty="0"/>
        </a:p>
      </dsp:txBody>
      <dsp:txXfrm>
        <a:off x="1290731" y="3252984"/>
        <a:ext cx="3057952" cy="760057"/>
      </dsp:txXfrm>
    </dsp:sp>
    <dsp:sp modelId="{03D0682A-FD08-4A02-8DE9-9B14C837C588}">
      <dsp:nvSpPr>
        <dsp:cNvPr id="0" name=""/>
        <dsp:cNvSpPr/>
      </dsp:nvSpPr>
      <dsp:spPr>
        <a:xfrm>
          <a:off x="378957" y="2386576"/>
          <a:ext cx="1455947" cy="1455850"/>
        </a:xfrm>
        <a:prstGeom prst="ellipse">
          <a:avLst/>
        </a:prstGeom>
        <a:solidFill>
          <a:srgbClr val="C1DBE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132A5E-99A9-42A8-A0DB-5FB31C6C54CF}">
      <dsp:nvSpPr>
        <dsp:cNvPr id="0" name=""/>
        <dsp:cNvSpPr/>
      </dsp:nvSpPr>
      <dsp:spPr>
        <a:xfrm>
          <a:off x="2576855" y="1564376"/>
          <a:ext cx="3140186" cy="842291"/>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33350" rIns="133350" bIns="133350" numCol="1" spcCol="1270" anchor="ctr" anchorCtr="0">
          <a:noAutofit/>
        </a:bodyPr>
        <a:lstStyle/>
        <a:p>
          <a:pPr lvl="0" algn="l" defTabSz="1555750">
            <a:lnSpc>
              <a:spcPct val="90000"/>
            </a:lnSpc>
            <a:spcBef>
              <a:spcPct val="0"/>
            </a:spcBef>
            <a:spcAft>
              <a:spcPct val="35000"/>
            </a:spcAft>
          </a:pPr>
          <a:endParaRPr lang="en-GB" sz="3500" kern="1200" dirty="0"/>
        </a:p>
      </dsp:txBody>
      <dsp:txXfrm>
        <a:off x="2617972" y="1605493"/>
        <a:ext cx="3057952" cy="760057"/>
      </dsp:txXfrm>
    </dsp:sp>
    <dsp:sp modelId="{F8C6762D-4CB3-4420-A538-0F0D004ABE2B}">
      <dsp:nvSpPr>
        <dsp:cNvPr id="0" name=""/>
        <dsp:cNvSpPr/>
      </dsp:nvSpPr>
      <dsp:spPr>
        <a:xfrm>
          <a:off x="1706199" y="739084"/>
          <a:ext cx="1455947" cy="1455850"/>
        </a:xfrm>
        <a:prstGeom prst="ellipse">
          <a:avLst/>
        </a:prstGeom>
        <a:solidFill>
          <a:srgbClr val="FBD3C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C6822-8D0F-4465-9FD5-5CCB56AA4E2D}">
      <dsp:nvSpPr>
        <dsp:cNvPr id="0" name=""/>
        <dsp:cNvSpPr/>
      </dsp:nvSpPr>
      <dsp:spPr>
        <a:xfrm rot="2561600">
          <a:off x="1930133" y="2842888"/>
          <a:ext cx="617111" cy="57656"/>
        </a:xfrm>
        <a:custGeom>
          <a:avLst/>
          <a:gdLst/>
          <a:ahLst/>
          <a:cxnLst/>
          <a:rect l="0" t="0" r="0" b="0"/>
          <a:pathLst>
            <a:path>
              <a:moveTo>
                <a:pt x="0" y="28828"/>
              </a:moveTo>
              <a:lnTo>
                <a:pt x="617111" y="2882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65DB77-9EE1-4FB8-BE4C-5D43C91E0B34}">
      <dsp:nvSpPr>
        <dsp:cNvPr id="0" name=""/>
        <dsp:cNvSpPr/>
      </dsp:nvSpPr>
      <dsp:spPr>
        <a:xfrm>
          <a:off x="2011903" y="2003171"/>
          <a:ext cx="685829" cy="57656"/>
        </a:xfrm>
        <a:custGeom>
          <a:avLst/>
          <a:gdLst/>
          <a:ahLst/>
          <a:cxnLst/>
          <a:rect l="0" t="0" r="0" b="0"/>
          <a:pathLst>
            <a:path>
              <a:moveTo>
                <a:pt x="0" y="28828"/>
              </a:moveTo>
              <a:lnTo>
                <a:pt x="685829" y="2882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C93A98-5ECE-45D3-9461-01ACB86F2AF1}">
      <dsp:nvSpPr>
        <dsp:cNvPr id="0" name=""/>
        <dsp:cNvSpPr/>
      </dsp:nvSpPr>
      <dsp:spPr>
        <a:xfrm rot="19038400">
          <a:off x="1930133" y="1163454"/>
          <a:ext cx="617111" cy="57656"/>
        </a:xfrm>
        <a:custGeom>
          <a:avLst/>
          <a:gdLst/>
          <a:ahLst/>
          <a:cxnLst/>
          <a:rect l="0" t="0" r="0" b="0"/>
          <a:pathLst>
            <a:path>
              <a:moveTo>
                <a:pt x="0" y="28828"/>
              </a:moveTo>
              <a:lnTo>
                <a:pt x="617111" y="2882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1275A7-4005-41DA-8279-B6C2D5A854F8}">
      <dsp:nvSpPr>
        <dsp:cNvPr id="0" name=""/>
        <dsp:cNvSpPr/>
      </dsp:nvSpPr>
      <dsp:spPr>
        <a:xfrm>
          <a:off x="352171" y="1055687"/>
          <a:ext cx="1952625" cy="1952625"/>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8F0006-B775-4B92-B493-DFC82CC67F97}">
      <dsp:nvSpPr>
        <dsp:cNvPr id="0" name=""/>
        <dsp:cNvSpPr/>
      </dsp:nvSpPr>
      <dsp:spPr>
        <a:xfrm>
          <a:off x="2310238" y="64"/>
          <a:ext cx="1171575" cy="1171575"/>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endParaRPr lang="en-GB" sz="5400" kern="1200" dirty="0"/>
        </a:p>
      </dsp:txBody>
      <dsp:txXfrm>
        <a:off x="2481811" y="171637"/>
        <a:ext cx="828429" cy="828429"/>
      </dsp:txXfrm>
    </dsp:sp>
    <dsp:sp modelId="{68416C4F-DB8E-42D1-9741-0A64FF511DD3}">
      <dsp:nvSpPr>
        <dsp:cNvPr id="0" name=""/>
        <dsp:cNvSpPr/>
      </dsp:nvSpPr>
      <dsp:spPr>
        <a:xfrm>
          <a:off x="3598971" y="64"/>
          <a:ext cx="1757362"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689100">
            <a:lnSpc>
              <a:spcPct val="90000"/>
            </a:lnSpc>
            <a:spcBef>
              <a:spcPct val="0"/>
            </a:spcBef>
            <a:spcAft>
              <a:spcPct val="15000"/>
            </a:spcAft>
            <a:buChar char="••"/>
          </a:pPr>
          <a:endParaRPr lang="en-GB" sz="3800" kern="1200" dirty="0"/>
        </a:p>
        <a:p>
          <a:pPr marL="285750" lvl="1" indent="-285750" algn="l" defTabSz="1689100">
            <a:lnSpc>
              <a:spcPct val="90000"/>
            </a:lnSpc>
            <a:spcBef>
              <a:spcPct val="0"/>
            </a:spcBef>
            <a:spcAft>
              <a:spcPct val="15000"/>
            </a:spcAft>
            <a:buChar char="••"/>
          </a:pPr>
          <a:endParaRPr lang="en-GB" sz="3800" kern="1200" dirty="0"/>
        </a:p>
      </dsp:txBody>
      <dsp:txXfrm>
        <a:off x="3598971" y="64"/>
        <a:ext cx="1757362" cy="1171575"/>
      </dsp:txXfrm>
    </dsp:sp>
    <dsp:sp modelId="{C5FBFB03-FBC7-4AB6-B2AD-584CFB0B5CB6}">
      <dsp:nvSpPr>
        <dsp:cNvPr id="0" name=""/>
        <dsp:cNvSpPr/>
      </dsp:nvSpPr>
      <dsp:spPr>
        <a:xfrm>
          <a:off x="2697733" y="1446212"/>
          <a:ext cx="1171575" cy="1171575"/>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endParaRPr lang="en-GB" sz="5400" kern="1200" dirty="0"/>
        </a:p>
      </dsp:txBody>
      <dsp:txXfrm>
        <a:off x="2869306" y="1617785"/>
        <a:ext cx="828429" cy="828429"/>
      </dsp:txXfrm>
    </dsp:sp>
    <dsp:sp modelId="{6F300ACC-82AF-4D6F-AC4C-B2421FA4D8F4}">
      <dsp:nvSpPr>
        <dsp:cNvPr id="0" name=""/>
        <dsp:cNvSpPr/>
      </dsp:nvSpPr>
      <dsp:spPr>
        <a:xfrm>
          <a:off x="3986465" y="1446212"/>
          <a:ext cx="1757362"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689100">
            <a:lnSpc>
              <a:spcPct val="90000"/>
            </a:lnSpc>
            <a:spcBef>
              <a:spcPct val="0"/>
            </a:spcBef>
            <a:spcAft>
              <a:spcPct val="15000"/>
            </a:spcAft>
            <a:buChar char="••"/>
          </a:pPr>
          <a:endParaRPr lang="en-GB" sz="3800" kern="1200" dirty="0"/>
        </a:p>
        <a:p>
          <a:pPr marL="285750" lvl="1" indent="-285750" algn="l" defTabSz="1689100">
            <a:lnSpc>
              <a:spcPct val="90000"/>
            </a:lnSpc>
            <a:spcBef>
              <a:spcPct val="0"/>
            </a:spcBef>
            <a:spcAft>
              <a:spcPct val="15000"/>
            </a:spcAft>
            <a:buChar char="••"/>
          </a:pPr>
          <a:endParaRPr lang="en-GB" sz="3800" kern="1200" dirty="0"/>
        </a:p>
      </dsp:txBody>
      <dsp:txXfrm>
        <a:off x="3986465" y="1446212"/>
        <a:ext cx="1757362" cy="1171575"/>
      </dsp:txXfrm>
    </dsp:sp>
    <dsp:sp modelId="{B29E01C2-15DA-4007-82FC-BF2AD0A5369F}">
      <dsp:nvSpPr>
        <dsp:cNvPr id="0" name=""/>
        <dsp:cNvSpPr/>
      </dsp:nvSpPr>
      <dsp:spPr>
        <a:xfrm>
          <a:off x="2310238" y="2892360"/>
          <a:ext cx="1171575" cy="1171575"/>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endParaRPr lang="en-GB" sz="5400" kern="1200" dirty="0"/>
        </a:p>
      </dsp:txBody>
      <dsp:txXfrm>
        <a:off x="2481811" y="3063933"/>
        <a:ext cx="828429" cy="828429"/>
      </dsp:txXfrm>
    </dsp:sp>
    <dsp:sp modelId="{0C69B071-4A79-49C7-B8DF-BECC0B8EAE85}">
      <dsp:nvSpPr>
        <dsp:cNvPr id="0" name=""/>
        <dsp:cNvSpPr/>
      </dsp:nvSpPr>
      <dsp:spPr>
        <a:xfrm>
          <a:off x="3598971" y="2892360"/>
          <a:ext cx="1757362"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689100">
            <a:lnSpc>
              <a:spcPct val="90000"/>
            </a:lnSpc>
            <a:spcBef>
              <a:spcPct val="0"/>
            </a:spcBef>
            <a:spcAft>
              <a:spcPct val="15000"/>
            </a:spcAft>
            <a:buChar char="••"/>
          </a:pPr>
          <a:endParaRPr lang="en-GB" sz="3800" kern="1200" dirty="0"/>
        </a:p>
        <a:p>
          <a:pPr marL="285750" lvl="1" indent="-285750" algn="l" defTabSz="1689100">
            <a:lnSpc>
              <a:spcPct val="90000"/>
            </a:lnSpc>
            <a:spcBef>
              <a:spcPct val="0"/>
            </a:spcBef>
            <a:spcAft>
              <a:spcPct val="15000"/>
            </a:spcAft>
            <a:buChar char="••"/>
          </a:pPr>
          <a:endParaRPr lang="en-GB" sz="3800" kern="1200" dirty="0"/>
        </a:p>
      </dsp:txBody>
      <dsp:txXfrm>
        <a:off x="3598971" y="2892360"/>
        <a:ext cx="1757362" cy="1171575"/>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4483A-9F36-47CF-8000-C0EB015C391D}">
      <dsp:nvSpPr>
        <dsp:cNvPr id="0" name=""/>
        <dsp:cNvSpPr/>
      </dsp:nvSpPr>
      <dsp:spPr>
        <a:xfrm>
          <a:off x="3770704" y="2375118"/>
          <a:ext cx="91440" cy="376961"/>
        </a:xfrm>
        <a:custGeom>
          <a:avLst/>
          <a:gdLst/>
          <a:ahLst/>
          <a:cxnLst/>
          <a:rect l="0" t="0" r="0" b="0"/>
          <a:pathLst>
            <a:path>
              <a:moveTo>
                <a:pt x="45720" y="0"/>
              </a:moveTo>
              <a:lnTo>
                <a:pt x="45720" y="37696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8CA3A-D8F6-4D3D-A8A7-FFB24D6770D3}">
      <dsp:nvSpPr>
        <dsp:cNvPr id="0" name=""/>
        <dsp:cNvSpPr/>
      </dsp:nvSpPr>
      <dsp:spPr>
        <a:xfrm>
          <a:off x="2628292" y="1175104"/>
          <a:ext cx="1188131" cy="376961"/>
        </a:xfrm>
        <a:custGeom>
          <a:avLst/>
          <a:gdLst/>
          <a:ahLst/>
          <a:cxnLst/>
          <a:rect l="0" t="0" r="0" b="0"/>
          <a:pathLst>
            <a:path>
              <a:moveTo>
                <a:pt x="0" y="0"/>
              </a:moveTo>
              <a:lnTo>
                <a:pt x="0" y="256888"/>
              </a:lnTo>
              <a:lnTo>
                <a:pt x="1188131" y="256888"/>
              </a:lnTo>
              <a:lnTo>
                <a:pt x="1188131" y="3769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40F6E0-A975-49F8-803A-C479DFAA33A1}">
      <dsp:nvSpPr>
        <dsp:cNvPr id="0" name=""/>
        <dsp:cNvSpPr/>
      </dsp:nvSpPr>
      <dsp:spPr>
        <a:xfrm>
          <a:off x="1440160" y="2375118"/>
          <a:ext cx="792088" cy="376961"/>
        </a:xfrm>
        <a:custGeom>
          <a:avLst/>
          <a:gdLst/>
          <a:ahLst/>
          <a:cxnLst/>
          <a:rect l="0" t="0" r="0" b="0"/>
          <a:pathLst>
            <a:path>
              <a:moveTo>
                <a:pt x="0" y="0"/>
              </a:moveTo>
              <a:lnTo>
                <a:pt x="0" y="256888"/>
              </a:lnTo>
              <a:lnTo>
                <a:pt x="792088" y="256888"/>
              </a:lnTo>
              <a:lnTo>
                <a:pt x="792088" y="37696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A4F29-663E-4A1C-984D-95BA34FFB239}">
      <dsp:nvSpPr>
        <dsp:cNvPr id="0" name=""/>
        <dsp:cNvSpPr/>
      </dsp:nvSpPr>
      <dsp:spPr>
        <a:xfrm>
          <a:off x="648072" y="2375118"/>
          <a:ext cx="792088" cy="376961"/>
        </a:xfrm>
        <a:custGeom>
          <a:avLst/>
          <a:gdLst/>
          <a:ahLst/>
          <a:cxnLst/>
          <a:rect l="0" t="0" r="0" b="0"/>
          <a:pathLst>
            <a:path>
              <a:moveTo>
                <a:pt x="792088" y="0"/>
              </a:moveTo>
              <a:lnTo>
                <a:pt x="792088" y="256888"/>
              </a:lnTo>
              <a:lnTo>
                <a:pt x="0" y="256888"/>
              </a:lnTo>
              <a:lnTo>
                <a:pt x="0" y="37696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725FA-0C0E-4AF2-AC43-CCB7BE3CF0D2}">
      <dsp:nvSpPr>
        <dsp:cNvPr id="0" name=""/>
        <dsp:cNvSpPr/>
      </dsp:nvSpPr>
      <dsp:spPr>
        <a:xfrm>
          <a:off x="1440160" y="1175104"/>
          <a:ext cx="1188132" cy="376961"/>
        </a:xfrm>
        <a:custGeom>
          <a:avLst/>
          <a:gdLst/>
          <a:ahLst/>
          <a:cxnLst/>
          <a:rect l="0" t="0" r="0" b="0"/>
          <a:pathLst>
            <a:path>
              <a:moveTo>
                <a:pt x="1188132" y="0"/>
              </a:moveTo>
              <a:lnTo>
                <a:pt x="1188132" y="256888"/>
              </a:lnTo>
              <a:lnTo>
                <a:pt x="0" y="256888"/>
              </a:lnTo>
              <a:lnTo>
                <a:pt x="0" y="3769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62B2D0-F0B8-42E5-BB2D-0DA047B99A8D}">
      <dsp:nvSpPr>
        <dsp:cNvPr id="0" name=""/>
        <dsp:cNvSpPr/>
      </dsp:nvSpPr>
      <dsp:spPr>
        <a:xfrm>
          <a:off x="1980220" y="352053"/>
          <a:ext cx="1296144" cy="8230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D0A0730-8BF7-4DB8-8C6A-66AA6D10A73A}">
      <dsp:nvSpPr>
        <dsp:cNvPr id="0" name=""/>
        <dsp:cNvSpPr/>
      </dsp:nvSpPr>
      <dsp:spPr>
        <a:xfrm>
          <a:off x="2124236" y="488868"/>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2148342" y="512974"/>
        <a:ext cx="1247932" cy="774839"/>
      </dsp:txXfrm>
    </dsp:sp>
    <dsp:sp modelId="{F0E6BBDD-4BC2-4250-9512-D6E279F5A6A0}">
      <dsp:nvSpPr>
        <dsp:cNvPr id="0" name=""/>
        <dsp:cNvSpPr/>
      </dsp:nvSpPr>
      <dsp:spPr>
        <a:xfrm>
          <a:off x="792088" y="1552066"/>
          <a:ext cx="1296144" cy="82305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183AD7D-1AF7-465C-90A7-85B79E1F7687}">
      <dsp:nvSpPr>
        <dsp:cNvPr id="0" name=""/>
        <dsp:cNvSpPr/>
      </dsp:nvSpPr>
      <dsp:spPr>
        <a:xfrm>
          <a:off x="936104" y="1688881"/>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960210" y="1712987"/>
        <a:ext cx="1247932" cy="774839"/>
      </dsp:txXfrm>
    </dsp:sp>
    <dsp:sp modelId="{8B0E9714-95DC-49BC-8B8E-57593E64EFF8}">
      <dsp:nvSpPr>
        <dsp:cNvPr id="0" name=""/>
        <dsp:cNvSpPr/>
      </dsp:nvSpPr>
      <dsp:spPr>
        <a:xfrm>
          <a:off x="0" y="2752079"/>
          <a:ext cx="1296144" cy="82305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ABB12D2-3DCF-4642-BBE4-E2B5A2032F41}">
      <dsp:nvSpPr>
        <dsp:cNvPr id="0" name=""/>
        <dsp:cNvSpPr/>
      </dsp:nvSpPr>
      <dsp:spPr>
        <a:xfrm>
          <a:off x="144016" y="2888895"/>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168122" y="2913001"/>
        <a:ext cx="1247932" cy="774839"/>
      </dsp:txXfrm>
    </dsp:sp>
    <dsp:sp modelId="{DF2B3C34-75EF-4714-A365-3ED01A841370}">
      <dsp:nvSpPr>
        <dsp:cNvPr id="0" name=""/>
        <dsp:cNvSpPr/>
      </dsp:nvSpPr>
      <dsp:spPr>
        <a:xfrm>
          <a:off x="1584176" y="2752079"/>
          <a:ext cx="1296144" cy="82305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32DF6A0-E263-4716-B56B-AC6FE7024B3F}">
      <dsp:nvSpPr>
        <dsp:cNvPr id="0" name=""/>
        <dsp:cNvSpPr/>
      </dsp:nvSpPr>
      <dsp:spPr>
        <a:xfrm>
          <a:off x="1728192" y="2888895"/>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1752298" y="2913001"/>
        <a:ext cx="1247932" cy="774839"/>
      </dsp:txXfrm>
    </dsp:sp>
    <dsp:sp modelId="{A6BAAAB7-A4D3-4277-98DE-9FD02DC81A7F}">
      <dsp:nvSpPr>
        <dsp:cNvPr id="0" name=""/>
        <dsp:cNvSpPr/>
      </dsp:nvSpPr>
      <dsp:spPr>
        <a:xfrm>
          <a:off x="3168352" y="1552066"/>
          <a:ext cx="1296144" cy="82305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6FE93C0-43C0-4361-939F-67145421337F}">
      <dsp:nvSpPr>
        <dsp:cNvPr id="0" name=""/>
        <dsp:cNvSpPr/>
      </dsp:nvSpPr>
      <dsp:spPr>
        <a:xfrm>
          <a:off x="3312368" y="1688881"/>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3336474" y="1712987"/>
        <a:ext cx="1247932" cy="774839"/>
      </dsp:txXfrm>
    </dsp:sp>
    <dsp:sp modelId="{200794F3-FDD8-4405-8402-421A4B0D12B1}">
      <dsp:nvSpPr>
        <dsp:cNvPr id="0" name=""/>
        <dsp:cNvSpPr/>
      </dsp:nvSpPr>
      <dsp:spPr>
        <a:xfrm>
          <a:off x="3168352" y="2752079"/>
          <a:ext cx="1296144" cy="82305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1012694-019F-45FB-8652-63F8E5D0DB91}">
      <dsp:nvSpPr>
        <dsp:cNvPr id="0" name=""/>
        <dsp:cNvSpPr/>
      </dsp:nvSpPr>
      <dsp:spPr>
        <a:xfrm>
          <a:off x="3312368" y="2888895"/>
          <a:ext cx="1296144" cy="82305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GB" sz="3500" kern="1200" dirty="0"/>
        </a:p>
      </dsp:txBody>
      <dsp:txXfrm>
        <a:off x="3336474" y="2913001"/>
        <a:ext cx="1247932" cy="774839"/>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B48C2-6813-4085-9F1E-E17A4F504C15}">
      <dsp:nvSpPr>
        <dsp:cNvPr id="0" name=""/>
        <dsp:cNvSpPr/>
      </dsp:nvSpPr>
      <dsp:spPr>
        <a:xfrm>
          <a:off x="3124759" y="361"/>
          <a:ext cx="1430657" cy="71532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145710" y="21312"/>
        <a:ext cx="1388755" cy="673426"/>
      </dsp:txXfrm>
    </dsp:sp>
    <dsp:sp modelId="{8F0DF524-2124-4389-9B67-AE24798D36FF}">
      <dsp:nvSpPr>
        <dsp:cNvPr id="0" name=""/>
        <dsp:cNvSpPr/>
      </dsp:nvSpPr>
      <dsp:spPr>
        <a:xfrm>
          <a:off x="3267824" y="715690"/>
          <a:ext cx="143065" cy="536496"/>
        </a:xfrm>
        <a:custGeom>
          <a:avLst/>
          <a:gdLst/>
          <a:ahLst/>
          <a:cxnLst/>
          <a:rect l="0" t="0" r="0" b="0"/>
          <a:pathLst>
            <a:path>
              <a:moveTo>
                <a:pt x="0" y="0"/>
              </a:moveTo>
              <a:lnTo>
                <a:pt x="0" y="536496"/>
              </a:lnTo>
              <a:lnTo>
                <a:pt x="143065" y="53649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1757D-F1D6-4C74-A298-74E26B19CA0D}">
      <dsp:nvSpPr>
        <dsp:cNvPr id="0" name=""/>
        <dsp:cNvSpPr/>
      </dsp:nvSpPr>
      <dsp:spPr>
        <a:xfrm>
          <a:off x="3410890" y="894522"/>
          <a:ext cx="1144526" cy="7153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431841" y="915473"/>
        <a:ext cx="1102624" cy="673426"/>
      </dsp:txXfrm>
    </dsp:sp>
    <dsp:sp modelId="{1B26039D-CC0F-4E1B-B199-E951D0ED64B2}">
      <dsp:nvSpPr>
        <dsp:cNvPr id="0" name=""/>
        <dsp:cNvSpPr/>
      </dsp:nvSpPr>
      <dsp:spPr>
        <a:xfrm>
          <a:off x="3267824" y="715690"/>
          <a:ext cx="143065" cy="1430657"/>
        </a:xfrm>
        <a:custGeom>
          <a:avLst/>
          <a:gdLst/>
          <a:ahLst/>
          <a:cxnLst/>
          <a:rect l="0" t="0" r="0" b="0"/>
          <a:pathLst>
            <a:path>
              <a:moveTo>
                <a:pt x="0" y="0"/>
              </a:moveTo>
              <a:lnTo>
                <a:pt x="0" y="1430657"/>
              </a:lnTo>
              <a:lnTo>
                <a:pt x="143065" y="143065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7E3E87-9C45-42D7-9074-0236DC23403E}">
      <dsp:nvSpPr>
        <dsp:cNvPr id="0" name=""/>
        <dsp:cNvSpPr/>
      </dsp:nvSpPr>
      <dsp:spPr>
        <a:xfrm>
          <a:off x="3410890" y="1788683"/>
          <a:ext cx="1144526" cy="7153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170380"/>
              <a:satOff val="-1460"/>
              <a:lumOff val="34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431841" y="1809634"/>
        <a:ext cx="1102624" cy="673426"/>
      </dsp:txXfrm>
    </dsp:sp>
    <dsp:sp modelId="{77F5F3C1-C454-4D21-844A-D80D57E9979B}">
      <dsp:nvSpPr>
        <dsp:cNvPr id="0" name=""/>
        <dsp:cNvSpPr/>
      </dsp:nvSpPr>
      <dsp:spPr>
        <a:xfrm>
          <a:off x="3267824" y="715690"/>
          <a:ext cx="143065" cy="2324818"/>
        </a:xfrm>
        <a:custGeom>
          <a:avLst/>
          <a:gdLst/>
          <a:ahLst/>
          <a:cxnLst/>
          <a:rect l="0" t="0" r="0" b="0"/>
          <a:pathLst>
            <a:path>
              <a:moveTo>
                <a:pt x="0" y="0"/>
              </a:moveTo>
              <a:lnTo>
                <a:pt x="0" y="2324818"/>
              </a:lnTo>
              <a:lnTo>
                <a:pt x="143065" y="232481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393C13-8992-406F-9230-FE99D5D6BBA9}">
      <dsp:nvSpPr>
        <dsp:cNvPr id="0" name=""/>
        <dsp:cNvSpPr/>
      </dsp:nvSpPr>
      <dsp:spPr>
        <a:xfrm>
          <a:off x="3410890" y="2682845"/>
          <a:ext cx="1144526" cy="7153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431841" y="2703796"/>
        <a:ext cx="1102624" cy="673426"/>
      </dsp:txXfrm>
    </dsp:sp>
    <dsp:sp modelId="{62F8E2C5-5589-4C36-B227-DBC019587197}">
      <dsp:nvSpPr>
        <dsp:cNvPr id="0" name=""/>
        <dsp:cNvSpPr/>
      </dsp:nvSpPr>
      <dsp:spPr>
        <a:xfrm>
          <a:off x="3267824" y="715690"/>
          <a:ext cx="143065" cy="3218980"/>
        </a:xfrm>
        <a:custGeom>
          <a:avLst/>
          <a:gdLst/>
          <a:ahLst/>
          <a:cxnLst/>
          <a:rect l="0" t="0" r="0" b="0"/>
          <a:pathLst>
            <a:path>
              <a:moveTo>
                <a:pt x="0" y="0"/>
              </a:moveTo>
              <a:lnTo>
                <a:pt x="0" y="3218980"/>
              </a:lnTo>
              <a:lnTo>
                <a:pt x="143065" y="321898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B55747-4D81-44F7-B583-AE0D9B9726E8}">
      <dsp:nvSpPr>
        <dsp:cNvPr id="0" name=""/>
        <dsp:cNvSpPr/>
      </dsp:nvSpPr>
      <dsp:spPr>
        <a:xfrm>
          <a:off x="3410890" y="3577006"/>
          <a:ext cx="1144526" cy="7153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511139"/>
              <a:satOff val="-4379"/>
              <a:lumOff val="103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431841" y="3597957"/>
        <a:ext cx="1102624" cy="673426"/>
      </dsp:txXfrm>
    </dsp:sp>
    <dsp:sp modelId="{79EBD7F0-4256-4DBA-AC2F-AB6472B0C111}">
      <dsp:nvSpPr>
        <dsp:cNvPr id="0" name=""/>
        <dsp:cNvSpPr/>
      </dsp:nvSpPr>
      <dsp:spPr>
        <a:xfrm>
          <a:off x="3267824" y="715690"/>
          <a:ext cx="143065" cy="4113141"/>
        </a:xfrm>
        <a:custGeom>
          <a:avLst/>
          <a:gdLst/>
          <a:ahLst/>
          <a:cxnLst/>
          <a:rect l="0" t="0" r="0" b="0"/>
          <a:pathLst>
            <a:path>
              <a:moveTo>
                <a:pt x="0" y="0"/>
              </a:moveTo>
              <a:lnTo>
                <a:pt x="0" y="4113141"/>
              </a:lnTo>
              <a:lnTo>
                <a:pt x="143065" y="411314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7D68A6-EB41-458D-95C8-29122A2BD1FB}">
      <dsp:nvSpPr>
        <dsp:cNvPr id="0" name=""/>
        <dsp:cNvSpPr/>
      </dsp:nvSpPr>
      <dsp:spPr>
        <a:xfrm>
          <a:off x="3410890" y="4471167"/>
          <a:ext cx="1144526" cy="7153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GB" sz="4000" kern="1200" dirty="0"/>
        </a:p>
      </dsp:txBody>
      <dsp:txXfrm>
        <a:off x="3431841" y="4492118"/>
        <a:ext cx="1102624" cy="673426"/>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855D9-B618-4AD4-B093-ED7FE5ECDCA6}">
      <dsp:nvSpPr>
        <dsp:cNvPr id="0" name=""/>
        <dsp:cNvSpPr/>
      </dsp:nvSpPr>
      <dsp:spPr>
        <a:xfrm>
          <a:off x="508000" y="1015999"/>
          <a:ext cx="3048000" cy="30480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DBC3386-486A-4A90-8ECD-A0DCD6EC873B}">
      <dsp:nvSpPr>
        <dsp:cNvPr id="0" name=""/>
        <dsp:cNvSpPr/>
      </dsp:nvSpPr>
      <dsp:spPr>
        <a:xfrm>
          <a:off x="1117600" y="1625599"/>
          <a:ext cx="1828800" cy="18288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42DCA39-2E4B-44C7-9D9A-85B8BDE21880}">
      <dsp:nvSpPr>
        <dsp:cNvPr id="0" name=""/>
        <dsp:cNvSpPr/>
      </dsp:nvSpPr>
      <dsp:spPr>
        <a:xfrm>
          <a:off x="1727200" y="2235200"/>
          <a:ext cx="609600" cy="60960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D5C6BD3-1096-4150-8345-728F0CA17A9D}">
      <dsp:nvSpPr>
        <dsp:cNvPr id="0" name=""/>
        <dsp:cNvSpPr/>
      </dsp:nvSpPr>
      <dsp:spPr>
        <a:xfrm>
          <a:off x="4064000" y="0"/>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en-GB" sz="5300" kern="1200" dirty="0"/>
        </a:p>
      </dsp:txBody>
      <dsp:txXfrm>
        <a:off x="4064000" y="0"/>
        <a:ext cx="1524000" cy="889000"/>
      </dsp:txXfrm>
    </dsp:sp>
    <dsp:sp modelId="{92B93D60-A0E6-442B-AF3C-B49639819C87}">
      <dsp:nvSpPr>
        <dsp:cNvPr id="0" name=""/>
        <dsp:cNvSpPr/>
      </dsp:nvSpPr>
      <dsp:spPr>
        <a:xfrm>
          <a:off x="3683000" y="444499"/>
          <a:ext cx="381000"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D52DBB88-67D0-4520-8AEF-F0C215BCF1F2}">
      <dsp:nvSpPr>
        <dsp:cNvPr id="0" name=""/>
        <dsp:cNvSpPr/>
      </dsp:nvSpPr>
      <dsp:spPr>
        <a:xfrm rot="5400000">
          <a:off x="1809242" y="667766"/>
          <a:ext cx="2094991" cy="1649476"/>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26A04C70-2E16-4843-9690-7589212A5063}">
      <dsp:nvSpPr>
        <dsp:cNvPr id="0" name=""/>
        <dsp:cNvSpPr/>
      </dsp:nvSpPr>
      <dsp:spPr>
        <a:xfrm>
          <a:off x="4064000" y="888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en-GB" sz="5300" kern="1200" dirty="0"/>
        </a:p>
      </dsp:txBody>
      <dsp:txXfrm>
        <a:off x="4064000" y="888999"/>
        <a:ext cx="1524000" cy="889000"/>
      </dsp:txXfrm>
    </dsp:sp>
    <dsp:sp modelId="{3BDE1E68-E71F-4898-B244-A21F6CA82026}">
      <dsp:nvSpPr>
        <dsp:cNvPr id="0" name=""/>
        <dsp:cNvSpPr/>
      </dsp:nvSpPr>
      <dsp:spPr>
        <a:xfrm>
          <a:off x="3683000" y="1333499"/>
          <a:ext cx="381000"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ADEF6BF2-060B-4193-BC93-40F38F8F7C5D}">
      <dsp:nvSpPr>
        <dsp:cNvPr id="0" name=""/>
        <dsp:cNvSpPr/>
      </dsp:nvSpPr>
      <dsp:spPr>
        <a:xfrm rot="5400000">
          <a:off x="2258923" y="1542897"/>
          <a:ext cx="1632508" cy="1212596"/>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A6B08013-B175-4584-AEEC-F63100E6468E}">
      <dsp:nvSpPr>
        <dsp:cNvPr id="0" name=""/>
        <dsp:cNvSpPr/>
      </dsp:nvSpPr>
      <dsp:spPr>
        <a:xfrm>
          <a:off x="4064000" y="1777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en-GB" sz="5300" kern="1200" dirty="0"/>
        </a:p>
      </dsp:txBody>
      <dsp:txXfrm>
        <a:off x="4064000" y="1777999"/>
        <a:ext cx="1524000" cy="889000"/>
      </dsp:txXfrm>
    </dsp:sp>
    <dsp:sp modelId="{B1603495-FC32-4529-9DF6-854159A9EECD}">
      <dsp:nvSpPr>
        <dsp:cNvPr id="0" name=""/>
        <dsp:cNvSpPr/>
      </dsp:nvSpPr>
      <dsp:spPr>
        <a:xfrm>
          <a:off x="3683000" y="2222499"/>
          <a:ext cx="381000"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E41844E4-916D-4B21-82B3-63F9D4367DDB}">
      <dsp:nvSpPr>
        <dsp:cNvPr id="0" name=""/>
        <dsp:cNvSpPr/>
      </dsp:nvSpPr>
      <dsp:spPr>
        <a:xfrm rot="5400000">
          <a:off x="2709164" y="2417317"/>
          <a:ext cx="1166368" cy="775716"/>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D4243-D7A5-4172-931F-042132E7CFC4}">
      <dsp:nvSpPr>
        <dsp:cNvPr id="0" name=""/>
        <dsp:cNvSpPr/>
      </dsp:nvSpPr>
      <dsp:spPr>
        <a:xfrm>
          <a:off x="1887140" y="496"/>
          <a:ext cx="2321718" cy="116085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GB" sz="6500" kern="1200" dirty="0" smtClean="0"/>
            <a:t>Prime</a:t>
          </a:r>
          <a:endParaRPr lang="en-GB" sz="6500" kern="1200" dirty="0"/>
        </a:p>
      </dsp:txBody>
      <dsp:txXfrm>
        <a:off x="1921140" y="34496"/>
        <a:ext cx="2253718" cy="1092859"/>
      </dsp:txXfrm>
    </dsp:sp>
    <dsp:sp modelId="{D421258D-386C-40DD-96F4-5B0CFEEA8F1A}">
      <dsp:nvSpPr>
        <dsp:cNvPr id="0" name=""/>
        <dsp:cNvSpPr/>
      </dsp:nvSpPr>
      <dsp:spPr>
        <a:xfrm>
          <a:off x="2119312" y="1161355"/>
          <a:ext cx="232171" cy="870644"/>
        </a:xfrm>
        <a:custGeom>
          <a:avLst/>
          <a:gdLst/>
          <a:ahLst/>
          <a:cxnLst/>
          <a:rect l="0" t="0" r="0" b="0"/>
          <a:pathLst>
            <a:path>
              <a:moveTo>
                <a:pt x="0" y="0"/>
              </a:moveTo>
              <a:lnTo>
                <a:pt x="0" y="870644"/>
              </a:lnTo>
              <a:lnTo>
                <a:pt x="232171" y="87064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C86B41-82D9-43F4-AAC4-46D589C11BDD}">
      <dsp:nvSpPr>
        <dsp:cNvPr id="0" name=""/>
        <dsp:cNvSpPr/>
      </dsp:nvSpPr>
      <dsp:spPr>
        <a:xfrm>
          <a:off x="2351484" y="1451570"/>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GB" sz="3400" kern="1200" dirty="0" smtClean="0"/>
            <a:t>Rehearse</a:t>
          </a:r>
          <a:endParaRPr lang="en-GB" sz="3400" kern="1200" dirty="0"/>
        </a:p>
      </dsp:txBody>
      <dsp:txXfrm>
        <a:off x="2385484" y="1485570"/>
        <a:ext cx="1789374" cy="1092859"/>
      </dsp:txXfrm>
    </dsp:sp>
    <dsp:sp modelId="{ABAC3D07-D794-46FB-A24C-4BC1C087E7AD}">
      <dsp:nvSpPr>
        <dsp:cNvPr id="0" name=""/>
        <dsp:cNvSpPr/>
      </dsp:nvSpPr>
      <dsp:spPr>
        <a:xfrm>
          <a:off x="2119312" y="1161355"/>
          <a:ext cx="232171" cy="2321718"/>
        </a:xfrm>
        <a:custGeom>
          <a:avLst/>
          <a:gdLst/>
          <a:ahLst/>
          <a:cxnLst/>
          <a:rect l="0" t="0" r="0" b="0"/>
          <a:pathLst>
            <a:path>
              <a:moveTo>
                <a:pt x="0" y="0"/>
              </a:moveTo>
              <a:lnTo>
                <a:pt x="0" y="2321718"/>
              </a:lnTo>
              <a:lnTo>
                <a:pt x="232171" y="232171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0210E-B8AE-4E27-AA50-0E41F08BF1DD}">
      <dsp:nvSpPr>
        <dsp:cNvPr id="0" name=""/>
        <dsp:cNvSpPr/>
      </dsp:nvSpPr>
      <dsp:spPr>
        <a:xfrm>
          <a:off x="2351484" y="2902644"/>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GB" sz="3400" kern="1200" dirty="0" smtClean="0"/>
            <a:t>Share</a:t>
          </a:r>
          <a:endParaRPr lang="en-GB" sz="3400" kern="1200" dirty="0"/>
        </a:p>
      </dsp:txBody>
      <dsp:txXfrm>
        <a:off x="2385484" y="2936644"/>
        <a:ext cx="1789374" cy="10928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39374-4D4B-4E04-BBF1-D53F8A6BF259}">
      <dsp:nvSpPr>
        <dsp:cNvPr id="0" name=""/>
        <dsp:cNvSpPr/>
      </dsp:nvSpPr>
      <dsp:spPr>
        <a:xfrm rot="5400000">
          <a:off x="2630104" y="97992"/>
          <a:ext cx="1506471" cy="1310630"/>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932264" y="234830"/>
        <a:ext cx="902150" cy="1036955"/>
      </dsp:txXfrm>
    </dsp:sp>
    <dsp:sp modelId="{56B437C7-3473-4D00-9956-0DDE765CDA17}">
      <dsp:nvSpPr>
        <dsp:cNvPr id="0" name=""/>
        <dsp:cNvSpPr/>
      </dsp:nvSpPr>
      <dsp:spPr>
        <a:xfrm>
          <a:off x="4078426" y="301365"/>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GB" sz="3600" kern="1200" dirty="0"/>
        </a:p>
      </dsp:txBody>
      <dsp:txXfrm>
        <a:off x="4078426" y="301365"/>
        <a:ext cx="1681222" cy="903882"/>
      </dsp:txXfrm>
    </dsp:sp>
    <dsp:sp modelId="{BDB09B4A-0D68-4E20-9B93-EB99CEBC2DE3}">
      <dsp:nvSpPr>
        <dsp:cNvPr id="0" name=""/>
        <dsp:cNvSpPr/>
      </dsp:nvSpPr>
      <dsp:spPr>
        <a:xfrm rot="5400000">
          <a:off x="1214624" y="97992"/>
          <a:ext cx="1506471" cy="1310630"/>
        </a:xfrm>
        <a:prstGeom prst="hexagon">
          <a:avLst>
            <a:gd name="adj" fmla="val 25000"/>
            <a:gd name="vf" fmla="val 11547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1516784" y="234830"/>
        <a:ext cx="902150" cy="1036955"/>
      </dsp:txXfrm>
    </dsp:sp>
    <dsp:sp modelId="{20AD8F90-1997-4818-AD13-D6B94C58704B}">
      <dsp:nvSpPr>
        <dsp:cNvPr id="0" name=""/>
        <dsp:cNvSpPr/>
      </dsp:nvSpPr>
      <dsp:spPr>
        <a:xfrm rot="5400000">
          <a:off x="1919652" y="1376684"/>
          <a:ext cx="1506471" cy="1310630"/>
        </a:xfrm>
        <a:prstGeom prst="hexagon">
          <a:avLst>
            <a:gd name="adj" fmla="val 25000"/>
            <a:gd name="vf" fmla="val 11547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221812" y="1513522"/>
        <a:ext cx="902150" cy="1036955"/>
      </dsp:txXfrm>
    </dsp:sp>
    <dsp:sp modelId="{20FD5F59-B7BE-4E38-88C1-B05874F4D2B7}">
      <dsp:nvSpPr>
        <dsp:cNvPr id="0" name=""/>
        <dsp:cNvSpPr/>
      </dsp:nvSpPr>
      <dsp:spPr>
        <a:xfrm>
          <a:off x="336351" y="1580058"/>
          <a:ext cx="1626989"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endParaRPr lang="en-GB" sz="3600" kern="1200" dirty="0"/>
        </a:p>
      </dsp:txBody>
      <dsp:txXfrm>
        <a:off x="336351" y="1580058"/>
        <a:ext cx="1626989" cy="903882"/>
      </dsp:txXfrm>
    </dsp:sp>
    <dsp:sp modelId="{7EC96097-C08C-40E2-9BE5-2538170ABA83}">
      <dsp:nvSpPr>
        <dsp:cNvPr id="0" name=""/>
        <dsp:cNvSpPr/>
      </dsp:nvSpPr>
      <dsp:spPr>
        <a:xfrm rot="5400000">
          <a:off x="3335133" y="1376684"/>
          <a:ext cx="1506471" cy="1310630"/>
        </a:xfrm>
        <a:prstGeom prst="hexagon">
          <a:avLst>
            <a:gd name="adj" fmla="val 25000"/>
            <a:gd name="vf" fmla="val 11547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3637293" y="1513522"/>
        <a:ext cx="902150" cy="1036955"/>
      </dsp:txXfrm>
    </dsp:sp>
    <dsp:sp modelId="{839770C2-B54A-43A1-B19B-5DB85F44D15F}">
      <dsp:nvSpPr>
        <dsp:cNvPr id="0" name=""/>
        <dsp:cNvSpPr/>
      </dsp:nvSpPr>
      <dsp:spPr>
        <a:xfrm rot="5400000">
          <a:off x="2630104" y="2655377"/>
          <a:ext cx="1506471" cy="1310630"/>
        </a:xfrm>
        <a:prstGeom prst="hexagon">
          <a:avLst>
            <a:gd name="adj" fmla="val 25000"/>
            <a:gd name="vf" fmla="val 11547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2932264" y="2792215"/>
        <a:ext cx="902150" cy="1036955"/>
      </dsp:txXfrm>
    </dsp:sp>
    <dsp:sp modelId="{4C03EEDC-10B7-48A6-A182-B9AC89369E84}">
      <dsp:nvSpPr>
        <dsp:cNvPr id="0" name=""/>
        <dsp:cNvSpPr/>
      </dsp:nvSpPr>
      <dsp:spPr>
        <a:xfrm>
          <a:off x="4078426" y="2858751"/>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GB" sz="3600" kern="1200" dirty="0"/>
        </a:p>
      </dsp:txBody>
      <dsp:txXfrm>
        <a:off x="4078426" y="2858751"/>
        <a:ext cx="1681222" cy="903882"/>
      </dsp:txXfrm>
    </dsp:sp>
    <dsp:sp modelId="{24F8E05F-5E9C-42D2-9068-4E5CB34D593C}">
      <dsp:nvSpPr>
        <dsp:cNvPr id="0" name=""/>
        <dsp:cNvSpPr/>
      </dsp:nvSpPr>
      <dsp:spPr>
        <a:xfrm rot="5400000">
          <a:off x="1214624" y="2655377"/>
          <a:ext cx="1506471" cy="1310630"/>
        </a:xfrm>
        <a:prstGeom prst="hexagon">
          <a:avLst>
            <a:gd name="adj" fmla="val 25000"/>
            <a:gd name="vf" fmla="val 11547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GB" sz="3600" kern="1200"/>
        </a:p>
      </dsp:txBody>
      <dsp:txXfrm rot="-5400000">
        <a:off x="1516784" y="2792215"/>
        <a:ext cx="902150" cy="10369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8549A-8C32-4181-9FEF-65CF6BEED9FC}">
      <dsp:nvSpPr>
        <dsp:cNvPr id="0" name=""/>
        <dsp:cNvSpPr/>
      </dsp:nvSpPr>
      <dsp:spPr>
        <a:xfrm>
          <a:off x="2429" y="698741"/>
          <a:ext cx="2161191" cy="2161191"/>
        </a:xfrm>
        <a:prstGeom prst="roundRect">
          <a:avLst>
            <a:gd name="adj" fmla="val 10000"/>
          </a:avLst>
        </a:prstGeom>
        <a:solidFill>
          <a:srgbClr val="DAD2E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556A14B0-705F-44D1-8B95-450F4D4FC273}">
      <dsp:nvSpPr>
        <dsp:cNvPr id="0" name=""/>
        <dsp:cNvSpPr/>
      </dsp:nvSpPr>
      <dsp:spPr>
        <a:xfrm>
          <a:off x="354251" y="1995456"/>
          <a:ext cx="2161191" cy="216119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t" anchorCtr="0">
          <a:noAutofit/>
        </a:bodyPr>
        <a:lstStyle/>
        <a:p>
          <a:pPr lvl="0" algn="ctr" defTabSz="1377950">
            <a:lnSpc>
              <a:spcPct val="90000"/>
            </a:lnSpc>
            <a:spcBef>
              <a:spcPct val="0"/>
            </a:spcBef>
            <a:spcAft>
              <a:spcPct val="35000"/>
            </a:spcAft>
          </a:pPr>
          <a:r>
            <a:rPr lang="en-GB" sz="3100" kern="1200" dirty="0" smtClean="0"/>
            <a:t>First Attempt</a:t>
          </a:r>
          <a:endParaRPr lang="en-GB" sz="3100" kern="1200" dirty="0"/>
        </a:p>
        <a:p>
          <a:pPr marL="228600" lvl="1" indent="-228600" algn="l" defTabSz="1066800">
            <a:lnSpc>
              <a:spcPct val="90000"/>
            </a:lnSpc>
            <a:spcBef>
              <a:spcPct val="0"/>
            </a:spcBef>
            <a:spcAft>
              <a:spcPct val="15000"/>
            </a:spcAft>
            <a:buChar char="••"/>
          </a:pPr>
          <a:endParaRPr lang="en-GB" sz="2400" kern="1200" dirty="0"/>
        </a:p>
        <a:p>
          <a:pPr marL="228600" lvl="1" indent="-228600" algn="l" defTabSz="1066800">
            <a:lnSpc>
              <a:spcPct val="90000"/>
            </a:lnSpc>
            <a:spcBef>
              <a:spcPct val="0"/>
            </a:spcBef>
            <a:spcAft>
              <a:spcPct val="15000"/>
            </a:spcAft>
            <a:buChar char="••"/>
          </a:pPr>
          <a:endParaRPr lang="en-GB" sz="2400" kern="1200" dirty="0"/>
        </a:p>
      </dsp:txBody>
      <dsp:txXfrm>
        <a:off x="417550" y="2058755"/>
        <a:ext cx="2034593" cy="2034593"/>
      </dsp:txXfrm>
    </dsp:sp>
    <dsp:sp modelId="{CD4B9DA4-4FFC-4F38-82D7-889C6D63582B}">
      <dsp:nvSpPr>
        <dsp:cNvPr id="0" name=""/>
        <dsp:cNvSpPr/>
      </dsp:nvSpPr>
      <dsp:spPr>
        <a:xfrm>
          <a:off x="2579914" y="1519685"/>
          <a:ext cx="416293" cy="51930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dsp:txBody>
      <dsp:txXfrm>
        <a:off x="2579914" y="1623546"/>
        <a:ext cx="291405" cy="311582"/>
      </dsp:txXfrm>
    </dsp:sp>
    <dsp:sp modelId="{D6A88B77-65E8-451C-A327-7E63AF9A848F}">
      <dsp:nvSpPr>
        <dsp:cNvPr id="0" name=""/>
        <dsp:cNvSpPr/>
      </dsp:nvSpPr>
      <dsp:spPr>
        <a:xfrm>
          <a:off x="3353030" y="698741"/>
          <a:ext cx="2161191" cy="2161191"/>
        </a:xfrm>
        <a:prstGeom prst="roundRect">
          <a:avLst>
            <a:gd name="adj" fmla="val 10000"/>
          </a:avLst>
        </a:prstGeom>
        <a:solidFill>
          <a:schemeClr val="accent5">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DCC9FD1A-5FD7-4A27-AFA0-9CB75286831B}">
      <dsp:nvSpPr>
        <dsp:cNvPr id="0" name=""/>
        <dsp:cNvSpPr/>
      </dsp:nvSpPr>
      <dsp:spPr>
        <a:xfrm>
          <a:off x="3704852" y="1995456"/>
          <a:ext cx="2161191" cy="2161191"/>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t" anchorCtr="0">
          <a:noAutofit/>
        </a:bodyPr>
        <a:lstStyle/>
        <a:p>
          <a:pPr lvl="0" algn="ctr" defTabSz="1377950">
            <a:lnSpc>
              <a:spcPct val="90000"/>
            </a:lnSpc>
            <a:spcBef>
              <a:spcPct val="0"/>
            </a:spcBef>
            <a:spcAft>
              <a:spcPct val="35000"/>
            </a:spcAft>
          </a:pPr>
          <a:r>
            <a:rPr lang="en-GB" sz="3100" kern="1200" dirty="0" smtClean="0"/>
            <a:t>Second Attempt</a:t>
          </a:r>
          <a:endParaRPr lang="en-GB" sz="3100" kern="1200" dirty="0"/>
        </a:p>
        <a:p>
          <a:pPr marL="228600" lvl="1" indent="-228600" algn="l" defTabSz="1066800">
            <a:lnSpc>
              <a:spcPct val="90000"/>
            </a:lnSpc>
            <a:spcBef>
              <a:spcPct val="0"/>
            </a:spcBef>
            <a:spcAft>
              <a:spcPct val="15000"/>
            </a:spcAft>
            <a:buChar char="••"/>
          </a:pPr>
          <a:endParaRPr lang="en-GB" sz="2400" kern="1200" dirty="0"/>
        </a:p>
        <a:p>
          <a:pPr marL="228600" lvl="1" indent="-228600" algn="l" defTabSz="1066800">
            <a:lnSpc>
              <a:spcPct val="90000"/>
            </a:lnSpc>
            <a:spcBef>
              <a:spcPct val="0"/>
            </a:spcBef>
            <a:spcAft>
              <a:spcPct val="15000"/>
            </a:spcAft>
            <a:buChar char="••"/>
          </a:pPr>
          <a:endParaRPr lang="en-GB" sz="2400" kern="1200" dirty="0"/>
        </a:p>
      </dsp:txBody>
      <dsp:txXfrm>
        <a:off x="3768151" y="2058755"/>
        <a:ext cx="2034593" cy="20345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0C03E-84D9-442B-8E33-7D599DBC3431}">
      <dsp:nvSpPr>
        <dsp:cNvPr id="0" name=""/>
        <dsp:cNvSpPr/>
      </dsp:nvSpPr>
      <dsp:spPr>
        <a:xfrm>
          <a:off x="0" y="0"/>
          <a:ext cx="6058693" cy="3786683"/>
        </a:xfrm>
        <a:prstGeom prst="swooshArrow">
          <a:avLst>
            <a:gd name="adj1" fmla="val 25000"/>
            <a:gd name="adj2" fmla="val 2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FDCF7-697C-4A3D-9456-B819661827BE}">
      <dsp:nvSpPr>
        <dsp:cNvPr id="0" name=""/>
        <dsp:cNvSpPr/>
      </dsp:nvSpPr>
      <dsp:spPr>
        <a:xfrm>
          <a:off x="769454" y="3348234"/>
          <a:ext cx="157526" cy="15752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3F4038-93B2-4E12-930B-5A11519C35AC}">
      <dsp:nvSpPr>
        <dsp:cNvPr id="0" name=""/>
        <dsp:cNvSpPr/>
      </dsp:nvSpPr>
      <dsp:spPr>
        <a:xfrm>
          <a:off x="848217" y="3426997"/>
          <a:ext cx="1411675" cy="1094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70" tIns="0" rIns="0" bIns="0" numCol="1" spcCol="1270" anchor="t" anchorCtr="0">
          <a:noAutofit/>
        </a:bodyPr>
        <a:lstStyle/>
        <a:p>
          <a:pPr lvl="0" algn="l" defTabSz="2889250">
            <a:lnSpc>
              <a:spcPct val="90000"/>
            </a:lnSpc>
            <a:spcBef>
              <a:spcPct val="0"/>
            </a:spcBef>
            <a:spcAft>
              <a:spcPct val="35000"/>
            </a:spcAft>
          </a:pPr>
          <a:endParaRPr lang="en-GB" sz="6500" kern="1200" dirty="0"/>
        </a:p>
      </dsp:txBody>
      <dsp:txXfrm>
        <a:off x="848217" y="3426997"/>
        <a:ext cx="1411675" cy="1094351"/>
      </dsp:txXfrm>
    </dsp:sp>
    <dsp:sp modelId="{3096165D-E84D-4C39-8A77-4E00721B8DB8}">
      <dsp:nvSpPr>
        <dsp:cNvPr id="0" name=""/>
        <dsp:cNvSpPr/>
      </dsp:nvSpPr>
      <dsp:spPr>
        <a:xfrm>
          <a:off x="2159924" y="2319013"/>
          <a:ext cx="284758" cy="284758"/>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09C378-2FFF-4FCF-A4DF-DED01EEEC2E2}">
      <dsp:nvSpPr>
        <dsp:cNvPr id="0" name=""/>
        <dsp:cNvSpPr/>
      </dsp:nvSpPr>
      <dsp:spPr>
        <a:xfrm>
          <a:off x="2302303" y="2461392"/>
          <a:ext cx="1454086" cy="2059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888" tIns="0" rIns="0" bIns="0" numCol="1" spcCol="1270" anchor="t" anchorCtr="0">
          <a:noAutofit/>
        </a:bodyPr>
        <a:lstStyle/>
        <a:p>
          <a:pPr lvl="0" algn="l" defTabSz="2889250">
            <a:lnSpc>
              <a:spcPct val="90000"/>
            </a:lnSpc>
            <a:spcBef>
              <a:spcPct val="0"/>
            </a:spcBef>
            <a:spcAft>
              <a:spcPct val="35000"/>
            </a:spcAft>
          </a:pPr>
          <a:endParaRPr lang="en-GB" sz="6500" kern="1200" dirty="0"/>
        </a:p>
      </dsp:txBody>
      <dsp:txXfrm>
        <a:off x="2302303" y="2461392"/>
        <a:ext cx="1454086" cy="2059955"/>
      </dsp:txXfrm>
    </dsp:sp>
    <dsp:sp modelId="{0858A562-F184-4C4B-8BB8-1FBF85C9F8F6}">
      <dsp:nvSpPr>
        <dsp:cNvPr id="0" name=""/>
        <dsp:cNvSpPr/>
      </dsp:nvSpPr>
      <dsp:spPr>
        <a:xfrm>
          <a:off x="3832123" y="1692696"/>
          <a:ext cx="393815" cy="393815"/>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8408C-95E2-45DD-A40E-539054569F3A}">
      <dsp:nvSpPr>
        <dsp:cNvPr id="0" name=""/>
        <dsp:cNvSpPr/>
      </dsp:nvSpPr>
      <dsp:spPr>
        <a:xfrm>
          <a:off x="4029031" y="1889603"/>
          <a:ext cx="1454086" cy="2631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674" tIns="0" rIns="0" bIns="0" numCol="1" spcCol="1270" anchor="t" anchorCtr="0">
          <a:noAutofit/>
        </a:bodyPr>
        <a:lstStyle/>
        <a:p>
          <a:pPr lvl="0" algn="l" defTabSz="2889250">
            <a:lnSpc>
              <a:spcPct val="90000"/>
            </a:lnSpc>
            <a:spcBef>
              <a:spcPct val="0"/>
            </a:spcBef>
            <a:spcAft>
              <a:spcPct val="35000"/>
            </a:spcAft>
          </a:pPr>
          <a:endParaRPr lang="en-GB" sz="6500" kern="1200" dirty="0"/>
        </a:p>
      </dsp:txBody>
      <dsp:txXfrm>
        <a:off x="4029031" y="1889603"/>
        <a:ext cx="1454086" cy="26317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72E01-486E-495E-B3DD-2517685EB16E}">
      <dsp:nvSpPr>
        <dsp:cNvPr id="0" name=""/>
        <dsp:cNvSpPr/>
      </dsp:nvSpPr>
      <dsp:spPr>
        <a:xfrm>
          <a:off x="0" y="1350425"/>
          <a:ext cx="1572959" cy="157295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Modelling</a:t>
          </a:r>
          <a:endParaRPr lang="en-GB" sz="1600" kern="1200" dirty="0"/>
        </a:p>
      </dsp:txBody>
      <dsp:txXfrm>
        <a:off x="230355" y="1580780"/>
        <a:ext cx="1112249" cy="1112249"/>
      </dsp:txXfrm>
    </dsp:sp>
    <dsp:sp modelId="{65EEA0CA-9713-400B-9D24-BD041E5A9EF3}">
      <dsp:nvSpPr>
        <dsp:cNvPr id="0" name=""/>
        <dsp:cNvSpPr/>
      </dsp:nvSpPr>
      <dsp:spPr>
        <a:xfrm>
          <a:off x="1656185" y="1683935"/>
          <a:ext cx="912316" cy="912316"/>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1777112" y="2032805"/>
        <a:ext cx="670462" cy="214576"/>
      </dsp:txXfrm>
    </dsp:sp>
    <dsp:sp modelId="{5D7ACE68-7D50-421E-BDB3-48BD55DE0DBB}">
      <dsp:nvSpPr>
        <dsp:cNvPr id="0" name=""/>
        <dsp:cNvSpPr/>
      </dsp:nvSpPr>
      <dsp:spPr>
        <a:xfrm>
          <a:off x="2711802" y="1350425"/>
          <a:ext cx="1572959" cy="1572959"/>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Observation</a:t>
          </a:r>
          <a:endParaRPr lang="en-GB" sz="1600" kern="1200" dirty="0"/>
        </a:p>
      </dsp:txBody>
      <dsp:txXfrm>
        <a:off x="2942157" y="1580780"/>
        <a:ext cx="1112249" cy="1112249"/>
      </dsp:txXfrm>
    </dsp:sp>
    <dsp:sp modelId="{6DEF7BFB-9439-46B8-B43E-86D44F9295ED}">
      <dsp:nvSpPr>
        <dsp:cNvPr id="0" name=""/>
        <dsp:cNvSpPr/>
      </dsp:nvSpPr>
      <dsp:spPr>
        <a:xfrm>
          <a:off x="935386" y="3402110"/>
          <a:ext cx="912316" cy="912316"/>
        </a:xfrm>
        <a:prstGeom prst="mathEqual">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1056313" y="3590047"/>
        <a:ext cx="670462" cy="536442"/>
      </dsp:txXfrm>
    </dsp:sp>
    <dsp:sp modelId="{100DBDCE-9073-4DB0-8862-544EEBEF9734}">
      <dsp:nvSpPr>
        <dsp:cNvPr id="0" name=""/>
        <dsp:cNvSpPr/>
      </dsp:nvSpPr>
      <dsp:spPr>
        <a:xfrm>
          <a:off x="1944216" y="3186085"/>
          <a:ext cx="1572959" cy="1572959"/>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Improved Performance</a:t>
          </a:r>
          <a:endParaRPr lang="en-GB" sz="1600" kern="1200" dirty="0"/>
        </a:p>
      </dsp:txBody>
      <dsp:txXfrm>
        <a:off x="2174571" y="3416440"/>
        <a:ext cx="1112249" cy="111224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7.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0.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3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40.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B214CE3-FE65-4388-BA60-F2719AA6D039}" type="datetimeFigureOut">
              <a:rPr lang="en-US"/>
              <a:pPr>
                <a:defRPr/>
              </a:pPr>
              <a:t>10/12/2017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4803C6C-58EF-4EBD-911A-36BCCEEB6895}" type="slidenum">
              <a:rPr lang="en-GB" altLang="en-US"/>
              <a:pPr>
                <a:defRPr/>
              </a:pPr>
              <a:t>‹#›</a:t>
            </a:fld>
            <a:endParaRPr lang="en-GB" altLang="en-US"/>
          </a:p>
        </p:txBody>
      </p:sp>
    </p:spTree>
    <p:extLst>
      <p:ext uri="{BB962C8B-B14F-4D97-AF65-F5344CB8AC3E}">
        <p14:creationId xmlns:p14="http://schemas.microsoft.com/office/powerpoint/2010/main" val="303870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76BA0FB-78C4-4DAD-A7E5-C5D82B2B0ECF}" type="datetimeFigureOut">
              <a:rPr lang="en-US"/>
              <a:pPr>
                <a:defRPr/>
              </a:pPr>
              <a:t>10/12/2017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001F053-C961-4935-98DC-11E202D78A90}" type="slidenum">
              <a:rPr lang="en-GB" altLang="en-US"/>
              <a:pPr>
                <a:defRPr/>
              </a:pPr>
              <a:t>‹#›</a:t>
            </a:fld>
            <a:endParaRPr lang="en-GB" altLang="en-US"/>
          </a:p>
        </p:txBody>
      </p:sp>
    </p:spTree>
    <p:extLst>
      <p:ext uri="{BB962C8B-B14F-4D97-AF65-F5344CB8AC3E}">
        <p14:creationId xmlns:p14="http://schemas.microsoft.com/office/powerpoint/2010/main" val="343328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E10D035-24B6-4E56-992B-DC4BEC27C1DE}" type="datetimeFigureOut">
              <a:rPr lang="en-US"/>
              <a:pPr>
                <a:defRPr/>
              </a:pPr>
              <a:t>10/12/2017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2E2C23-43A6-490C-802A-1E7D5370C400}" type="slidenum">
              <a:rPr lang="en-GB" altLang="en-US"/>
              <a:pPr>
                <a:defRPr/>
              </a:pPr>
              <a:t>‹#›</a:t>
            </a:fld>
            <a:endParaRPr lang="en-GB" altLang="en-US"/>
          </a:p>
        </p:txBody>
      </p:sp>
    </p:spTree>
    <p:extLst>
      <p:ext uri="{BB962C8B-B14F-4D97-AF65-F5344CB8AC3E}">
        <p14:creationId xmlns:p14="http://schemas.microsoft.com/office/powerpoint/2010/main" val="4175371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960429D-BD9D-49BF-AE15-5367B84873D1}" type="datetimeFigureOut">
              <a:rPr lang="en-US"/>
              <a:pPr>
                <a:defRPr/>
              </a:pPr>
              <a:t>10/12/2017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EEEEDD-4F86-4FE3-AC59-5824D1FFFCCD}" type="slidenum">
              <a:rPr lang="en-GB" altLang="en-US"/>
              <a:pPr>
                <a:defRPr/>
              </a:pPr>
              <a:t>‹#›</a:t>
            </a:fld>
            <a:endParaRPr lang="en-GB" altLang="en-US"/>
          </a:p>
        </p:txBody>
      </p:sp>
    </p:spTree>
    <p:extLst>
      <p:ext uri="{BB962C8B-B14F-4D97-AF65-F5344CB8AC3E}">
        <p14:creationId xmlns:p14="http://schemas.microsoft.com/office/powerpoint/2010/main" val="349462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7FE703F-65FB-4F4A-B1F7-22297CCB4467}" type="datetimeFigureOut">
              <a:rPr lang="en-US"/>
              <a:pPr>
                <a:defRPr/>
              </a:pPr>
              <a:t>10/12/2017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91FEDE-7089-4514-A585-DA6018895A7C}" type="slidenum">
              <a:rPr lang="en-GB" altLang="en-US"/>
              <a:pPr>
                <a:defRPr/>
              </a:pPr>
              <a:t>‹#›</a:t>
            </a:fld>
            <a:endParaRPr lang="en-GB" altLang="en-US"/>
          </a:p>
        </p:txBody>
      </p:sp>
    </p:spTree>
    <p:extLst>
      <p:ext uri="{BB962C8B-B14F-4D97-AF65-F5344CB8AC3E}">
        <p14:creationId xmlns:p14="http://schemas.microsoft.com/office/powerpoint/2010/main" val="194027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6E71EC-ACBC-4589-8E0A-0DFB973AE6E5}" type="datetimeFigureOut">
              <a:rPr lang="en-US"/>
              <a:pPr>
                <a:defRPr/>
              </a:pPr>
              <a:t>10/12/2017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D983901-450E-4B67-8CF3-AAAABCD9CF92}" type="slidenum">
              <a:rPr lang="en-GB" altLang="en-US"/>
              <a:pPr>
                <a:defRPr/>
              </a:pPr>
              <a:t>‹#›</a:t>
            </a:fld>
            <a:endParaRPr lang="en-GB" altLang="en-US"/>
          </a:p>
        </p:txBody>
      </p:sp>
    </p:spTree>
    <p:extLst>
      <p:ext uri="{BB962C8B-B14F-4D97-AF65-F5344CB8AC3E}">
        <p14:creationId xmlns:p14="http://schemas.microsoft.com/office/powerpoint/2010/main" val="17351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816A3FA-CE55-4795-826A-4A43D995C3E8}" type="datetimeFigureOut">
              <a:rPr lang="en-US"/>
              <a:pPr>
                <a:defRPr/>
              </a:pPr>
              <a:t>10/12/2017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1493F51-444D-452D-8BAD-AC07FF7C7EAB}" type="slidenum">
              <a:rPr lang="en-GB" altLang="en-US"/>
              <a:pPr>
                <a:defRPr/>
              </a:pPr>
              <a:t>‹#›</a:t>
            </a:fld>
            <a:endParaRPr lang="en-GB" altLang="en-US"/>
          </a:p>
        </p:txBody>
      </p:sp>
    </p:spTree>
    <p:extLst>
      <p:ext uri="{BB962C8B-B14F-4D97-AF65-F5344CB8AC3E}">
        <p14:creationId xmlns:p14="http://schemas.microsoft.com/office/powerpoint/2010/main" val="188445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8AF4C19-B471-484C-B52C-748CAE4C5B31}" type="datetimeFigureOut">
              <a:rPr lang="en-US"/>
              <a:pPr>
                <a:defRPr/>
              </a:pPr>
              <a:t>10/12/2017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7BA2474-A6A9-4273-9875-043A710B0D46}" type="slidenum">
              <a:rPr lang="en-GB" altLang="en-US"/>
              <a:pPr>
                <a:defRPr/>
              </a:pPr>
              <a:t>‹#›</a:t>
            </a:fld>
            <a:endParaRPr lang="en-GB" altLang="en-US"/>
          </a:p>
        </p:txBody>
      </p:sp>
    </p:spTree>
    <p:extLst>
      <p:ext uri="{BB962C8B-B14F-4D97-AF65-F5344CB8AC3E}">
        <p14:creationId xmlns:p14="http://schemas.microsoft.com/office/powerpoint/2010/main" val="188362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DF0092B-BC1C-4CEC-9B02-B749FEF2444D}" type="datetimeFigureOut">
              <a:rPr lang="en-US"/>
              <a:pPr>
                <a:defRPr/>
              </a:pPr>
              <a:t>10/12/2017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D55FCB2-C69B-4FAF-A2A7-1BE7CF01CCC2}" type="slidenum">
              <a:rPr lang="en-GB" altLang="en-US"/>
              <a:pPr>
                <a:defRPr/>
              </a:pPr>
              <a:t>‹#›</a:t>
            </a:fld>
            <a:endParaRPr lang="en-GB" altLang="en-US"/>
          </a:p>
        </p:txBody>
      </p:sp>
    </p:spTree>
    <p:extLst>
      <p:ext uri="{BB962C8B-B14F-4D97-AF65-F5344CB8AC3E}">
        <p14:creationId xmlns:p14="http://schemas.microsoft.com/office/powerpoint/2010/main" val="197537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006127-931C-46D8-B113-8433FBDBC4FB}" type="datetimeFigureOut">
              <a:rPr lang="en-US"/>
              <a:pPr>
                <a:defRPr/>
              </a:pPr>
              <a:t>10/12/2017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004500D-A0E5-4FDB-A003-945567F5A085}" type="slidenum">
              <a:rPr lang="en-GB" altLang="en-US"/>
              <a:pPr>
                <a:defRPr/>
              </a:pPr>
              <a:t>‹#›</a:t>
            </a:fld>
            <a:endParaRPr lang="en-GB" altLang="en-US"/>
          </a:p>
        </p:txBody>
      </p:sp>
    </p:spTree>
    <p:extLst>
      <p:ext uri="{BB962C8B-B14F-4D97-AF65-F5344CB8AC3E}">
        <p14:creationId xmlns:p14="http://schemas.microsoft.com/office/powerpoint/2010/main" val="256551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DBB1EF-6F0D-4D7A-8AC2-755E394B0321}" type="datetimeFigureOut">
              <a:rPr lang="en-US"/>
              <a:pPr>
                <a:defRPr/>
              </a:pPr>
              <a:t>10/12/2017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2CFC1C0-A480-4014-B5FC-85ED76D6A220}" type="slidenum">
              <a:rPr lang="en-GB" altLang="en-US"/>
              <a:pPr>
                <a:defRPr/>
              </a:pPr>
              <a:t>‹#›</a:t>
            </a:fld>
            <a:endParaRPr lang="en-GB" altLang="en-US"/>
          </a:p>
        </p:txBody>
      </p:sp>
    </p:spTree>
    <p:extLst>
      <p:ext uri="{BB962C8B-B14F-4D97-AF65-F5344CB8AC3E}">
        <p14:creationId xmlns:p14="http://schemas.microsoft.com/office/powerpoint/2010/main" val="275332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ABA49D-508F-4A0F-A83A-78422029533C}" type="datetimeFigureOut">
              <a:rPr lang="en-US"/>
              <a:pPr>
                <a:defRPr/>
              </a:pPr>
              <a:t>10/12/2017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9A491AE-4BB4-4496-B24A-27AE1DF2ACB7}" type="slidenum">
              <a:rPr lang="en-GB" altLang="en-US"/>
              <a:pPr>
                <a:defRPr/>
              </a:pPr>
              <a:t>‹#›</a:t>
            </a:fld>
            <a:endParaRPr lang="en-GB" altLang="en-US"/>
          </a:p>
        </p:txBody>
      </p:sp>
    </p:spTree>
    <p:extLst>
      <p:ext uri="{BB962C8B-B14F-4D97-AF65-F5344CB8AC3E}">
        <p14:creationId xmlns:p14="http://schemas.microsoft.com/office/powerpoint/2010/main" val="1484604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FD72FCC-A9A8-4C19-9F69-47277489214D}" type="datetimeFigureOut">
              <a:rPr lang="en-US"/>
              <a:pPr>
                <a:defRPr/>
              </a:pPr>
              <a:t>10/12/2017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DA608A4-80F8-4B9F-883F-413BB46199C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ationalstrategies.standards.dcsf.gov.uk/primary/publications/inclusion/bi_children/" TargetMode="External"/><Relationship Id="rId2" Type="http://schemas.openxmlformats.org/officeDocument/2006/relationships/hyperlink" Target="http://www.naldic.org.uk/" TargetMode="External"/><Relationship Id="rId1" Type="http://schemas.openxmlformats.org/officeDocument/2006/relationships/slideLayout" Target="../slideLayouts/slideLayout1.xml"/><Relationship Id="rId5" Type="http://schemas.openxmlformats.org/officeDocument/2006/relationships/hyperlink" Target="mailto:mikegershon@hotmail.com" TargetMode="External"/><Relationship Id="rId4" Type="http://schemas.openxmlformats.org/officeDocument/2006/relationships/hyperlink" Target="http://www.naldic.org.uk/docs/resources/KeyDocs.cfm"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 Target="slide2.xml"/><Relationship Id="rId7" Type="http://schemas.openxmlformats.org/officeDocument/2006/relationships/diagramColors" Target="../diagrams/colors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jpeg"/><Relationship Id="rId7" Type="http://schemas.openxmlformats.org/officeDocument/2006/relationships/diagramColors" Target="../diagrams/colors9.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slide" Target="slide2.xml"/><Relationship Id="rId7" Type="http://schemas.openxmlformats.org/officeDocument/2006/relationships/diagramColors" Target="../diagrams/colors10.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xml.rels><?xml version="1.0" encoding="UTF-8" standalone="yes"?>
<Relationships xmlns="http://schemas.openxmlformats.org/package/2006/relationships"><Relationship Id="rId13" Type="http://schemas.openxmlformats.org/officeDocument/2006/relationships/slide" Target="slide37.xml"/><Relationship Id="rId18" Type="http://schemas.openxmlformats.org/officeDocument/2006/relationships/slide" Target="slide18.xml"/><Relationship Id="rId26" Type="http://schemas.openxmlformats.org/officeDocument/2006/relationships/slide" Target="slide26.xml"/><Relationship Id="rId39" Type="http://schemas.openxmlformats.org/officeDocument/2006/relationships/slide" Target="slide39.xml"/><Relationship Id="rId3" Type="http://schemas.openxmlformats.org/officeDocument/2006/relationships/slide" Target="slide4.xml"/><Relationship Id="rId21" Type="http://schemas.openxmlformats.org/officeDocument/2006/relationships/slide" Target="slide21.xml"/><Relationship Id="rId34" Type="http://schemas.openxmlformats.org/officeDocument/2006/relationships/slide" Target="slide33.xml"/><Relationship Id="rId42" Type="http://schemas.openxmlformats.org/officeDocument/2006/relationships/slide" Target="slide42.xml"/><Relationship Id="rId47" Type="http://schemas.openxmlformats.org/officeDocument/2006/relationships/slide" Target="slide48.xml"/><Relationship Id="rId50" Type="http://schemas.openxmlformats.org/officeDocument/2006/relationships/slide" Target="slide51.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7.xml"/><Relationship Id="rId25" Type="http://schemas.openxmlformats.org/officeDocument/2006/relationships/slide" Target="slide25.xml"/><Relationship Id="rId33" Type="http://schemas.openxmlformats.org/officeDocument/2006/relationships/slide" Target="slide46.xml"/><Relationship Id="rId38" Type="http://schemas.openxmlformats.org/officeDocument/2006/relationships/slide" Target="slide38.xml"/><Relationship Id="rId46" Type="http://schemas.openxmlformats.org/officeDocument/2006/relationships/slide" Target="slide47.xml"/><Relationship Id="rId2" Type="http://schemas.openxmlformats.org/officeDocument/2006/relationships/slide" Target="slide3.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29.xml"/><Relationship Id="rId41" Type="http://schemas.openxmlformats.org/officeDocument/2006/relationships/slide" Target="slide41.xml"/><Relationship Id="rId54"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4.xml"/><Relationship Id="rId32" Type="http://schemas.openxmlformats.org/officeDocument/2006/relationships/slide" Target="slide32.xml"/><Relationship Id="rId37" Type="http://schemas.openxmlformats.org/officeDocument/2006/relationships/slide" Target="slide36.xml"/><Relationship Id="rId40" Type="http://schemas.openxmlformats.org/officeDocument/2006/relationships/slide" Target="slide40.xml"/><Relationship Id="rId45" Type="http://schemas.openxmlformats.org/officeDocument/2006/relationships/slide" Target="slide45.xml"/><Relationship Id="rId53" Type="http://schemas.openxmlformats.org/officeDocument/2006/relationships/slide" Target="slide54.xml"/><Relationship Id="rId5" Type="http://schemas.openxmlformats.org/officeDocument/2006/relationships/slide" Target="slide6.xml"/><Relationship Id="rId15" Type="http://schemas.openxmlformats.org/officeDocument/2006/relationships/slide" Target="slide15.xml"/><Relationship Id="rId23" Type="http://schemas.openxmlformats.org/officeDocument/2006/relationships/slide" Target="slide23.xml"/><Relationship Id="rId28" Type="http://schemas.openxmlformats.org/officeDocument/2006/relationships/slide" Target="slide28.xml"/><Relationship Id="rId36" Type="http://schemas.openxmlformats.org/officeDocument/2006/relationships/slide" Target="slide35.xml"/><Relationship Id="rId49" Type="http://schemas.openxmlformats.org/officeDocument/2006/relationships/slide" Target="slide50.xml"/><Relationship Id="rId10" Type="http://schemas.openxmlformats.org/officeDocument/2006/relationships/slide" Target="slide11.xml"/><Relationship Id="rId19" Type="http://schemas.openxmlformats.org/officeDocument/2006/relationships/slide" Target="slide19.xml"/><Relationship Id="rId31" Type="http://schemas.openxmlformats.org/officeDocument/2006/relationships/slide" Target="slide31.xml"/><Relationship Id="rId44" Type="http://schemas.openxmlformats.org/officeDocument/2006/relationships/slide" Target="slide44.xml"/><Relationship Id="rId52" Type="http://schemas.openxmlformats.org/officeDocument/2006/relationships/slide" Target="slide53.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4.xml"/><Relationship Id="rId22" Type="http://schemas.openxmlformats.org/officeDocument/2006/relationships/slide" Target="slide22.xml"/><Relationship Id="rId27" Type="http://schemas.openxmlformats.org/officeDocument/2006/relationships/slide" Target="slide27.xml"/><Relationship Id="rId30" Type="http://schemas.openxmlformats.org/officeDocument/2006/relationships/slide" Target="slide30.xml"/><Relationship Id="rId35" Type="http://schemas.openxmlformats.org/officeDocument/2006/relationships/slide" Target="slide34.xml"/><Relationship Id="rId43" Type="http://schemas.openxmlformats.org/officeDocument/2006/relationships/slide" Target="slide43.xml"/><Relationship Id="rId48" Type="http://schemas.openxmlformats.org/officeDocument/2006/relationships/slide" Target="slide49.xml"/><Relationship Id="rId8" Type="http://schemas.openxmlformats.org/officeDocument/2006/relationships/slide" Target="slide9.xml"/><Relationship Id="rId51" Type="http://schemas.openxmlformats.org/officeDocument/2006/relationships/slide" Target="slide52.xml"/></Relationships>
</file>

<file path=ppt/slides/_rels/slide2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jpeg"/><Relationship Id="rId7" Type="http://schemas.openxmlformats.org/officeDocument/2006/relationships/diagramColors" Target="../diagrams/colors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slide" Target="slide2.xml"/><Relationship Id="rId7" Type="http://schemas.openxmlformats.org/officeDocument/2006/relationships/diagramColors" Target="../diagrams/colors1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jpeg"/><Relationship Id="rId7" Type="http://schemas.openxmlformats.org/officeDocument/2006/relationships/diagramColors" Target="../diagrams/colors1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jpeg"/><Relationship Id="rId7" Type="http://schemas.openxmlformats.org/officeDocument/2006/relationships/diagramColors" Target="../diagrams/colors1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1.jpeg"/><Relationship Id="rId7" Type="http://schemas.openxmlformats.org/officeDocument/2006/relationships/diagramColors" Target="../diagrams/colors1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slide" Target="slide2.xml"/><Relationship Id="rId7" Type="http://schemas.openxmlformats.org/officeDocument/2006/relationships/diagramColors" Target="../diagrams/colors1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7.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1.jpeg"/><Relationship Id="rId7" Type="http://schemas.openxmlformats.org/officeDocument/2006/relationships/diagramColors" Target="../diagrams/colors1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8.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slide" Target="slide2.xml"/><Relationship Id="rId7" Type="http://schemas.openxmlformats.org/officeDocument/2006/relationships/diagramColors" Target="../diagrams/colors1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9.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1.jpeg"/><Relationship Id="rId7" Type="http://schemas.openxmlformats.org/officeDocument/2006/relationships/diagramColors" Target="../diagrams/colors19.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1.jpeg"/><Relationship Id="rId7" Type="http://schemas.openxmlformats.org/officeDocument/2006/relationships/diagramColors" Target="../diagrams/colors20.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31.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slide" Target="slide2.xml"/><Relationship Id="rId7" Type="http://schemas.openxmlformats.org/officeDocument/2006/relationships/diagramColors" Target="../diagrams/colors2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32.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1.jpeg"/><Relationship Id="rId7" Type="http://schemas.openxmlformats.org/officeDocument/2006/relationships/diagramColors" Target="../diagrams/colors22.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33.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hyperlink" Target="http://powerwillmotivation.com/images/abraham_maslow_quote_hierarchy_of_needs.jpg" TargetMode="External"/><Relationship Id="rId7" Type="http://schemas.openxmlformats.org/officeDocument/2006/relationships/diagramQuickStyle" Target="../diagrams/quickStyle2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slide" Target="slide2.xml"/><Relationship Id="rId9" Type="http://schemas.microsoft.com/office/2007/relationships/diagramDrawing" Target="../diagrams/drawing23.xml"/></Relationships>
</file>

<file path=ppt/slides/_rels/slide34.xml.rels><?xml version="1.0" encoding="UTF-8" standalone="yes"?>
<Relationships xmlns="http://schemas.openxmlformats.org/package/2006/relationships"><Relationship Id="rId8" Type="http://schemas.openxmlformats.org/officeDocument/2006/relationships/diagramQuickStyle" Target="../diagrams/quickStyle24.xml"/><Relationship Id="rId3" Type="http://schemas.openxmlformats.org/officeDocument/2006/relationships/hyperlink" Target="http://nationalstrategies.standards.dcsf.gov.uk/primary/publications/inclusion/bi_children/" TargetMode="External"/><Relationship Id="rId7" Type="http://schemas.openxmlformats.org/officeDocument/2006/relationships/diagramLayout" Target="../diagrams/layout24.xml"/><Relationship Id="rId2" Type="http://schemas.openxmlformats.org/officeDocument/2006/relationships/hyperlink" Target="http://books.google.co.uk/books?id=fM4KdFOicGcC&amp;dq=cummins+language+power+and+pedagogy&amp;printsec=frontcover&amp;source=bn&amp;hl=en&amp;ei=i7vBS-CKG5-y0gTHxaidCQ&amp;sa=X&amp;oi=book_result&amp;ct=result&amp;resnum=4&amp;ved=0CBgQ6AEwAw#v=onepage&amp;q&amp;f=false" TargetMode="External"/><Relationship Id="rId1" Type="http://schemas.openxmlformats.org/officeDocument/2006/relationships/slideLayout" Target="../slideLayouts/slideLayout1.xml"/><Relationship Id="rId6" Type="http://schemas.openxmlformats.org/officeDocument/2006/relationships/diagramData" Target="../diagrams/data24.xml"/><Relationship Id="rId5" Type="http://schemas.openxmlformats.org/officeDocument/2006/relationships/image" Target="../media/image1.jpeg"/><Relationship Id="rId10" Type="http://schemas.microsoft.com/office/2007/relationships/diagramDrawing" Target="../diagrams/drawing24.xml"/><Relationship Id="rId4" Type="http://schemas.openxmlformats.org/officeDocument/2006/relationships/slide" Target="slide2.xml"/><Relationship Id="rId9" Type="http://schemas.openxmlformats.org/officeDocument/2006/relationships/diagramColors" Target="../diagrams/colors24.xml"/></Relationships>
</file>

<file path=ppt/slides/_rels/slide35.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slide" Target="slide2.xml"/><Relationship Id="rId7" Type="http://schemas.openxmlformats.org/officeDocument/2006/relationships/diagramColors" Target="../diagrams/colors25.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36.xml.rels><?xml version="1.0" encoding="UTF-8" standalone="yes"?>
<Relationships xmlns="http://schemas.openxmlformats.org/package/2006/relationships"><Relationship Id="rId8" Type="http://schemas.openxmlformats.org/officeDocument/2006/relationships/diagramColors" Target="../diagrams/colors26.xml"/><Relationship Id="rId3" Type="http://schemas.openxmlformats.org/officeDocument/2006/relationships/hyperlink" Target="http://thinkingtogether.educ.cam.ac.uk/resources/" TargetMode="External"/><Relationship Id="rId7" Type="http://schemas.openxmlformats.org/officeDocument/2006/relationships/diagramQuickStyle" Target="../diagrams/quickStyle26.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Layout" Target="../diagrams/layout26.xml"/><Relationship Id="rId5" Type="http://schemas.openxmlformats.org/officeDocument/2006/relationships/diagramData" Target="../diagrams/data26.xml"/><Relationship Id="rId4" Type="http://schemas.openxmlformats.org/officeDocument/2006/relationships/slide" Target="slide2.xml"/><Relationship Id="rId9" Type="http://schemas.microsoft.com/office/2007/relationships/diagramDrawing" Target="../diagrams/drawing26.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tes.co.uk/resourcesHome.aspx?navcode=70"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1.jpeg"/><Relationship Id="rId7" Type="http://schemas.openxmlformats.org/officeDocument/2006/relationships/diagramColors" Target="../diagrams/colors27.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9.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1.jpeg"/><Relationship Id="rId7" Type="http://schemas.openxmlformats.org/officeDocument/2006/relationships/diagramColors" Target="../diagrams/colors28.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slide" Target="slide2.xml"/><Relationship Id="rId7" Type="http://schemas.openxmlformats.org/officeDocument/2006/relationships/diagramColors" Target="../diagrams/colors29.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41.xml.rels><?xml version="1.0" encoding="UTF-8" standalone="yes"?>
<Relationships xmlns="http://schemas.openxmlformats.org/package/2006/relationships"><Relationship Id="rId8" Type="http://schemas.microsoft.com/office/2007/relationships/diagramDrawing" Target="../diagrams/drawing30.xml"/><Relationship Id="rId3" Type="http://schemas.openxmlformats.org/officeDocument/2006/relationships/slide" Target="slide2.xml"/><Relationship Id="rId7" Type="http://schemas.openxmlformats.org/officeDocument/2006/relationships/diagramColors" Target="../diagrams/colors3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42.xml.rels><?xml version="1.0" encoding="UTF-8" standalone="yes"?>
<Relationships xmlns="http://schemas.openxmlformats.org/package/2006/relationships"><Relationship Id="rId8" Type="http://schemas.microsoft.com/office/2007/relationships/diagramDrawing" Target="../diagrams/drawing31.xml"/><Relationship Id="rId3" Type="http://schemas.openxmlformats.org/officeDocument/2006/relationships/image" Target="../media/image1.jpeg"/><Relationship Id="rId7" Type="http://schemas.openxmlformats.org/officeDocument/2006/relationships/diagramColors" Target="../diagrams/colors31.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diagramQuickStyle" Target="../diagrams/quickStyle31.xml"/><Relationship Id="rId5" Type="http://schemas.openxmlformats.org/officeDocument/2006/relationships/diagramLayout" Target="../diagrams/layout31.xml"/><Relationship Id="rId4" Type="http://schemas.openxmlformats.org/officeDocument/2006/relationships/diagramData" Target="../diagrams/data31.xml"/></Relationships>
</file>

<file path=ppt/slides/_rels/slide43.xml.rels><?xml version="1.0" encoding="UTF-8" standalone="yes"?>
<Relationships xmlns="http://schemas.openxmlformats.org/package/2006/relationships"><Relationship Id="rId8" Type="http://schemas.microsoft.com/office/2007/relationships/diagramDrawing" Target="../diagrams/drawing32.xml"/><Relationship Id="rId3" Type="http://schemas.openxmlformats.org/officeDocument/2006/relationships/image" Target="../media/image1.jpeg"/><Relationship Id="rId7" Type="http://schemas.openxmlformats.org/officeDocument/2006/relationships/diagramColors" Target="../diagrams/colors32.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diagramQuickStyle" Target="../diagrams/quickStyle32.xml"/><Relationship Id="rId5" Type="http://schemas.openxmlformats.org/officeDocument/2006/relationships/diagramLayout" Target="../diagrams/layout32.xml"/><Relationship Id="rId4" Type="http://schemas.openxmlformats.org/officeDocument/2006/relationships/diagramData" Target="../diagrams/data32.xml"/></Relationships>
</file>

<file path=ppt/slides/_rels/slide44.xml.rels><?xml version="1.0" encoding="UTF-8" standalone="yes"?>
<Relationships xmlns="http://schemas.openxmlformats.org/package/2006/relationships"><Relationship Id="rId8" Type="http://schemas.microsoft.com/office/2007/relationships/diagramDrawing" Target="../diagrams/drawing33.xml"/><Relationship Id="rId3" Type="http://schemas.openxmlformats.org/officeDocument/2006/relationships/image" Target="../media/image1.jpeg"/><Relationship Id="rId7" Type="http://schemas.openxmlformats.org/officeDocument/2006/relationships/diagramColors" Target="../diagrams/colors33.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diagramQuickStyle" Target="../diagrams/quickStyle33.xml"/><Relationship Id="rId5" Type="http://schemas.openxmlformats.org/officeDocument/2006/relationships/diagramLayout" Target="../diagrams/layout33.xml"/><Relationship Id="rId4" Type="http://schemas.openxmlformats.org/officeDocument/2006/relationships/diagramData" Target="../diagrams/data33.xml"/></Relationships>
</file>

<file path=ppt/slides/_rels/slide45.xml.rels><?xml version="1.0" encoding="UTF-8" standalone="yes"?>
<Relationships xmlns="http://schemas.openxmlformats.org/package/2006/relationships"><Relationship Id="rId8" Type="http://schemas.microsoft.com/office/2007/relationships/diagramDrawing" Target="../diagrams/drawing34.xml"/><Relationship Id="rId3" Type="http://schemas.openxmlformats.org/officeDocument/2006/relationships/slide" Target="slide2.xml"/><Relationship Id="rId7" Type="http://schemas.openxmlformats.org/officeDocument/2006/relationships/diagramColors" Target="../diagrams/colors34.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QuickStyle" Target="../diagrams/quickStyle34.xml"/><Relationship Id="rId5" Type="http://schemas.openxmlformats.org/officeDocument/2006/relationships/diagramLayout" Target="../diagrams/layout34.xml"/><Relationship Id="rId4" Type="http://schemas.openxmlformats.org/officeDocument/2006/relationships/diagramData" Target="../diagrams/data34.xml"/></Relationships>
</file>

<file path=ppt/slides/_rels/slide46.xml.rels><?xml version="1.0" encoding="UTF-8" standalone="yes"?>
<Relationships xmlns="http://schemas.openxmlformats.org/package/2006/relationships"><Relationship Id="rId8" Type="http://schemas.microsoft.com/office/2007/relationships/diagramDrawing" Target="../diagrams/drawing35.xml"/><Relationship Id="rId3" Type="http://schemas.openxmlformats.org/officeDocument/2006/relationships/image" Target="../media/image1.jpeg"/><Relationship Id="rId7" Type="http://schemas.openxmlformats.org/officeDocument/2006/relationships/diagramColors" Target="../diagrams/colors35.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QuickStyle" Target="../diagrams/quickStyle35.xml"/><Relationship Id="rId5" Type="http://schemas.openxmlformats.org/officeDocument/2006/relationships/diagramLayout" Target="../diagrams/layout35.xml"/><Relationship Id="rId4" Type="http://schemas.openxmlformats.org/officeDocument/2006/relationships/diagramData" Target="../diagrams/data35.xml"/></Relationships>
</file>

<file path=ppt/slides/_rels/slide47.xml.rels><?xml version="1.0" encoding="UTF-8" standalone="yes"?>
<Relationships xmlns="http://schemas.openxmlformats.org/package/2006/relationships"><Relationship Id="rId8" Type="http://schemas.microsoft.com/office/2007/relationships/diagramDrawing" Target="../diagrams/drawing36.xml"/><Relationship Id="rId3" Type="http://schemas.openxmlformats.org/officeDocument/2006/relationships/image" Target="../media/image1.jpeg"/><Relationship Id="rId7" Type="http://schemas.openxmlformats.org/officeDocument/2006/relationships/diagramColors" Target="../diagrams/colors36.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QuickStyle" Target="../diagrams/quickStyle36.xml"/><Relationship Id="rId5" Type="http://schemas.openxmlformats.org/officeDocument/2006/relationships/diagramLayout" Target="../diagrams/layout36.xml"/><Relationship Id="rId4" Type="http://schemas.openxmlformats.org/officeDocument/2006/relationships/diagramData" Target="../diagrams/data36.xml"/></Relationships>
</file>

<file path=ppt/slides/_rels/slide48.xml.rels><?xml version="1.0" encoding="UTF-8" standalone="yes"?>
<Relationships xmlns="http://schemas.openxmlformats.org/package/2006/relationships"><Relationship Id="rId8" Type="http://schemas.microsoft.com/office/2007/relationships/diagramDrawing" Target="../diagrams/drawing37.xml"/><Relationship Id="rId3" Type="http://schemas.openxmlformats.org/officeDocument/2006/relationships/slide" Target="slide2.xml"/><Relationship Id="rId7" Type="http://schemas.openxmlformats.org/officeDocument/2006/relationships/diagramColors" Target="../diagrams/colors37.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QuickStyle" Target="../diagrams/quickStyle37.xml"/><Relationship Id="rId5" Type="http://schemas.openxmlformats.org/officeDocument/2006/relationships/diagramLayout" Target="../diagrams/layout37.xml"/><Relationship Id="rId4" Type="http://schemas.openxmlformats.org/officeDocument/2006/relationships/diagramData" Target="../diagrams/data37.xml"/></Relationships>
</file>

<file path=ppt/slides/_rels/slide49.xml.rels><?xml version="1.0" encoding="UTF-8" standalone="yes"?>
<Relationships xmlns="http://schemas.openxmlformats.org/package/2006/relationships"><Relationship Id="rId8" Type="http://schemas.microsoft.com/office/2007/relationships/diagramDrawing" Target="../diagrams/drawing38.xml"/><Relationship Id="rId3" Type="http://schemas.openxmlformats.org/officeDocument/2006/relationships/image" Target="../media/image1.jpeg"/><Relationship Id="rId7" Type="http://schemas.openxmlformats.org/officeDocument/2006/relationships/diagramColors" Target="../diagrams/colors38.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QuickStyle" Target="../diagrams/quickStyle38.xml"/><Relationship Id="rId5" Type="http://schemas.openxmlformats.org/officeDocument/2006/relationships/diagramLayout" Target="../diagrams/layout38.xml"/><Relationship Id="rId4" Type="http://schemas.openxmlformats.org/officeDocument/2006/relationships/diagramData" Target="../diagrams/data3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microsoft.com/office/2007/relationships/diagramDrawing" Target="../diagrams/drawing39.xml"/><Relationship Id="rId3" Type="http://schemas.openxmlformats.org/officeDocument/2006/relationships/image" Target="../media/image1.jpeg"/><Relationship Id="rId7" Type="http://schemas.openxmlformats.org/officeDocument/2006/relationships/diagramColors" Target="../diagrams/colors39.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QuickStyle" Target="../diagrams/quickStyle39.xml"/><Relationship Id="rId5" Type="http://schemas.openxmlformats.org/officeDocument/2006/relationships/diagramLayout" Target="../diagrams/layout39.xml"/><Relationship Id="rId4" Type="http://schemas.openxmlformats.org/officeDocument/2006/relationships/diagramData" Target="../diagrams/data39.xml"/></Relationships>
</file>

<file path=ppt/slides/_rels/slide51.xml.rels><?xml version="1.0" encoding="UTF-8" standalone="yes"?>
<Relationships xmlns="http://schemas.openxmlformats.org/package/2006/relationships"><Relationship Id="rId8" Type="http://schemas.microsoft.com/office/2007/relationships/diagramDrawing" Target="../diagrams/drawing40.xml"/><Relationship Id="rId3" Type="http://schemas.openxmlformats.org/officeDocument/2006/relationships/slide" Target="slide2.xml"/><Relationship Id="rId7" Type="http://schemas.openxmlformats.org/officeDocument/2006/relationships/diagramColors" Target="../diagrams/colors40.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QuickStyle" Target="../diagrams/quickStyle40.xml"/><Relationship Id="rId5" Type="http://schemas.openxmlformats.org/officeDocument/2006/relationships/diagramLayout" Target="../diagrams/layout40.xml"/><Relationship Id="rId4" Type="http://schemas.openxmlformats.org/officeDocument/2006/relationships/diagramData" Target="../diagrams/data40.xml"/></Relationships>
</file>

<file path=ppt/slides/_rels/slide52.xml.rels><?xml version="1.0" encoding="UTF-8" standalone="yes"?>
<Relationships xmlns="http://schemas.openxmlformats.org/package/2006/relationships"><Relationship Id="rId8" Type="http://schemas.microsoft.com/office/2007/relationships/diagramDrawing" Target="../diagrams/drawing41.xml"/><Relationship Id="rId3" Type="http://schemas.openxmlformats.org/officeDocument/2006/relationships/image" Target="../media/image1.jpeg"/><Relationship Id="rId7" Type="http://schemas.openxmlformats.org/officeDocument/2006/relationships/diagramColors" Target="../diagrams/colors41.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QuickStyle" Target="../diagrams/quickStyle41.xml"/><Relationship Id="rId5" Type="http://schemas.openxmlformats.org/officeDocument/2006/relationships/diagramLayout" Target="../diagrams/layout41.xml"/><Relationship Id="rId4" Type="http://schemas.openxmlformats.org/officeDocument/2006/relationships/diagramData" Target="../diagrams/data41.xml"/></Relationships>
</file>

<file path=ppt/slides/_rels/slide53.xml.rels><?xml version="1.0" encoding="UTF-8" standalone="yes"?>
<Relationships xmlns="http://schemas.openxmlformats.org/package/2006/relationships"><Relationship Id="rId8" Type="http://schemas.openxmlformats.org/officeDocument/2006/relationships/diagramColors" Target="../diagrams/colors42.xml"/><Relationship Id="rId3" Type="http://schemas.openxmlformats.org/officeDocument/2006/relationships/hyperlink" Target="http://www.naldic.org.uk/docs/resources/documents/0610-2002Science.pdf" TargetMode="External"/><Relationship Id="rId7" Type="http://schemas.openxmlformats.org/officeDocument/2006/relationships/diagramQuickStyle" Target="../diagrams/quickStyle42.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Layout" Target="../diagrams/layout42.xml"/><Relationship Id="rId5" Type="http://schemas.openxmlformats.org/officeDocument/2006/relationships/diagramData" Target="../diagrams/data42.xml"/><Relationship Id="rId4" Type="http://schemas.openxmlformats.org/officeDocument/2006/relationships/image" Target="../media/image1.jpeg"/><Relationship Id="rId9" Type="http://schemas.microsoft.com/office/2007/relationships/diagramDrawing" Target="../diagrams/drawing42.xml"/></Relationships>
</file>

<file path=ppt/slides/_rels/slide54.xml.rels><?xml version="1.0" encoding="UTF-8" standalone="yes"?>
<Relationships xmlns="http://schemas.openxmlformats.org/package/2006/relationships"><Relationship Id="rId8" Type="http://schemas.openxmlformats.org/officeDocument/2006/relationships/diagramColors" Target="../diagrams/colors43.xml"/><Relationship Id="rId3" Type="http://schemas.openxmlformats.org/officeDocument/2006/relationships/hyperlink" Target="http://www.naldic.org.uk/docs/resources/documents/sec_re_eal_access_engagRE.pdf" TargetMode="External"/><Relationship Id="rId7" Type="http://schemas.openxmlformats.org/officeDocument/2006/relationships/diagramQuickStyle" Target="../diagrams/quickStyle43.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diagramLayout" Target="../diagrams/layout43.xml"/><Relationship Id="rId5" Type="http://schemas.openxmlformats.org/officeDocument/2006/relationships/diagramData" Target="../diagrams/data43.xml"/><Relationship Id="rId4" Type="http://schemas.openxmlformats.org/officeDocument/2006/relationships/image" Target="../media/image1.jpeg"/><Relationship Id="rId9" Type="http://schemas.microsoft.com/office/2007/relationships/diagramDrawing" Target="../diagrams/drawing4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30250" y="228600"/>
            <a:ext cx="7958138" cy="1470025"/>
          </a:xfrm>
        </p:spPr>
        <p:txBody>
          <a:bodyPr/>
          <a:lstStyle/>
          <a:p>
            <a:pPr eaLnBrk="1" hangingPunct="1"/>
            <a:r>
              <a:rPr lang="en-GB" altLang="en-US" sz="4000" b="1" smtClean="0">
                <a:solidFill>
                  <a:srgbClr val="0070C0"/>
                </a:solidFill>
              </a:rPr>
              <a:t>The EAL Toolkit:</a:t>
            </a:r>
            <a:br>
              <a:rPr lang="en-GB" altLang="en-US" sz="4000" b="1" smtClean="0">
                <a:solidFill>
                  <a:srgbClr val="0070C0"/>
                </a:solidFill>
              </a:rPr>
            </a:br>
            <a:r>
              <a:rPr lang="en-GB" altLang="en-US" sz="4000" b="1" smtClean="0">
                <a:solidFill>
                  <a:srgbClr val="0070C0"/>
                </a:solidFill>
              </a:rPr>
              <a:t>English as an Additional Language</a:t>
            </a:r>
          </a:p>
        </p:txBody>
      </p:sp>
      <p:sp>
        <p:nvSpPr>
          <p:cNvPr id="2051" name="Text Box 15"/>
          <p:cNvSpPr txBox="1">
            <a:spLocks noChangeArrowheads="1"/>
          </p:cNvSpPr>
          <p:nvPr/>
        </p:nvSpPr>
        <p:spPr bwMode="auto">
          <a:xfrm>
            <a:off x="611188" y="4660900"/>
            <a:ext cx="7848600" cy="219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200">
                <a:latin typeface="Arial" panose="020B0604020202020204" pitchFamily="34" charset="0"/>
              </a:rPr>
              <a:t>Sources:</a:t>
            </a:r>
          </a:p>
          <a:p>
            <a:pPr eaLnBrk="1" hangingPunct="1">
              <a:spcBef>
                <a:spcPct val="50000"/>
              </a:spcBef>
              <a:buFontTx/>
              <a:buNone/>
            </a:pPr>
            <a:r>
              <a:rPr lang="en-GB" altLang="en-US" sz="1200">
                <a:latin typeface="Arial" panose="020B0604020202020204" pitchFamily="34" charset="0"/>
                <a:hlinkClick r:id="rId2"/>
              </a:rPr>
              <a:t>www.naldic.org.uk</a:t>
            </a:r>
            <a:endParaRPr lang="en-GB" altLang="en-US" sz="1200">
              <a:latin typeface="Arial" panose="020B0604020202020204" pitchFamily="34" charset="0"/>
            </a:endParaRPr>
          </a:p>
          <a:p>
            <a:pPr eaLnBrk="1" hangingPunct="1">
              <a:spcBef>
                <a:spcPct val="50000"/>
              </a:spcBef>
              <a:buFontTx/>
              <a:buNone/>
            </a:pPr>
            <a:r>
              <a:rPr lang="en-GB" altLang="en-US" sz="1200">
                <a:latin typeface="Arial" panose="020B0604020202020204" pitchFamily="34" charset="0"/>
                <a:hlinkClick r:id="rId3"/>
              </a:rPr>
              <a:t>http://nationalstrategies.standards.dcsf.gov.uk/primary/publications/inclusion/bi_children/</a:t>
            </a:r>
            <a:r>
              <a:rPr lang="en-GB" altLang="en-US" sz="1200">
                <a:latin typeface="Arial" panose="020B0604020202020204" pitchFamily="34" charset="0"/>
              </a:rPr>
              <a:t> </a:t>
            </a:r>
          </a:p>
          <a:p>
            <a:pPr eaLnBrk="1" hangingPunct="1">
              <a:spcBef>
                <a:spcPct val="50000"/>
              </a:spcBef>
              <a:buFontTx/>
              <a:buNone/>
            </a:pPr>
            <a:r>
              <a:rPr lang="en-GB" altLang="en-US" sz="1200">
                <a:latin typeface="Arial" panose="020B0604020202020204" pitchFamily="34" charset="0"/>
              </a:rPr>
              <a:t>Access and Engagement series (DfES 2002) </a:t>
            </a:r>
            <a:r>
              <a:rPr lang="en-GB" altLang="en-US" sz="1200">
                <a:latin typeface="Arial" panose="020B0604020202020204" pitchFamily="34" charset="0"/>
                <a:hlinkClick r:id="rId4"/>
              </a:rPr>
              <a:t>http://www.naldic.org.uk/docs/resources/KeyDocs.cfm</a:t>
            </a:r>
            <a:r>
              <a:rPr lang="en-GB" altLang="en-US" sz="1200">
                <a:latin typeface="Arial" panose="020B0604020202020204" pitchFamily="34" charset="0"/>
              </a:rPr>
              <a:t> </a:t>
            </a:r>
          </a:p>
          <a:p>
            <a:pPr eaLnBrk="1" hangingPunct="1">
              <a:spcBef>
                <a:spcPct val="50000"/>
              </a:spcBef>
              <a:buFontTx/>
              <a:buNone/>
            </a:pPr>
            <a:r>
              <a:rPr lang="en-GB" altLang="en-US" sz="1200">
                <a:latin typeface="Arial" panose="020B0604020202020204" pitchFamily="34" charset="0"/>
              </a:rPr>
              <a:t>Jim Cummins, </a:t>
            </a:r>
            <a:r>
              <a:rPr lang="en-GB" altLang="en-US" sz="1200" i="1">
                <a:latin typeface="Arial" panose="020B0604020202020204" pitchFamily="34" charset="0"/>
              </a:rPr>
              <a:t>Language, Power and Pedagogy (Multilingual Matters, Clevedon, 2000)</a:t>
            </a:r>
          </a:p>
          <a:p>
            <a:pPr eaLnBrk="1" hangingPunct="1">
              <a:spcBef>
                <a:spcPct val="50000"/>
              </a:spcBef>
              <a:buFontTx/>
              <a:buNone/>
            </a:pPr>
            <a:r>
              <a:rPr lang="en-GB" altLang="en-US" sz="1200">
                <a:latin typeface="Arial" panose="020B0604020202020204" pitchFamily="34" charset="0"/>
              </a:rPr>
              <a:t>Neil Mercer, </a:t>
            </a:r>
            <a:r>
              <a:rPr lang="en-GB" altLang="en-US" sz="1200" i="1">
                <a:latin typeface="Arial" panose="020B0604020202020204" pitchFamily="34" charset="0"/>
              </a:rPr>
              <a:t>Words and minds: how we use language to think together (Routledge, Abingdon, 2000)</a:t>
            </a:r>
          </a:p>
          <a:p>
            <a:pPr eaLnBrk="1" hangingPunct="1">
              <a:spcBef>
                <a:spcPct val="50000"/>
              </a:spcBef>
              <a:buFontTx/>
              <a:buNone/>
            </a:pPr>
            <a:r>
              <a:rPr lang="en-GB" altLang="en-US" sz="1200">
                <a:latin typeface="Arial" panose="020B0604020202020204" pitchFamily="34" charset="0"/>
              </a:rPr>
              <a:t>My head</a:t>
            </a:r>
          </a:p>
          <a:p>
            <a:pPr eaLnBrk="1" hangingPunct="1">
              <a:spcBef>
                <a:spcPct val="50000"/>
              </a:spcBef>
              <a:buFontTx/>
              <a:buNone/>
            </a:pPr>
            <a:r>
              <a:rPr lang="en-GB" altLang="en-US" sz="1200">
                <a:latin typeface="Arial" panose="020B0604020202020204" pitchFamily="34" charset="0"/>
              </a:rPr>
              <a:t>Other people’s heads</a:t>
            </a:r>
          </a:p>
        </p:txBody>
      </p:sp>
      <p:sp>
        <p:nvSpPr>
          <p:cNvPr id="2052" name="Text Box 16"/>
          <p:cNvSpPr txBox="1">
            <a:spLocks noChangeArrowheads="1"/>
          </p:cNvSpPr>
          <p:nvPr/>
        </p:nvSpPr>
        <p:spPr bwMode="auto">
          <a:xfrm>
            <a:off x="0" y="0"/>
            <a:ext cx="24114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200">
                <a:latin typeface="Arial" panose="020B0604020202020204" pitchFamily="34" charset="0"/>
              </a:rPr>
              <a:t>Made by Mike Gershon – </a:t>
            </a:r>
          </a:p>
          <a:p>
            <a:pPr eaLnBrk="1" hangingPunct="1">
              <a:spcBef>
                <a:spcPct val="50000"/>
              </a:spcBef>
              <a:buFontTx/>
              <a:buNone/>
            </a:pPr>
            <a:r>
              <a:rPr lang="en-GB" altLang="en-US" sz="1200">
                <a:latin typeface="Arial" panose="020B0604020202020204" pitchFamily="34" charset="0"/>
                <a:hlinkClick r:id="rId5"/>
              </a:rPr>
              <a:t>mikegershon@hotmail.com</a:t>
            </a:r>
            <a:r>
              <a:rPr lang="en-GB" altLang="en-US" sz="1200">
                <a:latin typeface="Arial" panose="020B0604020202020204" pitchFamily="34" charset="0"/>
              </a:rPr>
              <a:t> </a:t>
            </a:r>
          </a:p>
        </p:txBody>
      </p:sp>
      <p:grpSp>
        <p:nvGrpSpPr>
          <p:cNvPr id="2053" name="Group 2"/>
          <p:cNvGrpSpPr>
            <a:grpSpLocks/>
          </p:cNvGrpSpPr>
          <p:nvPr/>
        </p:nvGrpSpPr>
        <p:grpSpPr bwMode="auto">
          <a:xfrm>
            <a:off x="115888" y="1851025"/>
            <a:ext cx="8893175" cy="2709863"/>
            <a:chOff x="116172" y="1850918"/>
            <a:chExt cx="8892288" cy="2710182"/>
          </a:xfrm>
        </p:grpSpPr>
        <p:sp>
          <p:nvSpPr>
            <p:cNvPr id="2" name="Oval Callout 1"/>
            <p:cNvSpPr/>
            <p:nvPr/>
          </p:nvSpPr>
          <p:spPr>
            <a:xfrm>
              <a:off x="508245" y="2316111"/>
              <a:ext cx="2376251" cy="1224106"/>
            </a:xfrm>
            <a:prstGeom prst="wedgeEllipseCallout">
              <a:avLst>
                <a:gd name="adj1" fmla="val -54140"/>
                <a:gd name="adj2" fmla="val 9037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Oval Callout 5"/>
            <p:cNvSpPr/>
            <p:nvPr/>
          </p:nvSpPr>
          <p:spPr>
            <a:xfrm>
              <a:off x="6521095" y="2376443"/>
              <a:ext cx="2376251" cy="1224106"/>
            </a:xfrm>
            <a:prstGeom prst="wedgeEllipseCallout">
              <a:avLst>
                <a:gd name="adj1" fmla="val 41760"/>
                <a:gd name="adj2" fmla="val 108210"/>
              </a:avLst>
            </a:prstGeom>
            <a:solidFill>
              <a:schemeClr val="accent6">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Oval Callout 6"/>
            <p:cNvSpPr/>
            <p:nvPr/>
          </p:nvSpPr>
          <p:spPr>
            <a:xfrm>
              <a:off x="4973437" y="2944835"/>
              <a:ext cx="2376250" cy="1224106"/>
            </a:xfrm>
            <a:prstGeom prst="wedgeEllipseCallout">
              <a:avLst>
                <a:gd name="adj1" fmla="val 44057"/>
                <a:gd name="adj2" fmla="val 107096"/>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Oval Callout 7"/>
            <p:cNvSpPr/>
            <p:nvPr/>
          </p:nvSpPr>
          <p:spPr>
            <a:xfrm>
              <a:off x="3243235" y="3075025"/>
              <a:ext cx="2377838" cy="1224106"/>
            </a:xfrm>
            <a:prstGeom prst="wedgeEllipseCallout">
              <a:avLst>
                <a:gd name="adj1" fmla="val -3606"/>
                <a:gd name="adj2" fmla="val 9148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Oval Callout 8"/>
            <p:cNvSpPr/>
            <p:nvPr/>
          </p:nvSpPr>
          <p:spPr>
            <a:xfrm>
              <a:off x="1695576" y="2928958"/>
              <a:ext cx="2377838" cy="1224106"/>
            </a:xfrm>
            <a:prstGeom prst="wedgeEllipseCallout">
              <a:avLst>
                <a:gd name="adj1" fmla="val -32892"/>
                <a:gd name="adj2" fmla="val 9483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Oval Callout 9"/>
            <p:cNvSpPr/>
            <p:nvPr/>
          </p:nvSpPr>
          <p:spPr>
            <a:xfrm>
              <a:off x="516182" y="2316111"/>
              <a:ext cx="2376250" cy="1224106"/>
            </a:xfrm>
            <a:prstGeom prst="wedgeEllipseCallout">
              <a:avLst>
                <a:gd name="adj1" fmla="val -54140"/>
                <a:gd name="adj2" fmla="val 90373"/>
              </a:avLst>
            </a:prstGeom>
            <a:solidFill>
              <a:srgbClr val="FFC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Oval Callout 10"/>
            <p:cNvSpPr/>
            <p:nvPr/>
          </p:nvSpPr>
          <p:spPr>
            <a:xfrm>
              <a:off x="3251171" y="3075025"/>
              <a:ext cx="2376251" cy="1224106"/>
            </a:xfrm>
            <a:prstGeom prst="wedgeEllipseCallout">
              <a:avLst>
                <a:gd name="adj1" fmla="val -3606"/>
                <a:gd name="adj2" fmla="val 91487"/>
              </a:avLst>
            </a:prstGeom>
            <a:solidFill>
              <a:srgbClr val="0070C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2" name="Oval Callout 11"/>
            <p:cNvSpPr/>
            <p:nvPr/>
          </p:nvSpPr>
          <p:spPr>
            <a:xfrm>
              <a:off x="1703514" y="2928958"/>
              <a:ext cx="2376250" cy="1224106"/>
            </a:xfrm>
            <a:prstGeom prst="wedgeEllipseCallout">
              <a:avLst>
                <a:gd name="adj1" fmla="val -32892"/>
                <a:gd name="adj2" fmla="val 94832"/>
              </a:avLst>
            </a:prstGeom>
            <a:solidFill>
              <a:srgbClr val="00B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Oval Callout 12"/>
            <p:cNvSpPr/>
            <p:nvPr/>
          </p:nvSpPr>
          <p:spPr>
            <a:xfrm>
              <a:off x="6632209" y="1911250"/>
              <a:ext cx="2376251" cy="1224107"/>
            </a:xfrm>
            <a:prstGeom prst="wedgeEllipseCallout">
              <a:avLst>
                <a:gd name="adj1" fmla="val 41760"/>
                <a:gd name="adj2" fmla="val 108210"/>
              </a:avLst>
            </a:prstGeom>
            <a:solidFill>
              <a:schemeClr val="accent6">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Oval Callout 13"/>
            <p:cNvSpPr/>
            <p:nvPr/>
          </p:nvSpPr>
          <p:spPr>
            <a:xfrm>
              <a:off x="5084551" y="2479642"/>
              <a:ext cx="2376250" cy="1224107"/>
            </a:xfrm>
            <a:prstGeom prst="wedgeEllipseCallout">
              <a:avLst>
                <a:gd name="adj1" fmla="val 44057"/>
                <a:gd name="adj2" fmla="val 107096"/>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Oval Callout 14"/>
            <p:cNvSpPr/>
            <p:nvPr/>
          </p:nvSpPr>
          <p:spPr>
            <a:xfrm>
              <a:off x="627296" y="1850918"/>
              <a:ext cx="2376250" cy="1224107"/>
            </a:xfrm>
            <a:prstGeom prst="wedgeEllipseCallout">
              <a:avLst>
                <a:gd name="adj1" fmla="val -54140"/>
                <a:gd name="adj2" fmla="val 90373"/>
              </a:avLst>
            </a:prstGeom>
            <a:solidFill>
              <a:srgbClr val="FFC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Oval Callout 15"/>
            <p:cNvSpPr/>
            <p:nvPr/>
          </p:nvSpPr>
          <p:spPr>
            <a:xfrm>
              <a:off x="3362285" y="2609832"/>
              <a:ext cx="2377838" cy="1224107"/>
            </a:xfrm>
            <a:prstGeom prst="wedgeEllipseCallout">
              <a:avLst>
                <a:gd name="adj1" fmla="val -3606"/>
                <a:gd name="adj2" fmla="val 91487"/>
              </a:avLst>
            </a:prstGeom>
            <a:solidFill>
              <a:srgbClr val="0070C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 name="Oval Callout 16"/>
            <p:cNvSpPr/>
            <p:nvPr/>
          </p:nvSpPr>
          <p:spPr>
            <a:xfrm>
              <a:off x="1814628" y="2463765"/>
              <a:ext cx="2377838" cy="1224107"/>
            </a:xfrm>
            <a:prstGeom prst="wedgeEllipseCallout">
              <a:avLst>
                <a:gd name="adj1" fmla="val -32892"/>
                <a:gd name="adj2" fmla="val 94832"/>
              </a:avLst>
            </a:prstGeom>
            <a:solidFill>
              <a:srgbClr val="00B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Oval Callout 17"/>
            <p:cNvSpPr/>
            <p:nvPr/>
          </p:nvSpPr>
          <p:spPr>
            <a:xfrm>
              <a:off x="6121085" y="2278006"/>
              <a:ext cx="2376251" cy="1224106"/>
            </a:xfrm>
            <a:prstGeom prst="wedgeEllipseCallout">
              <a:avLst>
                <a:gd name="adj1" fmla="val 41760"/>
                <a:gd name="adj2" fmla="val 108210"/>
              </a:avLst>
            </a:prstGeom>
            <a:solidFill>
              <a:schemeClr val="accent6">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9" name="Oval Callout 18"/>
            <p:cNvSpPr/>
            <p:nvPr/>
          </p:nvSpPr>
          <p:spPr>
            <a:xfrm>
              <a:off x="4573427" y="2846398"/>
              <a:ext cx="2376250" cy="1224106"/>
            </a:xfrm>
            <a:prstGeom prst="wedgeEllipseCallout">
              <a:avLst>
                <a:gd name="adj1" fmla="val 44057"/>
                <a:gd name="adj2" fmla="val 107096"/>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 name="Oval Callout 19"/>
            <p:cNvSpPr/>
            <p:nvPr/>
          </p:nvSpPr>
          <p:spPr>
            <a:xfrm>
              <a:off x="116172" y="2217674"/>
              <a:ext cx="2376250" cy="1224106"/>
            </a:xfrm>
            <a:prstGeom prst="wedgeEllipseCallout">
              <a:avLst>
                <a:gd name="adj1" fmla="val -54140"/>
                <a:gd name="adj2" fmla="val 90373"/>
              </a:avLst>
            </a:prstGeom>
            <a:solidFill>
              <a:srgbClr val="FFC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Oval Callout 20"/>
            <p:cNvSpPr/>
            <p:nvPr/>
          </p:nvSpPr>
          <p:spPr>
            <a:xfrm>
              <a:off x="2852749" y="2976588"/>
              <a:ext cx="2376250" cy="1224106"/>
            </a:xfrm>
            <a:prstGeom prst="wedgeEllipseCallout">
              <a:avLst>
                <a:gd name="adj1" fmla="val -3606"/>
                <a:gd name="adj2" fmla="val 91487"/>
              </a:avLst>
            </a:prstGeom>
            <a:solidFill>
              <a:srgbClr val="0070C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Oval Callout 21"/>
            <p:cNvSpPr/>
            <p:nvPr/>
          </p:nvSpPr>
          <p:spPr>
            <a:xfrm>
              <a:off x="1305090" y="2828933"/>
              <a:ext cx="2376251" cy="1224107"/>
            </a:xfrm>
            <a:prstGeom prst="wedgeEllipseCallout">
              <a:avLst>
                <a:gd name="adj1" fmla="val -32892"/>
                <a:gd name="adj2" fmla="val 94832"/>
              </a:avLst>
            </a:prstGeom>
            <a:solidFill>
              <a:srgbClr val="00B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 name="Oval Callout 22"/>
            <p:cNvSpPr/>
            <p:nvPr/>
          </p:nvSpPr>
          <p:spPr>
            <a:xfrm>
              <a:off x="6551255" y="2638411"/>
              <a:ext cx="2377838" cy="1224107"/>
            </a:xfrm>
            <a:prstGeom prst="wedgeEllipseCallout">
              <a:avLst>
                <a:gd name="adj1" fmla="val 41760"/>
                <a:gd name="adj2" fmla="val 108210"/>
              </a:avLst>
            </a:prstGeom>
            <a:solidFill>
              <a:schemeClr val="accent6">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4" name="Oval Callout 23"/>
            <p:cNvSpPr/>
            <p:nvPr/>
          </p:nvSpPr>
          <p:spPr>
            <a:xfrm>
              <a:off x="5003596" y="3206803"/>
              <a:ext cx="2377838" cy="1224107"/>
            </a:xfrm>
            <a:prstGeom prst="wedgeEllipseCallout">
              <a:avLst>
                <a:gd name="adj1" fmla="val 44057"/>
                <a:gd name="adj2" fmla="val 107096"/>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5" name="Oval Callout 24"/>
            <p:cNvSpPr/>
            <p:nvPr/>
          </p:nvSpPr>
          <p:spPr>
            <a:xfrm>
              <a:off x="546341" y="2578079"/>
              <a:ext cx="2376251" cy="1224107"/>
            </a:xfrm>
            <a:prstGeom prst="wedgeEllipseCallout">
              <a:avLst>
                <a:gd name="adj1" fmla="val -54140"/>
                <a:gd name="adj2" fmla="val 90373"/>
              </a:avLst>
            </a:prstGeom>
            <a:solidFill>
              <a:srgbClr val="FFC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6" name="Oval Callout 25"/>
            <p:cNvSpPr/>
            <p:nvPr/>
          </p:nvSpPr>
          <p:spPr>
            <a:xfrm>
              <a:off x="3282918" y="3336993"/>
              <a:ext cx="2376251" cy="1224107"/>
            </a:xfrm>
            <a:prstGeom prst="wedgeEllipseCallout">
              <a:avLst>
                <a:gd name="adj1" fmla="val -3606"/>
                <a:gd name="adj2" fmla="val 91487"/>
              </a:avLst>
            </a:prstGeom>
            <a:solidFill>
              <a:srgbClr val="0070C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7" name="Oval Callout 26"/>
            <p:cNvSpPr/>
            <p:nvPr/>
          </p:nvSpPr>
          <p:spPr>
            <a:xfrm>
              <a:off x="1735260" y="3189339"/>
              <a:ext cx="2376250" cy="1224106"/>
            </a:xfrm>
            <a:prstGeom prst="wedgeEllipseCallout">
              <a:avLst>
                <a:gd name="adj1" fmla="val -32892"/>
                <a:gd name="adj2" fmla="val 94832"/>
              </a:avLst>
            </a:prstGeom>
            <a:solidFill>
              <a:srgbClr val="00B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Pre-teach Vocabulary</a:t>
            </a:r>
          </a:p>
        </p:txBody>
      </p:sp>
      <p:sp>
        <p:nvSpPr>
          <p:cNvPr id="11269" name="TextBox 6"/>
          <p:cNvSpPr txBox="1">
            <a:spLocks noChangeArrowheads="1"/>
          </p:cNvSpPr>
          <p:nvPr/>
        </p:nvSpPr>
        <p:spPr bwMode="auto">
          <a:xfrm>
            <a:off x="4500563" y="1557338"/>
            <a:ext cx="3929062"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66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If there is additional support in school, it can be useful to pre-teach key vocabulary.</a:t>
            </a:r>
          </a:p>
          <a:p>
            <a:pPr eaLnBrk="1" hangingPunct="1">
              <a:spcBef>
                <a:spcPct val="0"/>
              </a:spcBef>
              <a:buFontTx/>
              <a:buNone/>
            </a:pPr>
            <a:endParaRPr lang="en-GB" altLang="en-US" sz="2000"/>
          </a:p>
          <a:p>
            <a:pPr eaLnBrk="1" hangingPunct="1">
              <a:spcBef>
                <a:spcPct val="0"/>
              </a:spcBef>
              <a:buFontTx/>
              <a:buNone/>
            </a:pPr>
            <a:r>
              <a:rPr lang="en-GB" altLang="en-US" sz="2000"/>
              <a:t>This is particularly true if students are working or reading from textbooks, either individually or as a class.</a:t>
            </a:r>
          </a:p>
          <a:p>
            <a:pPr eaLnBrk="1" hangingPunct="1">
              <a:spcBef>
                <a:spcPct val="0"/>
              </a:spcBef>
              <a:buFontTx/>
              <a:buNone/>
            </a:pPr>
            <a:endParaRPr lang="en-GB" altLang="en-US" sz="2000"/>
          </a:p>
          <a:p>
            <a:pPr eaLnBrk="1" hangingPunct="1">
              <a:spcBef>
                <a:spcPct val="0"/>
              </a:spcBef>
              <a:buFontTx/>
              <a:buNone/>
            </a:pPr>
            <a:r>
              <a:rPr lang="en-GB" altLang="en-US" sz="2000"/>
              <a:t>Additional support may also be able to provide extra visual aids, or assist in reading text in advance with students.</a:t>
            </a:r>
          </a:p>
        </p:txBody>
      </p:sp>
      <p:sp>
        <p:nvSpPr>
          <p:cNvPr id="1127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127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sp>
        <p:nvSpPr>
          <p:cNvPr id="2" name="Rectangle 1"/>
          <p:cNvSpPr/>
          <p:nvPr/>
        </p:nvSpPr>
        <p:spPr>
          <a:xfrm>
            <a:off x="251127" y="1460916"/>
            <a:ext cx="3724096" cy="4247317"/>
          </a:xfrm>
          <a:prstGeom prst="rect">
            <a:avLst/>
          </a:prstGeom>
          <a:noFill/>
        </p:spPr>
        <p:txBody>
          <a:bodyPr wrap="none">
            <a:spAutoFit/>
          </a:bodyPr>
          <a:lstStyle/>
          <a:p>
            <a:pPr marL="685800" indent="-685800">
              <a:buFontTx/>
              <a:buChar char="-"/>
              <a:defRPr/>
            </a:pPr>
            <a:r>
              <a:rPr lang="en-US" sz="5400" b="1" dirty="0">
                <a:ln w="6600">
                  <a:solidFill>
                    <a:schemeClr val="accent2"/>
                  </a:solidFill>
                  <a:prstDash val="solid"/>
                </a:ln>
                <a:solidFill>
                  <a:srgbClr val="FFFFFF"/>
                </a:solidFill>
                <a:effectLst>
                  <a:outerShdw dist="38100" dir="2700000" algn="tl" rotWithShape="0">
                    <a:schemeClr val="accent2"/>
                  </a:outerShdw>
                </a:effectLst>
              </a:rPr>
              <a:t>Change</a:t>
            </a:r>
          </a:p>
          <a:p>
            <a:pPr marL="685800" indent="-685800">
              <a:buFontTx/>
              <a:buChar char="-"/>
              <a:defRPr/>
            </a:pPr>
            <a:r>
              <a:rPr lang="en-US" sz="5400" b="1" dirty="0">
                <a:ln w="6600">
                  <a:solidFill>
                    <a:schemeClr val="accent2"/>
                  </a:solidFill>
                  <a:prstDash val="solid"/>
                </a:ln>
                <a:solidFill>
                  <a:srgbClr val="FFFFFF"/>
                </a:solidFill>
                <a:effectLst>
                  <a:outerShdw dist="38100" dir="2700000" algn="tl" rotWithShape="0">
                    <a:schemeClr val="accent2"/>
                  </a:outerShdw>
                </a:effectLst>
              </a:rPr>
              <a:t>Cause</a:t>
            </a:r>
          </a:p>
          <a:p>
            <a:pPr marL="685800" indent="-685800">
              <a:buFontTx/>
              <a:buChar char="-"/>
              <a:defRPr/>
            </a:pPr>
            <a:r>
              <a:rPr lang="en-US" sz="5400" b="1" dirty="0">
                <a:ln w="6600">
                  <a:solidFill>
                    <a:schemeClr val="accent2"/>
                  </a:solidFill>
                  <a:prstDash val="solid"/>
                </a:ln>
                <a:solidFill>
                  <a:srgbClr val="FFFFFF"/>
                </a:solidFill>
                <a:effectLst>
                  <a:outerShdw dist="38100" dir="2700000" algn="tl" rotWithShape="0">
                    <a:schemeClr val="accent2"/>
                  </a:outerShdw>
                </a:effectLst>
              </a:rPr>
              <a:t>Source</a:t>
            </a:r>
          </a:p>
          <a:p>
            <a:pPr marL="685800" indent="-685800">
              <a:buFontTx/>
              <a:buChar char="-"/>
              <a:defRPr/>
            </a:pPr>
            <a:r>
              <a:rPr lang="en-US" sz="5400" b="1" dirty="0">
                <a:ln w="6600">
                  <a:solidFill>
                    <a:schemeClr val="accent2"/>
                  </a:solidFill>
                  <a:prstDash val="solid"/>
                </a:ln>
                <a:solidFill>
                  <a:srgbClr val="FFFFFF"/>
                </a:solidFill>
                <a:effectLst>
                  <a:outerShdw dist="38100" dir="2700000" algn="tl" rotWithShape="0">
                    <a:schemeClr val="accent2"/>
                  </a:outerShdw>
                </a:effectLst>
              </a:rPr>
              <a:t>Analysis</a:t>
            </a:r>
          </a:p>
          <a:p>
            <a:pPr marL="685800" indent="-685800">
              <a:buFontTx/>
              <a:buChar char="-"/>
              <a:defRPr/>
            </a:pPr>
            <a:r>
              <a:rPr lang="en-US" sz="5400" b="1" dirty="0">
                <a:ln w="6600">
                  <a:solidFill>
                    <a:schemeClr val="accent2"/>
                  </a:solidFill>
                  <a:prstDash val="solid"/>
                </a:ln>
                <a:solidFill>
                  <a:srgbClr val="FFFFFF"/>
                </a:solidFill>
                <a:effectLst>
                  <a:outerShdw dist="38100" dir="2700000" algn="tl" rotWithShape="0">
                    <a:schemeClr val="accent2"/>
                  </a:outerShdw>
                </a:effectLst>
              </a:rPr>
              <a:t>Bias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Open Questions</a:t>
            </a:r>
          </a:p>
        </p:txBody>
      </p:sp>
      <p:sp>
        <p:nvSpPr>
          <p:cNvPr id="12291" name="TextBox 6"/>
          <p:cNvSpPr txBox="1">
            <a:spLocks noChangeArrowheads="1"/>
          </p:cNvSpPr>
          <p:nvPr/>
        </p:nvSpPr>
        <p:spPr bwMode="auto">
          <a:xfrm>
            <a:off x="4427538" y="1341438"/>
            <a:ext cx="3929062"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folHlink"/>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Open questions have many benefits. </a:t>
            </a:r>
          </a:p>
          <a:p>
            <a:pPr eaLnBrk="1" hangingPunct="1">
              <a:spcBef>
                <a:spcPct val="0"/>
              </a:spcBef>
              <a:buFontTx/>
              <a:buNone/>
            </a:pPr>
            <a:endParaRPr lang="en-GB" altLang="en-US" sz="2000"/>
          </a:p>
          <a:p>
            <a:pPr eaLnBrk="1" hangingPunct="1">
              <a:spcBef>
                <a:spcPct val="0"/>
              </a:spcBef>
              <a:buFontTx/>
              <a:buNone/>
            </a:pPr>
            <a:r>
              <a:rPr lang="en-GB" altLang="en-US" sz="2000"/>
              <a:t>One may be the opportunity for EAL students to verbalise their reasoning. </a:t>
            </a:r>
          </a:p>
          <a:p>
            <a:pPr eaLnBrk="1" hangingPunct="1">
              <a:spcBef>
                <a:spcPct val="0"/>
              </a:spcBef>
              <a:buFontTx/>
              <a:buNone/>
            </a:pPr>
            <a:endParaRPr lang="en-GB" altLang="en-US" sz="2000"/>
          </a:p>
          <a:p>
            <a:pPr eaLnBrk="1" hangingPunct="1">
              <a:spcBef>
                <a:spcPct val="0"/>
              </a:spcBef>
              <a:buFontTx/>
              <a:buNone/>
            </a:pPr>
            <a:r>
              <a:rPr lang="en-GB" altLang="en-US" sz="2000"/>
              <a:t>This gives the teacher a chance to analyse how they are using language in the subject – i.e. Are there certain (subject) conventions which they are circumventing? </a:t>
            </a:r>
          </a:p>
          <a:p>
            <a:pPr eaLnBrk="1" hangingPunct="1">
              <a:spcBef>
                <a:spcPct val="0"/>
              </a:spcBef>
              <a:buFontTx/>
              <a:buNone/>
            </a:pPr>
            <a:endParaRPr lang="en-GB" altLang="en-US" sz="2000"/>
          </a:p>
          <a:p>
            <a:pPr eaLnBrk="1" hangingPunct="1">
              <a:spcBef>
                <a:spcPct val="0"/>
              </a:spcBef>
              <a:buFontTx/>
              <a:buNone/>
            </a:pPr>
            <a:r>
              <a:rPr lang="en-GB" altLang="en-US" sz="2000"/>
              <a:t>(of course, this may turn out to be a good thing!)</a:t>
            </a:r>
          </a:p>
        </p:txBody>
      </p:sp>
      <p:sp>
        <p:nvSpPr>
          <p:cNvPr id="12292"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2293"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229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sosceles Triangle 1"/>
          <p:cNvSpPr/>
          <p:nvPr/>
        </p:nvSpPr>
        <p:spPr>
          <a:xfrm rot="16200000">
            <a:off x="-447675" y="1789113"/>
            <a:ext cx="5251450" cy="3924300"/>
          </a:xfrm>
          <a:prstGeom prst="triangle">
            <a:avLst>
              <a:gd name="adj" fmla="val 5115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p:nvPr/>
        </p:nvSpPr>
        <p:spPr>
          <a:xfrm>
            <a:off x="3924300" y="908050"/>
            <a:ext cx="360363" cy="574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Rehearsal</a:t>
            </a:r>
          </a:p>
        </p:txBody>
      </p:sp>
      <p:sp>
        <p:nvSpPr>
          <p:cNvPr id="13315" name="TextBox 6"/>
          <p:cNvSpPr txBox="1">
            <a:spLocks noChangeArrowheads="1"/>
          </p:cNvSpPr>
          <p:nvPr/>
        </p:nvSpPr>
        <p:spPr bwMode="auto">
          <a:xfrm>
            <a:off x="4427538" y="1557338"/>
            <a:ext cx="3929062"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8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Prime EAL students that you will come to them for answers.</a:t>
            </a:r>
          </a:p>
          <a:p>
            <a:pPr eaLnBrk="1" hangingPunct="1">
              <a:spcBef>
                <a:spcPct val="0"/>
              </a:spcBef>
              <a:buFontTx/>
              <a:buNone/>
            </a:pPr>
            <a:endParaRPr lang="en-GB" altLang="en-US" sz="2400"/>
          </a:p>
          <a:p>
            <a:pPr eaLnBrk="1" hangingPunct="1">
              <a:spcBef>
                <a:spcPct val="0"/>
              </a:spcBef>
              <a:buFontTx/>
              <a:buNone/>
            </a:pPr>
            <a:r>
              <a:rPr lang="en-GB" altLang="en-US" sz="2400"/>
              <a:t>Ask them in the interim to orally rehearse these with a (helpful) peer.</a:t>
            </a:r>
          </a:p>
          <a:p>
            <a:pPr eaLnBrk="1" hangingPunct="1">
              <a:spcBef>
                <a:spcPct val="0"/>
              </a:spcBef>
              <a:buFontTx/>
              <a:buNone/>
            </a:pPr>
            <a:endParaRPr lang="en-GB" altLang="en-US" sz="2400"/>
          </a:p>
          <a:p>
            <a:pPr eaLnBrk="1" hangingPunct="1">
              <a:spcBef>
                <a:spcPct val="0"/>
              </a:spcBef>
              <a:buFontTx/>
              <a:buNone/>
            </a:pPr>
            <a:r>
              <a:rPr lang="en-GB" altLang="en-US" sz="2400"/>
              <a:t>This technique may be usefully applied to all students.</a:t>
            </a:r>
          </a:p>
        </p:txBody>
      </p:sp>
      <p:sp>
        <p:nvSpPr>
          <p:cNvPr id="1331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331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331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684584" y="173563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642938" y="0"/>
            <a:ext cx="7929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Concrete Starters</a:t>
            </a:r>
          </a:p>
        </p:txBody>
      </p:sp>
      <p:sp>
        <p:nvSpPr>
          <p:cNvPr id="14339" name="TextBox 6"/>
          <p:cNvSpPr txBox="1">
            <a:spLocks noChangeArrowheads="1"/>
          </p:cNvSpPr>
          <p:nvPr/>
        </p:nvSpPr>
        <p:spPr bwMode="auto">
          <a:xfrm>
            <a:off x="4500563" y="1628775"/>
            <a:ext cx="3929062"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FF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Use concrete rather than abstract starters. This may allow EAL students greater access to the beginning of the lesson.</a:t>
            </a:r>
          </a:p>
          <a:p>
            <a:pPr eaLnBrk="1" hangingPunct="1">
              <a:spcBef>
                <a:spcPct val="0"/>
              </a:spcBef>
              <a:buFontTx/>
              <a:buNone/>
            </a:pPr>
            <a:endParaRPr lang="en-GB" altLang="en-US" sz="2400"/>
          </a:p>
          <a:p>
            <a:pPr eaLnBrk="1" hangingPunct="1">
              <a:spcBef>
                <a:spcPct val="0"/>
              </a:spcBef>
              <a:buFontTx/>
              <a:buNone/>
            </a:pPr>
            <a:r>
              <a:rPr lang="en-GB" altLang="en-US" sz="2400"/>
              <a:t>e.g. Matching words, matching words to pictures or grouping similar words.</a:t>
            </a:r>
          </a:p>
        </p:txBody>
      </p:sp>
      <p:sp>
        <p:nvSpPr>
          <p:cNvPr id="1434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434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434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612576" y="141277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Whiteboards</a:t>
            </a:r>
          </a:p>
        </p:txBody>
      </p:sp>
      <p:sp>
        <p:nvSpPr>
          <p:cNvPr id="15363" name="TextBox 6"/>
          <p:cNvSpPr txBox="1">
            <a:spLocks noChangeArrowheads="1"/>
          </p:cNvSpPr>
          <p:nvPr/>
        </p:nvSpPr>
        <p:spPr bwMode="auto">
          <a:xfrm>
            <a:off x="6080125" y="1428750"/>
            <a:ext cx="24892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FF"/>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a:t>Mini-whiteboards offer a good link between talk and writing.</a:t>
            </a:r>
          </a:p>
          <a:p>
            <a:pPr algn="ctr" eaLnBrk="1" hangingPunct="1">
              <a:spcBef>
                <a:spcPct val="0"/>
              </a:spcBef>
              <a:buFontTx/>
              <a:buNone/>
            </a:pPr>
            <a:endParaRPr lang="en-GB" altLang="en-US" sz="2000"/>
          </a:p>
          <a:p>
            <a:pPr algn="ctr" eaLnBrk="1" hangingPunct="1">
              <a:spcBef>
                <a:spcPct val="0"/>
              </a:spcBef>
              <a:buFontTx/>
              <a:buNone/>
            </a:pPr>
            <a:r>
              <a:rPr lang="en-GB" altLang="en-US" sz="2000"/>
              <a:t>Students are able to ‘sketch’ and play with their written answers thanks to the impermanence.</a:t>
            </a:r>
          </a:p>
          <a:p>
            <a:pPr algn="ctr" eaLnBrk="1" hangingPunct="1">
              <a:spcBef>
                <a:spcPct val="0"/>
              </a:spcBef>
              <a:buFontTx/>
              <a:buNone/>
            </a:pPr>
            <a:endParaRPr lang="en-GB" altLang="en-US" sz="2000"/>
          </a:p>
          <a:p>
            <a:pPr algn="ctr" eaLnBrk="1" hangingPunct="1">
              <a:spcBef>
                <a:spcPct val="0"/>
              </a:spcBef>
              <a:buFontTx/>
              <a:buNone/>
            </a:pPr>
            <a:r>
              <a:rPr lang="en-GB" altLang="en-US" sz="2000"/>
              <a:t>Errors can be wiped away!</a:t>
            </a:r>
          </a:p>
        </p:txBody>
      </p:sp>
      <p:sp>
        <p:nvSpPr>
          <p:cNvPr id="1536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536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536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11613" y="1165898"/>
          <a:ext cx="5868474" cy="48553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Questioning</a:t>
            </a:r>
          </a:p>
        </p:txBody>
      </p:sp>
      <p:sp>
        <p:nvSpPr>
          <p:cNvPr id="16387" name="TextBox 6"/>
          <p:cNvSpPr txBox="1">
            <a:spLocks noChangeArrowheads="1"/>
          </p:cNvSpPr>
          <p:nvPr/>
        </p:nvSpPr>
        <p:spPr bwMode="auto">
          <a:xfrm>
            <a:off x="4427538" y="1557338"/>
            <a:ext cx="3929062"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Differentiating questioning helps to engage students throughout the classroom.</a:t>
            </a:r>
          </a:p>
          <a:p>
            <a:pPr eaLnBrk="1" hangingPunct="1">
              <a:spcBef>
                <a:spcPct val="0"/>
              </a:spcBef>
              <a:buFontTx/>
              <a:buNone/>
            </a:pPr>
            <a:endParaRPr lang="en-GB" altLang="en-US" sz="2400"/>
          </a:p>
          <a:p>
            <a:pPr eaLnBrk="1" hangingPunct="1">
              <a:spcBef>
                <a:spcPct val="0"/>
              </a:spcBef>
              <a:buFontTx/>
              <a:buNone/>
            </a:pPr>
            <a:r>
              <a:rPr lang="en-GB" altLang="en-US" sz="2400"/>
              <a:t>In planning you could develop questions with your EAL students in mind.</a:t>
            </a:r>
          </a:p>
          <a:p>
            <a:pPr eaLnBrk="1" hangingPunct="1">
              <a:spcBef>
                <a:spcPct val="0"/>
              </a:spcBef>
              <a:buFontTx/>
              <a:buNone/>
            </a:pPr>
            <a:endParaRPr lang="en-GB" altLang="en-US" sz="2400"/>
          </a:p>
          <a:p>
            <a:pPr eaLnBrk="1" hangingPunct="1">
              <a:spcBef>
                <a:spcPct val="0"/>
              </a:spcBef>
              <a:buFontTx/>
              <a:buNone/>
            </a:pPr>
            <a:r>
              <a:rPr lang="en-GB" altLang="en-US" sz="2400"/>
              <a:t>Or, develop a set of question stems you can adapt for students learning EAL.</a:t>
            </a:r>
          </a:p>
        </p:txBody>
      </p:sp>
      <p:sp>
        <p:nvSpPr>
          <p:cNvPr id="16388"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638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639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04800" y="183356"/>
            <a:ext cx="3419526" cy="6447919"/>
          </a:xfrm>
          <a:prstGeom prst="rect">
            <a:avLst/>
          </a:prstGeom>
          <a:noFill/>
        </p:spPr>
        <p:txBody>
          <a:bodyPr wrap="none">
            <a:spAutoFit/>
          </a:bodyPr>
          <a:lstStyle/>
          <a:p>
            <a:pPr algn="ctr">
              <a:defRPr/>
            </a:pPr>
            <a:r>
              <a:rPr lang="en-US" sz="41300" b="1" dirty="0">
                <a:ln w="6600">
                  <a:solidFill>
                    <a:schemeClr val="accent2"/>
                  </a:solidFill>
                  <a:prstDash val="solid"/>
                </a:ln>
                <a:solidFill>
                  <a:srgbClr val="FFFFFF"/>
                </a:solidFill>
                <a:effectLst>
                  <a:outerShdw dist="38100" dir="2700000" algn="tl" rotWithShape="0">
                    <a:schemeClr val="accent2"/>
                  </a:outerShdw>
                </a:effectLst>
              </a:rPr>
              <a:t>?</a:t>
            </a:r>
            <a:endParaRPr lang="en-US" sz="54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Support the Teacher</a:t>
            </a:r>
          </a:p>
        </p:txBody>
      </p:sp>
      <p:sp>
        <p:nvSpPr>
          <p:cNvPr id="17413" name="TextBox 6"/>
          <p:cNvSpPr txBox="1">
            <a:spLocks noChangeArrowheads="1"/>
          </p:cNvSpPr>
          <p:nvPr/>
        </p:nvSpPr>
        <p:spPr bwMode="auto">
          <a:xfrm>
            <a:off x="6483350" y="1446213"/>
            <a:ext cx="22733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80008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a:t>If appropriate, ask classroom support to run the starter activity whilst you work with a pupils learning EAL.</a:t>
            </a:r>
          </a:p>
          <a:p>
            <a:pPr algn="ctr" eaLnBrk="1" hangingPunct="1">
              <a:spcBef>
                <a:spcPct val="0"/>
              </a:spcBef>
              <a:buFontTx/>
              <a:buNone/>
            </a:pPr>
            <a:endParaRPr lang="en-GB" altLang="en-US" sz="2000"/>
          </a:p>
          <a:p>
            <a:pPr algn="ctr" eaLnBrk="1" hangingPunct="1">
              <a:spcBef>
                <a:spcPct val="0"/>
              </a:spcBef>
              <a:buFontTx/>
              <a:buNone/>
            </a:pPr>
            <a:r>
              <a:rPr lang="en-GB" altLang="en-US" sz="2000"/>
              <a:t>Or, ask a student (or 2-3) to plan and deliver a starter each week whilst you work with the pupils.</a:t>
            </a:r>
          </a:p>
        </p:txBody>
      </p:sp>
      <p:sp>
        <p:nvSpPr>
          <p:cNvPr id="1741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741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241498" y="1372205"/>
          <a:ext cx="6058694" cy="52560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Thinking Time</a:t>
            </a:r>
          </a:p>
        </p:txBody>
      </p:sp>
      <p:sp>
        <p:nvSpPr>
          <p:cNvPr id="18435" name="TextBox 6"/>
          <p:cNvSpPr txBox="1">
            <a:spLocks noChangeArrowheads="1"/>
          </p:cNvSpPr>
          <p:nvPr/>
        </p:nvSpPr>
        <p:spPr bwMode="auto">
          <a:xfrm>
            <a:off x="4500563" y="1628775"/>
            <a:ext cx="3929062"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99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Build thinking time into the lesson – “30 seconds silent thinking from now.”</a:t>
            </a:r>
          </a:p>
          <a:p>
            <a:pPr eaLnBrk="1" hangingPunct="1">
              <a:spcBef>
                <a:spcPct val="0"/>
              </a:spcBef>
              <a:buFontTx/>
              <a:buNone/>
            </a:pPr>
            <a:endParaRPr lang="en-GB" altLang="en-US" sz="2400"/>
          </a:p>
          <a:p>
            <a:pPr eaLnBrk="1" hangingPunct="1">
              <a:spcBef>
                <a:spcPct val="0"/>
              </a:spcBef>
              <a:buFontTx/>
              <a:buNone/>
            </a:pPr>
            <a:r>
              <a:rPr lang="en-GB" altLang="en-US" sz="2400"/>
              <a:t>This allows all students to reflect on questions and content.</a:t>
            </a:r>
          </a:p>
          <a:p>
            <a:pPr eaLnBrk="1" hangingPunct="1">
              <a:spcBef>
                <a:spcPct val="0"/>
              </a:spcBef>
              <a:buFontTx/>
              <a:buNone/>
            </a:pPr>
            <a:endParaRPr lang="en-GB" altLang="en-US" sz="2400"/>
          </a:p>
          <a:p>
            <a:pPr eaLnBrk="1" hangingPunct="1">
              <a:spcBef>
                <a:spcPct val="0"/>
              </a:spcBef>
              <a:buFontTx/>
              <a:buNone/>
            </a:pPr>
            <a:r>
              <a:rPr lang="en-GB" altLang="en-US" sz="2400"/>
              <a:t>Students learning EAL may further benefit from the extended time for processing.</a:t>
            </a:r>
          </a:p>
        </p:txBody>
      </p:sp>
      <p:sp>
        <p:nvSpPr>
          <p:cNvPr id="1843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843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843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32-Point Star 1"/>
          <p:cNvSpPr/>
          <p:nvPr/>
        </p:nvSpPr>
        <p:spPr>
          <a:xfrm>
            <a:off x="395536" y="1628775"/>
            <a:ext cx="3888432" cy="3816449"/>
          </a:xfrm>
          <a:prstGeom prst="star32">
            <a:avLst/>
          </a:prstGeom>
          <a:solidFill>
            <a:srgbClr val="92D050"/>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dirty="0"/>
              <a:t>30 Seconds </a:t>
            </a:r>
          </a:p>
          <a:p>
            <a:pPr algn="ctr">
              <a:defRPr/>
            </a:pPr>
            <a:r>
              <a:rPr lang="en-GB" sz="3600" dirty="0"/>
              <a:t>Silent Thinking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Model Speaking </a:t>
            </a:r>
          </a:p>
          <a:p>
            <a:pPr algn="ctr" eaLnBrk="1" hangingPunct="1">
              <a:spcBef>
                <a:spcPct val="0"/>
              </a:spcBef>
              <a:buFontTx/>
              <a:buNone/>
            </a:pPr>
            <a:r>
              <a:rPr lang="en-GB" altLang="en-US" sz="4000"/>
              <a:t>and Listening</a:t>
            </a:r>
          </a:p>
        </p:txBody>
      </p:sp>
      <p:sp>
        <p:nvSpPr>
          <p:cNvPr id="19459" name="TextBox 6"/>
          <p:cNvSpPr txBox="1">
            <a:spLocks noChangeArrowheads="1"/>
          </p:cNvSpPr>
          <p:nvPr/>
        </p:nvSpPr>
        <p:spPr bwMode="auto">
          <a:xfrm>
            <a:off x="4787900" y="1651000"/>
            <a:ext cx="3929063"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hlink"/>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Model speaking and listening exchanges.</a:t>
            </a:r>
          </a:p>
          <a:p>
            <a:pPr eaLnBrk="1" hangingPunct="1">
              <a:spcBef>
                <a:spcPct val="0"/>
              </a:spcBef>
              <a:buFontTx/>
              <a:buNone/>
            </a:pPr>
            <a:endParaRPr lang="en-GB" altLang="en-US" sz="2000"/>
          </a:p>
          <a:p>
            <a:pPr eaLnBrk="1" hangingPunct="1">
              <a:spcBef>
                <a:spcPct val="0"/>
              </a:spcBef>
              <a:buFontTx/>
              <a:buNone/>
            </a:pPr>
            <a:r>
              <a:rPr lang="en-GB" altLang="en-US" sz="2000"/>
              <a:t>This could be done with another adult or with a student.</a:t>
            </a:r>
          </a:p>
          <a:p>
            <a:pPr eaLnBrk="1" hangingPunct="1">
              <a:spcBef>
                <a:spcPct val="0"/>
              </a:spcBef>
              <a:buFontTx/>
              <a:buNone/>
            </a:pPr>
            <a:endParaRPr lang="en-GB" altLang="en-US" sz="2000"/>
          </a:p>
          <a:p>
            <a:pPr eaLnBrk="1" hangingPunct="1">
              <a:spcBef>
                <a:spcPct val="0"/>
              </a:spcBef>
              <a:buFontTx/>
              <a:buNone/>
            </a:pPr>
            <a:r>
              <a:rPr lang="en-GB" altLang="en-US" sz="2000"/>
              <a:t>A particularly powerful way might be if the class sit in a circle and you model with a partner in the middle (like a Goldfish Bowl).</a:t>
            </a:r>
          </a:p>
          <a:p>
            <a:pPr eaLnBrk="1" hangingPunct="1">
              <a:spcBef>
                <a:spcPct val="0"/>
              </a:spcBef>
              <a:buFontTx/>
              <a:buNone/>
            </a:pPr>
            <a:endParaRPr lang="en-GB" altLang="en-US" sz="2000"/>
          </a:p>
          <a:p>
            <a:pPr eaLnBrk="1" hangingPunct="1">
              <a:spcBef>
                <a:spcPct val="0"/>
              </a:spcBef>
              <a:buFontTx/>
              <a:buNone/>
            </a:pPr>
            <a:r>
              <a:rPr lang="en-GB" altLang="en-US" sz="2000"/>
              <a:t>Showcase the importance of active listening.</a:t>
            </a:r>
          </a:p>
        </p:txBody>
      </p:sp>
      <p:sp>
        <p:nvSpPr>
          <p:cNvPr id="1946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9461" name="TextBox 7"/>
          <p:cNvSpPr txBox="1">
            <a:spLocks noChangeArrowheads="1"/>
          </p:cNvSpPr>
          <p:nvPr/>
        </p:nvSpPr>
        <p:spPr bwMode="auto">
          <a:xfrm>
            <a:off x="-107950" y="-26988"/>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946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51520" y="674965"/>
          <a:ext cx="7056784" cy="56182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Speaking and Listening </a:t>
            </a:r>
          </a:p>
          <a:p>
            <a:pPr algn="ctr" eaLnBrk="1" hangingPunct="1">
              <a:spcBef>
                <a:spcPct val="0"/>
              </a:spcBef>
              <a:buFontTx/>
              <a:buNone/>
            </a:pPr>
            <a:r>
              <a:rPr lang="en-GB" altLang="en-US" sz="4000"/>
              <a:t>Success Criteria</a:t>
            </a:r>
          </a:p>
        </p:txBody>
      </p:sp>
      <p:sp>
        <p:nvSpPr>
          <p:cNvPr id="20485" name="TextBox 6"/>
          <p:cNvSpPr txBox="1">
            <a:spLocks noChangeArrowheads="1"/>
          </p:cNvSpPr>
          <p:nvPr/>
        </p:nvSpPr>
        <p:spPr bwMode="auto">
          <a:xfrm>
            <a:off x="6443663" y="1843088"/>
            <a:ext cx="1912937"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8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a:t>Make the success criteria for successful speaking and listening explicit.</a:t>
            </a:r>
          </a:p>
          <a:p>
            <a:pPr algn="ctr" eaLnBrk="1" hangingPunct="1">
              <a:spcBef>
                <a:spcPct val="0"/>
              </a:spcBef>
              <a:buFontTx/>
              <a:buNone/>
            </a:pPr>
            <a:endParaRPr lang="en-GB" altLang="en-US" sz="2000"/>
          </a:p>
          <a:p>
            <a:pPr algn="ctr" eaLnBrk="1" hangingPunct="1">
              <a:spcBef>
                <a:spcPct val="0"/>
              </a:spcBef>
              <a:buFontTx/>
              <a:buNone/>
            </a:pPr>
            <a:r>
              <a:rPr lang="en-GB" altLang="en-US" sz="2000"/>
              <a:t>Supplement this with posters on the classroom walls reiterating in writing and pictures.</a:t>
            </a:r>
          </a:p>
        </p:txBody>
      </p:sp>
      <p:sp>
        <p:nvSpPr>
          <p:cNvPr id="2048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048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395536" y="1869480"/>
          <a:ext cx="551993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323850" y="836613"/>
            <a:ext cx="8569325"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ts val="3600"/>
              </a:lnSpc>
              <a:spcBef>
                <a:spcPct val="0"/>
              </a:spcBef>
              <a:buFontTx/>
              <a:buNone/>
            </a:pPr>
            <a:r>
              <a:rPr lang="en-GB" altLang="en-US" sz="1400">
                <a:latin typeface="Arial" panose="020B0604020202020204" pitchFamily="34" charset="0"/>
                <a:hlinkClick r:id="rId2" action="ppaction://hlinksldjump"/>
              </a:rPr>
              <a:t>Buddy Up</a:t>
            </a:r>
            <a:r>
              <a:rPr lang="en-GB" altLang="en-US" sz="1400">
                <a:latin typeface="Arial" panose="020B0604020202020204" pitchFamily="34" charset="0"/>
              </a:rPr>
              <a:t>		</a:t>
            </a:r>
            <a:r>
              <a:rPr lang="en-GB" altLang="en-US" sz="1400">
                <a:latin typeface="Arial" panose="020B0604020202020204" pitchFamily="34" charset="0"/>
                <a:hlinkClick r:id="rId3" action="ppaction://hlinksldjump"/>
              </a:rPr>
              <a:t>Picture Rules</a:t>
            </a:r>
            <a:r>
              <a:rPr lang="en-GB" altLang="en-US" sz="1400">
                <a:latin typeface="Arial" panose="020B0604020202020204" pitchFamily="34" charset="0"/>
              </a:rPr>
              <a:t>	</a:t>
            </a:r>
            <a:r>
              <a:rPr lang="en-GB" altLang="en-US" sz="1400">
                <a:latin typeface="Arial" panose="020B0604020202020204" pitchFamily="34" charset="0"/>
                <a:hlinkClick r:id="rId4" action="ppaction://hlinksldjump"/>
              </a:rPr>
              <a:t>Dictionary</a:t>
            </a:r>
            <a:r>
              <a:rPr lang="en-GB" altLang="en-US" sz="1400">
                <a:latin typeface="Arial" panose="020B0604020202020204" pitchFamily="34" charset="0"/>
              </a:rPr>
              <a:t> 	   		</a:t>
            </a:r>
            <a:r>
              <a:rPr lang="en-GB" altLang="en-US" sz="1400">
                <a:latin typeface="Arial" panose="020B0604020202020204" pitchFamily="34" charset="0"/>
                <a:hlinkClick r:id="rId5" action="ppaction://hlinksldjump"/>
              </a:rPr>
              <a:t>Images</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6" action="ppaction://hlinksldjump"/>
              </a:rPr>
              <a:t>Sentence Starters</a:t>
            </a:r>
            <a:r>
              <a:rPr lang="en-GB" altLang="en-US" sz="1400">
                <a:latin typeface="Arial" panose="020B0604020202020204" pitchFamily="34" charset="0"/>
              </a:rPr>
              <a:t>	</a:t>
            </a:r>
            <a:r>
              <a:rPr lang="en-GB" altLang="en-US" sz="1400">
                <a:latin typeface="Arial" panose="020B0604020202020204" pitchFamily="34" charset="0"/>
                <a:hlinkClick r:id="rId7" action="ppaction://hlinksldjump"/>
              </a:rPr>
              <a:t>Talk to support staff</a:t>
            </a:r>
            <a:r>
              <a:rPr lang="en-GB" altLang="en-US" sz="1400">
                <a:latin typeface="Arial" panose="020B0604020202020204" pitchFamily="34" charset="0"/>
              </a:rPr>
              <a:t> 	</a:t>
            </a:r>
            <a:r>
              <a:rPr lang="en-GB" altLang="en-US" sz="1400">
                <a:latin typeface="Arial" panose="020B0604020202020204" pitchFamily="34" charset="0"/>
                <a:hlinkClick r:id="rId8" action="ppaction://hlinksldjump"/>
              </a:rPr>
              <a:t>Role Models</a:t>
            </a:r>
            <a:r>
              <a:rPr lang="en-GB" altLang="en-US" sz="1400">
                <a:latin typeface="Arial" panose="020B0604020202020204" pitchFamily="34" charset="0"/>
              </a:rPr>
              <a:t>	   	</a:t>
            </a:r>
            <a:r>
              <a:rPr lang="en-GB" altLang="en-US" sz="1400">
                <a:latin typeface="Arial" panose="020B0604020202020204" pitchFamily="34" charset="0"/>
                <a:hlinkClick r:id="rId9" action="ppaction://hlinksldjump"/>
              </a:rPr>
              <a:t>Pre-Teach Vocabulary</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10" action="ppaction://hlinksldjump"/>
              </a:rPr>
              <a:t>Open Questions</a:t>
            </a:r>
            <a:r>
              <a:rPr lang="en-GB" altLang="en-US" sz="1400">
                <a:latin typeface="Arial" panose="020B0604020202020204" pitchFamily="34" charset="0"/>
              </a:rPr>
              <a:t> 	</a:t>
            </a:r>
            <a:r>
              <a:rPr lang="en-GB" altLang="en-US" sz="1400">
                <a:latin typeface="Arial" panose="020B0604020202020204" pitchFamily="34" charset="0"/>
                <a:hlinkClick r:id="rId11" action="ppaction://hlinksldjump"/>
              </a:rPr>
              <a:t>Rehearsal</a:t>
            </a:r>
            <a:r>
              <a:rPr lang="en-GB" altLang="en-US" sz="1400">
                <a:latin typeface="Arial" panose="020B0604020202020204" pitchFamily="34" charset="0"/>
              </a:rPr>
              <a:t>		</a:t>
            </a:r>
            <a:r>
              <a:rPr lang="en-GB" altLang="en-US" sz="1400">
                <a:latin typeface="Arial" panose="020B0604020202020204" pitchFamily="34" charset="0"/>
                <a:hlinkClick r:id="rId12" action="ppaction://hlinksldjump"/>
              </a:rPr>
              <a:t>Concrete Starters</a:t>
            </a:r>
            <a:r>
              <a:rPr lang="en-GB" altLang="en-US" sz="1400">
                <a:latin typeface="Arial" panose="020B0604020202020204" pitchFamily="34" charset="0"/>
              </a:rPr>
              <a:t> 	   	</a:t>
            </a:r>
            <a:r>
              <a:rPr lang="en-GB" altLang="en-US" sz="1400">
                <a:latin typeface="Arial" panose="020B0604020202020204" pitchFamily="34" charset="0"/>
                <a:hlinkClick r:id="rId13" action="ppaction://hlinksldjump"/>
              </a:rPr>
              <a:t>Discussion Toolkit</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14" action="ppaction://hlinksldjump"/>
              </a:rPr>
              <a:t>Whiteboards</a:t>
            </a:r>
            <a:r>
              <a:rPr lang="en-GB" altLang="en-US" sz="1400">
                <a:latin typeface="Arial" panose="020B0604020202020204" pitchFamily="34" charset="0"/>
              </a:rPr>
              <a:t> 	</a:t>
            </a:r>
            <a:r>
              <a:rPr lang="en-GB" altLang="en-US" sz="1400">
                <a:latin typeface="Arial" panose="020B0604020202020204" pitchFamily="34" charset="0"/>
                <a:hlinkClick r:id="rId15" action="ppaction://hlinksldjump"/>
              </a:rPr>
              <a:t>Questioning</a:t>
            </a:r>
            <a:r>
              <a:rPr lang="en-GB" altLang="en-US" sz="1400">
                <a:latin typeface="Arial" panose="020B0604020202020204" pitchFamily="34" charset="0"/>
              </a:rPr>
              <a:t>	</a:t>
            </a:r>
            <a:r>
              <a:rPr lang="en-GB" altLang="en-US" sz="1400">
                <a:latin typeface="Arial" panose="020B0604020202020204" pitchFamily="34" charset="0"/>
                <a:hlinkClick r:id="rId16" action="ppaction://hlinksldjump"/>
              </a:rPr>
              <a:t>Support the Teacher</a:t>
            </a:r>
            <a:r>
              <a:rPr lang="en-GB" altLang="en-US" sz="1400">
                <a:latin typeface="Arial" panose="020B0604020202020204" pitchFamily="34" charset="0"/>
              </a:rPr>
              <a:t>   		</a:t>
            </a:r>
            <a:r>
              <a:rPr lang="en-GB" altLang="en-US" sz="1400">
                <a:latin typeface="Arial" panose="020B0604020202020204" pitchFamily="34" charset="0"/>
                <a:hlinkClick r:id="rId17" action="ppaction://hlinksldjump"/>
              </a:rPr>
              <a:t>Thinking Time</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18" action="ppaction://hlinksldjump"/>
              </a:rPr>
              <a:t>Model</a:t>
            </a:r>
            <a:r>
              <a:rPr lang="en-GB" altLang="en-US" sz="1400">
                <a:latin typeface="Arial" panose="020B0604020202020204" pitchFamily="34" charset="0"/>
              </a:rPr>
              <a:t>		</a:t>
            </a:r>
            <a:r>
              <a:rPr lang="en-GB" altLang="en-US" sz="1400">
                <a:latin typeface="Arial" panose="020B0604020202020204" pitchFamily="34" charset="0"/>
                <a:hlinkClick r:id="rId19" action="ppaction://hlinksldjump"/>
              </a:rPr>
              <a:t>Success Criteria</a:t>
            </a:r>
            <a:r>
              <a:rPr lang="en-GB" altLang="en-US" sz="1400">
                <a:latin typeface="Arial" panose="020B0604020202020204" pitchFamily="34" charset="0"/>
              </a:rPr>
              <a:t>	</a:t>
            </a:r>
            <a:r>
              <a:rPr lang="en-GB" altLang="en-US" sz="1400">
                <a:latin typeface="Arial" panose="020B0604020202020204" pitchFamily="34" charset="0"/>
                <a:hlinkClick r:id="rId20" action="ppaction://hlinksldjump"/>
              </a:rPr>
              <a:t>Listening Frame</a:t>
            </a:r>
            <a:r>
              <a:rPr lang="en-GB" altLang="en-US" sz="1400">
                <a:latin typeface="Arial" panose="020B0604020202020204" pitchFamily="34" charset="0"/>
              </a:rPr>
              <a:t>	    	</a:t>
            </a:r>
            <a:r>
              <a:rPr lang="en-GB" altLang="en-US" sz="1400">
                <a:latin typeface="Arial" panose="020B0604020202020204" pitchFamily="34" charset="0"/>
                <a:hlinkClick r:id="rId21" action="ppaction://hlinksldjump"/>
              </a:rPr>
              <a:t>Key Words</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22" action="ppaction://hlinksldjump"/>
              </a:rPr>
              <a:t>Pre-Highlight</a:t>
            </a:r>
            <a:r>
              <a:rPr lang="en-GB" altLang="en-US" sz="1400">
                <a:latin typeface="Arial" panose="020B0604020202020204" pitchFamily="34" charset="0"/>
              </a:rPr>
              <a:t>	</a:t>
            </a:r>
            <a:r>
              <a:rPr lang="en-GB" altLang="en-US" sz="1400">
                <a:latin typeface="Arial" panose="020B0604020202020204" pitchFamily="34" charset="0"/>
                <a:hlinkClick r:id="rId23" action="ppaction://hlinksldjump"/>
              </a:rPr>
              <a:t>First Language</a:t>
            </a:r>
            <a:r>
              <a:rPr lang="en-GB" altLang="en-US" sz="1400">
                <a:latin typeface="Arial" panose="020B0604020202020204" pitchFamily="34" charset="0"/>
              </a:rPr>
              <a:t> 	</a:t>
            </a:r>
            <a:r>
              <a:rPr lang="en-GB" altLang="en-US" sz="1400">
                <a:latin typeface="Arial" panose="020B0604020202020204" pitchFamily="34" charset="0"/>
                <a:hlinkClick r:id="rId24" action="ppaction://hlinksldjump"/>
              </a:rPr>
              <a:t>Purpose</a:t>
            </a:r>
            <a:r>
              <a:rPr lang="en-GB" altLang="en-US" sz="1400">
                <a:latin typeface="Arial" panose="020B0604020202020204" pitchFamily="34" charset="0"/>
              </a:rPr>
              <a:t>		    	</a:t>
            </a:r>
            <a:r>
              <a:rPr lang="en-GB" altLang="en-US" sz="1400">
                <a:latin typeface="Arial" panose="020B0604020202020204" pitchFamily="34" charset="0"/>
                <a:hlinkClick r:id="rId25" action="ppaction://hlinksldjump"/>
              </a:rPr>
              <a:t>Allocate Roles</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26" action="ppaction://hlinksldjump"/>
              </a:rPr>
              <a:t>Plan in 1st Language</a:t>
            </a:r>
            <a:r>
              <a:rPr lang="en-GB" altLang="en-US" sz="1400">
                <a:latin typeface="Arial" panose="020B0604020202020204" pitchFamily="34" charset="0"/>
              </a:rPr>
              <a:t>   </a:t>
            </a:r>
            <a:r>
              <a:rPr lang="en-GB" altLang="en-US" sz="1400">
                <a:latin typeface="Arial" panose="020B0604020202020204" pitchFamily="34" charset="0"/>
                <a:hlinkClick r:id="rId27" action="ppaction://hlinksldjump"/>
              </a:rPr>
              <a:t>Match/Grid</a:t>
            </a:r>
            <a:r>
              <a:rPr lang="en-GB" altLang="en-US" sz="1400">
                <a:latin typeface="Arial" panose="020B0604020202020204" pitchFamily="34" charset="0"/>
              </a:rPr>
              <a:t>		</a:t>
            </a:r>
            <a:r>
              <a:rPr lang="en-GB" altLang="en-US" sz="1400">
                <a:latin typeface="Arial" panose="020B0604020202020204" pitchFamily="34" charset="0"/>
                <a:hlinkClick r:id="rId28" action="ppaction://hlinksldjump"/>
              </a:rPr>
              <a:t>Writing Frame</a:t>
            </a:r>
            <a:r>
              <a:rPr lang="en-GB" altLang="en-US" sz="1400">
                <a:latin typeface="Arial" panose="020B0604020202020204" pitchFamily="34" charset="0"/>
              </a:rPr>
              <a:t>	    	</a:t>
            </a:r>
            <a:r>
              <a:rPr lang="en-GB" altLang="en-US" sz="1400">
                <a:latin typeface="Arial" panose="020B0604020202020204" pitchFamily="34" charset="0"/>
                <a:hlinkClick r:id="rId29" action="ppaction://hlinksldjump"/>
              </a:rPr>
              <a:t>Plenary Prime</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30" action="ppaction://hlinksldjump"/>
              </a:rPr>
              <a:t>Present</a:t>
            </a:r>
            <a:r>
              <a:rPr lang="en-GB" altLang="en-US" sz="1400">
                <a:latin typeface="Arial" panose="020B0604020202020204" pitchFamily="34" charset="0"/>
              </a:rPr>
              <a:t>		</a:t>
            </a:r>
            <a:r>
              <a:rPr lang="en-GB" altLang="en-US" sz="1400">
                <a:latin typeface="Arial" panose="020B0604020202020204" pitchFamily="34" charset="0"/>
                <a:hlinkClick r:id="rId31" action="ppaction://hlinksldjump"/>
              </a:rPr>
              <a:t>Genre Modelling</a:t>
            </a:r>
            <a:r>
              <a:rPr lang="en-GB" altLang="en-US" sz="1400">
                <a:latin typeface="Arial" panose="020B0604020202020204" pitchFamily="34" charset="0"/>
              </a:rPr>
              <a:t>	</a:t>
            </a:r>
            <a:r>
              <a:rPr lang="en-GB" altLang="en-US" sz="1400">
                <a:latin typeface="Arial" panose="020B0604020202020204" pitchFamily="34" charset="0"/>
                <a:hlinkClick r:id="rId32" action="ppaction://hlinksldjump"/>
              </a:rPr>
              <a:t>Vocabulary and Meaning</a:t>
            </a:r>
            <a:r>
              <a:rPr lang="en-GB" altLang="en-US" sz="1400">
                <a:latin typeface="Arial" panose="020B0604020202020204" pitchFamily="34" charset="0"/>
              </a:rPr>
              <a:t>	</a:t>
            </a:r>
            <a:r>
              <a:rPr lang="en-GB" altLang="en-US" sz="1400">
                <a:latin typeface="Arial" panose="020B0604020202020204" pitchFamily="34" charset="0"/>
                <a:hlinkClick r:id="rId33" action="ppaction://hlinksldjump"/>
              </a:rPr>
              <a:t>Barrier Games</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34" action="ppaction://hlinksldjump"/>
              </a:rPr>
              <a:t>Belonging</a:t>
            </a:r>
            <a:r>
              <a:rPr lang="en-GB" altLang="en-US" sz="1400">
                <a:latin typeface="Arial" panose="020B0604020202020204" pitchFamily="34" charset="0"/>
              </a:rPr>
              <a:t>		</a:t>
            </a:r>
            <a:r>
              <a:rPr lang="en-GB" altLang="en-US" sz="1400">
                <a:latin typeface="Arial" panose="020B0604020202020204" pitchFamily="34" charset="0"/>
                <a:hlinkClick r:id="rId35" action="ppaction://hlinksldjump"/>
              </a:rPr>
              <a:t>Language Types</a:t>
            </a:r>
            <a:r>
              <a:rPr lang="en-GB" altLang="en-US" sz="1400">
                <a:latin typeface="Arial" panose="020B0604020202020204" pitchFamily="34" charset="0"/>
              </a:rPr>
              <a:t> 	</a:t>
            </a:r>
            <a:r>
              <a:rPr lang="en-GB" altLang="en-US" sz="1400">
                <a:latin typeface="Arial" panose="020B0604020202020204" pitchFamily="34" charset="0"/>
                <a:hlinkClick r:id="rId36" action="ppaction://hlinksldjump"/>
              </a:rPr>
              <a:t>Types of Talk</a:t>
            </a:r>
            <a:r>
              <a:rPr lang="en-GB" altLang="en-US" sz="1400">
                <a:latin typeface="Arial" panose="020B0604020202020204" pitchFamily="34" charset="0"/>
              </a:rPr>
              <a:t>	   	</a:t>
            </a:r>
            <a:r>
              <a:rPr lang="en-GB" altLang="en-US" sz="1400">
                <a:latin typeface="Arial" panose="020B0604020202020204" pitchFamily="34" charset="0"/>
                <a:hlinkClick r:id="rId37" action="ppaction://hlinksldjump"/>
              </a:rPr>
              <a:t>Thinking Together</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38" action="ppaction://hlinksldjump"/>
              </a:rPr>
              <a:t>What’s the Point</a:t>
            </a:r>
            <a:r>
              <a:rPr lang="en-GB" altLang="en-US" sz="1400">
                <a:latin typeface="Arial" panose="020B0604020202020204" pitchFamily="34" charset="0"/>
              </a:rPr>
              <a:t>	</a:t>
            </a:r>
            <a:r>
              <a:rPr lang="en-GB" altLang="en-US" sz="1400">
                <a:latin typeface="Arial" panose="020B0604020202020204" pitchFamily="34" charset="0"/>
                <a:hlinkClick r:id="rId39" action="ppaction://hlinksldjump"/>
              </a:rPr>
              <a:t>Prior Knowledge</a:t>
            </a:r>
            <a:r>
              <a:rPr lang="en-GB" altLang="en-US" sz="1400">
                <a:latin typeface="Arial" panose="020B0604020202020204" pitchFamily="34" charset="0"/>
              </a:rPr>
              <a:t>	</a:t>
            </a:r>
            <a:r>
              <a:rPr lang="en-GB" altLang="en-US" sz="1400">
                <a:latin typeface="Arial" panose="020B0604020202020204" pitchFamily="34" charset="0"/>
                <a:hlinkClick r:id="rId40" action="ppaction://hlinksldjump"/>
              </a:rPr>
              <a:t>Linguistic Diversity</a:t>
            </a:r>
            <a:r>
              <a:rPr lang="en-GB" altLang="en-US" sz="1400">
                <a:latin typeface="Arial" panose="020B0604020202020204" pitchFamily="34" charset="0"/>
              </a:rPr>
              <a:t>	   	</a:t>
            </a:r>
            <a:r>
              <a:rPr lang="en-GB" altLang="en-US" sz="1400">
                <a:latin typeface="Arial" panose="020B0604020202020204" pitchFamily="34" charset="0"/>
                <a:hlinkClick r:id="rId41" action="ppaction://hlinksldjump"/>
              </a:rPr>
              <a:t>Compare and Contrast</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42" action="ppaction://hlinksldjump"/>
              </a:rPr>
              <a:t>Analogies</a:t>
            </a:r>
            <a:r>
              <a:rPr lang="en-GB" altLang="en-US" sz="1400">
                <a:latin typeface="Arial" panose="020B0604020202020204" pitchFamily="34" charset="0"/>
              </a:rPr>
              <a:t>		</a:t>
            </a:r>
            <a:r>
              <a:rPr lang="en-GB" altLang="en-US" sz="1400">
                <a:latin typeface="Arial" panose="020B0604020202020204" pitchFamily="34" charset="0"/>
                <a:hlinkClick r:id="rId43" action="ppaction://hlinksldjump"/>
              </a:rPr>
              <a:t>Idioms</a:t>
            </a:r>
            <a:r>
              <a:rPr lang="en-GB" altLang="en-US" sz="1400">
                <a:latin typeface="Arial" panose="020B0604020202020204" pitchFamily="34" charset="0"/>
              </a:rPr>
              <a:t>		</a:t>
            </a:r>
            <a:r>
              <a:rPr lang="en-GB" altLang="en-US" sz="1400">
                <a:latin typeface="Arial" panose="020B0604020202020204" pitchFamily="34" charset="0"/>
                <a:hlinkClick r:id="rId44" action="ppaction://hlinksldjump"/>
              </a:rPr>
              <a:t>Recasting</a:t>
            </a:r>
            <a:r>
              <a:rPr lang="en-GB" altLang="en-US" sz="1400">
                <a:latin typeface="Arial" panose="020B0604020202020204" pitchFamily="34" charset="0"/>
              </a:rPr>
              <a:t>		   	</a:t>
            </a:r>
            <a:r>
              <a:rPr lang="en-GB" altLang="en-US" sz="1400">
                <a:latin typeface="Arial" panose="020B0604020202020204" pitchFamily="34" charset="0"/>
                <a:hlinkClick r:id="rId45" action="ppaction://hlinksldjump"/>
              </a:rPr>
              <a:t>Vocabulary Sequence</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46" action="ppaction://hlinksldjump"/>
              </a:rPr>
              <a:t>Starting Points</a:t>
            </a:r>
            <a:r>
              <a:rPr lang="en-GB" altLang="en-US" sz="1400">
                <a:latin typeface="Arial" panose="020B0604020202020204" pitchFamily="34" charset="0"/>
              </a:rPr>
              <a:t>	</a:t>
            </a:r>
            <a:r>
              <a:rPr lang="en-GB" altLang="en-US" sz="1400">
                <a:latin typeface="Arial" panose="020B0604020202020204" pitchFamily="34" charset="0"/>
                <a:hlinkClick r:id="rId47" action="ppaction://hlinksldjump"/>
              </a:rPr>
              <a:t>Listening Assistance</a:t>
            </a:r>
            <a:r>
              <a:rPr lang="en-GB" altLang="en-US" sz="1400">
                <a:latin typeface="Arial" panose="020B0604020202020204" pitchFamily="34" charset="0"/>
              </a:rPr>
              <a:t>	</a:t>
            </a:r>
            <a:r>
              <a:rPr lang="en-GB" altLang="en-US" sz="1400">
                <a:latin typeface="Arial" panose="020B0604020202020204" pitchFamily="34" charset="0"/>
                <a:hlinkClick r:id="rId48" action="ppaction://hlinksldjump"/>
              </a:rPr>
              <a:t>Drama</a:t>
            </a:r>
            <a:r>
              <a:rPr lang="en-GB" altLang="en-US" sz="1400">
                <a:latin typeface="Arial" panose="020B0604020202020204" pitchFamily="34" charset="0"/>
              </a:rPr>
              <a:t>			</a:t>
            </a:r>
            <a:r>
              <a:rPr lang="en-GB" altLang="en-US" sz="1400">
                <a:latin typeface="Arial" panose="020B0604020202020204" pitchFamily="34" charset="0"/>
                <a:hlinkClick r:id="rId49" action="ppaction://hlinksldjump"/>
              </a:rPr>
              <a:t>Diagrams</a:t>
            </a:r>
            <a:endParaRPr lang="en-GB" altLang="en-US" sz="1400">
              <a:latin typeface="Arial" panose="020B0604020202020204" pitchFamily="34" charset="0"/>
            </a:endParaRPr>
          </a:p>
          <a:p>
            <a:pPr eaLnBrk="1" hangingPunct="1">
              <a:lnSpc>
                <a:spcPts val="3600"/>
              </a:lnSpc>
              <a:spcBef>
                <a:spcPct val="0"/>
              </a:spcBef>
              <a:buFontTx/>
              <a:buNone/>
            </a:pPr>
            <a:r>
              <a:rPr lang="en-GB" altLang="en-US" sz="1400">
                <a:latin typeface="Arial" panose="020B0604020202020204" pitchFamily="34" charset="0"/>
                <a:hlinkClick r:id="rId50" action="ppaction://hlinksldjump"/>
              </a:rPr>
              <a:t>Word Relationships</a:t>
            </a:r>
            <a:r>
              <a:rPr lang="en-GB" altLang="en-US" sz="1400">
                <a:latin typeface="Arial" panose="020B0604020202020204" pitchFamily="34" charset="0"/>
              </a:rPr>
              <a:t>	</a:t>
            </a:r>
            <a:r>
              <a:rPr lang="en-GB" altLang="en-US" sz="1400">
                <a:latin typeface="Arial" panose="020B0604020202020204" pitchFamily="34" charset="0"/>
                <a:hlinkClick r:id="rId51" action="ppaction://hlinksldjump"/>
              </a:rPr>
              <a:t>Model Writing</a:t>
            </a:r>
            <a:r>
              <a:rPr lang="en-GB" altLang="en-US" sz="1400">
                <a:latin typeface="Arial" panose="020B0604020202020204" pitchFamily="34" charset="0"/>
              </a:rPr>
              <a:t>	</a:t>
            </a:r>
            <a:r>
              <a:rPr lang="en-GB" altLang="en-US" sz="1400">
                <a:latin typeface="Arial" panose="020B0604020202020204" pitchFamily="34" charset="0"/>
                <a:hlinkClick r:id="rId52" action="ppaction://hlinksldjump"/>
              </a:rPr>
              <a:t>Word Taxonomy</a:t>
            </a:r>
            <a:r>
              <a:rPr lang="en-GB" altLang="en-US" sz="1400">
                <a:latin typeface="Arial" panose="020B0604020202020204" pitchFamily="34" charset="0"/>
              </a:rPr>
              <a:t>		</a:t>
            </a:r>
            <a:r>
              <a:rPr lang="en-GB" altLang="en-US" sz="1400">
                <a:latin typeface="Arial" panose="020B0604020202020204" pitchFamily="34" charset="0"/>
                <a:hlinkClick r:id="rId53" action="ppaction://hlinksldjump"/>
              </a:rPr>
              <a:t>Darts</a:t>
            </a:r>
            <a:endParaRPr lang="en-GB" altLang="en-US" sz="1400">
              <a:latin typeface="Arial" panose="020B0604020202020204" pitchFamily="34" charset="0"/>
            </a:endParaRPr>
          </a:p>
        </p:txBody>
      </p:sp>
      <p:sp>
        <p:nvSpPr>
          <p:cNvPr id="3075" name="WordArt 6"/>
          <p:cNvSpPr>
            <a:spLocks noChangeArrowheads="1" noChangeShapeType="1" noTextEdit="1"/>
          </p:cNvSpPr>
          <p:nvPr/>
        </p:nvSpPr>
        <p:spPr bwMode="auto">
          <a:xfrm>
            <a:off x="3059113" y="188913"/>
            <a:ext cx="3001962" cy="7191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Strategies</a:t>
            </a:r>
          </a:p>
        </p:txBody>
      </p:sp>
      <p:pic>
        <p:nvPicPr>
          <p:cNvPr id="3076" name="Picture 1"/>
          <p:cNvPicPr>
            <a:picLocks noChangeAspect="1"/>
          </p:cNvPicPr>
          <p:nvPr/>
        </p:nvPicPr>
        <p:blipFill>
          <a:blip r:embed="rId54">
            <a:extLst>
              <a:ext uri="{28A0092B-C50C-407E-A947-70E740481C1C}">
                <a14:useLocalDpi xmlns:a14="http://schemas.microsoft.com/office/drawing/2010/main" val="0"/>
              </a:ext>
            </a:extLst>
          </a:blip>
          <a:srcRect/>
          <a:stretch>
            <a:fillRect/>
          </a:stretch>
        </p:blipFill>
        <p:spPr bwMode="auto">
          <a:xfrm>
            <a:off x="323850" y="209550"/>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p:cNvPicPr>
            <a:picLocks noChangeAspect="1"/>
          </p:cNvPicPr>
          <p:nvPr/>
        </p:nvPicPr>
        <p:blipFill>
          <a:blip r:embed="rId54">
            <a:extLst>
              <a:ext uri="{28A0092B-C50C-407E-A947-70E740481C1C}">
                <a14:useLocalDpi xmlns:a14="http://schemas.microsoft.com/office/drawing/2010/main" val="0"/>
              </a:ext>
            </a:extLst>
          </a:blip>
          <a:srcRect/>
          <a:stretch>
            <a:fillRect/>
          </a:stretch>
        </p:blipFill>
        <p:spPr bwMode="auto">
          <a:xfrm>
            <a:off x="6761163" y="209550"/>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Listening Frame</a:t>
            </a:r>
          </a:p>
        </p:txBody>
      </p:sp>
      <p:sp>
        <p:nvSpPr>
          <p:cNvPr id="21507" name="TextBox 6"/>
          <p:cNvSpPr txBox="1">
            <a:spLocks noChangeArrowheads="1"/>
          </p:cNvSpPr>
          <p:nvPr/>
        </p:nvSpPr>
        <p:spPr bwMode="auto">
          <a:xfrm>
            <a:off x="5940425" y="1692275"/>
            <a:ext cx="2776538"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FF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a:t>Provide a listening frame students whereby it is clear what areas you would like them to make notes on.</a:t>
            </a:r>
          </a:p>
          <a:p>
            <a:pPr algn="ctr" eaLnBrk="1" hangingPunct="1">
              <a:spcBef>
                <a:spcPct val="0"/>
              </a:spcBef>
              <a:buFontTx/>
              <a:buNone/>
            </a:pPr>
            <a:endParaRPr lang="en-GB" altLang="en-US" sz="2000"/>
          </a:p>
          <a:p>
            <a:pPr algn="ctr" eaLnBrk="1" hangingPunct="1">
              <a:spcBef>
                <a:spcPct val="0"/>
              </a:spcBef>
              <a:buFontTx/>
              <a:buNone/>
            </a:pPr>
            <a:r>
              <a:rPr lang="en-GB" altLang="en-US" sz="2000"/>
              <a:t>This could be extended by précising the subsequent talk/clip and asking students to prepare a suitable listening frame.</a:t>
            </a:r>
          </a:p>
        </p:txBody>
      </p:sp>
      <p:sp>
        <p:nvSpPr>
          <p:cNvPr id="21508"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150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15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571500" y="1874960"/>
          <a:ext cx="4920456" cy="34214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513" name="TextBox 2"/>
          <p:cNvSpPr txBox="1">
            <a:spLocks noChangeArrowheads="1"/>
          </p:cNvSpPr>
          <p:nvPr/>
        </p:nvSpPr>
        <p:spPr bwMode="auto">
          <a:xfrm>
            <a:off x="820738" y="2276475"/>
            <a:ext cx="1230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400" b="1">
                <a:solidFill>
                  <a:schemeClr val="bg1"/>
                </a:solidFill>
              </a:rPr>
              <a:t>Topic 1</a:t>
            </a:r>
          </a:p>
        </p:txBody>
      </p:sp>
      <p:sp>
        <p:nvSpPr>
          <p:cNvPr id="21514" name="TextBox 9"/>
          <p:cNvSpPr txBox="1">
            <a:spLocks noChangeArrowheads="1"/>
          </p:cNvSpPr>
          <p:nvPr/>
        </p:nvSpPr>
        <p:spPr bwMode="auto">
          <a:xfrm>
            <a:off x="2416175" y="2295525"/>
            <a:ext cx="12303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400" b="1">
                <a:solidFill>
                  <a:schemeClr val="bg1"/>
                </a:solidFill>
              </a:rPr>
              <a:t>Topic 2</a:t>
            </a:r>
          </a:p>
        </p:txBody>
      </p:sp>
      <p:sp>
        <p:nvSpPr>
          <p:cNvPr id="21515" name="TextBox 10"/>
          <p:cNvSpPr txBox="1">
            <a:spLocks noChangeArrowheads="1"/>
          </p:cNvSpPr>
          <p:nvPr/>
        </p:nvSpPr>
        <p:spPr bwMode="auto">
          <a:xfrm>
            <a:off x="4011613" y="2295525"/>
            <a:ext cx="12303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400" b="1">
                <a:solidFill>
                  <a:schemeClr val="bg1"/>
                </a:solidFill>
              </a:rPr>
              <a:t>Topic 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Listening for </a:t>
            </a:r>
          </a:p>
          <a:p>
            <a:pPr algn="ctr" eaLnBrk="1" hangingPunct="1">
              <a:spcBef>
                <a:spcPct val="0"/>
              </a:spcBef>
              <a:buFontTx/>
              <a:buNone/>
            </a:pPr>
            <a:r>
              <a:rPr lang="en-GB" altLang="en-US" sz="4000"/>
              <a:t>Key Words</a:t>
            </a:r>
          </a:p>
        </p:txBody>
      </p:sp>
      <p:sp>
        <p:nvSpPr>
          <p:cNvPr id="22532" name="TextBox 6"/>
          <p:cNvSpPr txBox="1">
            <a:spLocks noChangeArrowheads="1"/>
          </p:cNvSpPr>
          <p:nvPr/>
        </p:nvSpPr>
        <p:spPr bwMode="auto">
          <a:xfrm>
            <a:off x="4429125" y="1357313"/>
            <a:ext cx="3929063"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FF"/>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Set explicit listening tasks around key words – either for the whole class or individual students.</a:t>
            </a:r>
          </a:p>
          <a:p>
            <a:pPr eaLnBrk="1" hangingPunct="1">
              <a:spcBef>
                <a:spcPct val="0"/>
              </a:spcBef>
              <a:buFontTx/>
              <a:buNone/>
            </a:pPr>
            <a:endParaRPr lang="en-GB" altLang="en-US" sz="2400"/>
          </a:p>
          <a:p>
            <a:pPr eaLnBrk="1" hangingPunct="1">
              <a:spcBef>
                <a:spcPct val="0"/>
              </a:spcBef>
              <a:buFontTx/>
              <a:buNone/>
            </a:pPr>
            <a:r>
              <a:rPr lang="en-GB" altLang="en-US" sz="2400"/>
              <a:t>For example – </a:t>
            </a:r>
          </a:p>
          <a:p>
            <a:pPr eaLnBrk="1" hangingPunct="1">
              <a:spcBef>
                <a:spcPct val="0"/>
              </a:spcBef>
              <a:buFontTx/>
              <a:buNone/>
            </a:pPr>
            <a:endParaRPr lang="en-GB" altLang="en-US" sz="2400"/>
          </a:p>
          <a:p>
            <a:pPr eaLnBrk="1" hangingPunct="1">
              <a:spcBef>
                <a:spcPct val="0"/>
              </a:spcBef>
              <a:buFontTx/>
              <a:buNone/>
            </a:pPr>
            <a:r>
              <a:rPr lang="en-GB" altLang="en-US" sz="2400"/>
              <a:t>make a tally chart of the number of times the teacher uses certain words</a:t>
            </a:r>
          </a:p>
          <a:p>
            <a:pPr eaLnBrk="1" hangingPunct="1">
              <a:spcBef>
                <a:spcPct val="0"/>
              </a:spcBef>
              <a:buFontTx/>
              <a:buNone/>
            </a:pPr>
            <a:endParaRPr lang="en-GB" altLang="en-US" sz="2400"/>
          </a:p>
          <a:p>
            <a:pPr eaLnBrk="1" hangingPunct="1">
              <a:spcBef>
                <a:spcPct val="0"/>
              </a:spcBef>
              <a:buFontTx/>
              <a:buNone/>
            </a:pPr>
            <a:r>
              <a:rPr lang="en-GB" altLang="en-US" sz="2400"/>
              <a:t>A bingo chart of key words to cross off during a talk or clip</a:t>
            </a:r>
          </a:p>
        </p:txBody>
      </p:sp>
      <p:sp>
        <p:nvSpPr>
          <p:cNvPr id="22533"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2534"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pic>
        <p:nvPicPr>
          <p:cNvPr id="2253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nvGraphicFramePr>
        <p:xfrm>
          <a:off x="683568" y="2065960"/>
          <a:ext cx="3280420" cy="34214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537" name="TextBox 9"/>
          <p:cNvSpPr txBox="1">
            <a:spLocks noChangeArrowheads="1"/>
          </p:cNvSpPr>
          <p:nvPr/>
        </p:nvSpPr>
        <p:spPr bwMode="auto">
          <a:xfrm>
            <a:off x="822325" y="2276475"/>
            <a:ext cx="820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400" b="1"/>
              <a:t>Map</a:t>
            </a:r>
            <a:endParaRPr lang="en-GB" altLang="en-US" sz="2000" b="1"/>
          </a:p>
        </p:txBody>
      </p:sp>
      <p:sp>
        <p:nvSpPr>
          <p:cNvPr id="22538" name="TextBox 12"/>
          <p:cNvSpPr txBox="1">
            <a:spLocks noChangeArrowheads="1"/>
          </p:cNvSpPr>
          <p:nvPr/>
        </p:nvSpPr>
        <p:spPr bwMode="auto">
          <a:xfrm>
            <a:off x="1912938" y="2276475"/>
            <a:ext cx="822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000" b="1"/>
              <a:t>River</a:t>
            </a:r>
            <a:endParaRPr lang="en-GB" altLang="en-US" b="1"/>
          </a:p>
        </p:txBody>
      </p:sp>
      <p:sp>
        <p:nvSpPr>
          <p:cNvPr id="22539" name="TextBox 13"/>
          <p:cNvSpPr txBox="1">
            <a:spLocks noChangeArrowheads="1"/>
          </p:cNvSpPr>
          <p:nvPr/>
        </p:nvSpPr>
        <p:spPr bwMode="auto">
          <a:xfrm>
            <a:off x="2967038" y="2276475"/>
            <a:ext cx="822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000" b="1"/>
              <a:t>Lake</a:t>
            </a:r>
            <a:endParaRPr lang="en-GB" altLang="en-US"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Pre-Highlight</a:t>
            </a:r>
          </a:p>
        </p:txBody>
      </p:sp>
      <p:sp>
        <p:nvSpPr>
          <p:cNvPr id="23555" name="TextBox 6"/>
          <p:cNvSpPr txBox="1">
            <a:spLocks noChangeArrowheads="1"/>
          </p:cNvSpPr>
          <p:nvPr/>
        </p:nvSpPr>
        <p:spPr bwMode="auto">
          <a:xfrm>
            <a:off x="6554788" y="2166938"/>
            <a:ext cx="23066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66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t>Run-off an extra copy of texts or handouts with key-words or passages already highlighted</a:t>
            </a:r>
          </a:p>
        </p:txBody>
      </p:sp>
      <p:sp>
        <p:nvSpPr>
          <p:cNvPr id="2355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355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355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15900" y="145256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First Language</a:t>
            </a:r>
          </a:p>
        </p:txBody>
      </p:sp>
      <p:sp>
        <p:nvSpPr>
          <p:cNvPr id="24579" name="TextBox 6"/>
          <p:cNvSpPr txBox="1">
            <a:spLocks noChangeArrowheads="1"/>
          </p:cNvSpPr>
          <p:nvPr/>
        </p:nvSpPr>
        <p:spPr bwMode="auto">
          <a:xfrm>
            <a:off x="1116013" y="3219450"/>
            <a:ext cx="39290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r>
              <a:rPr lang="en-GB" altLang="en-US" sz="2400"/>
              <a:t>Pupils can be encouraged to use their first language where appropriate, particularly if there is a support teacher or students with whom they can talk and then translate.</a:t>
            </a:r>
          </a:p>
        </p:txBody>
      </p:sp>
      <p:sp>
        <p:nvSpPr>
          <p:cNvPr id="2458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458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458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97032" y="755971"/>
            <a:ext cx="5030544" cy="2554545"/>
          </a:xfrm>
          <a:prstGeom prst="rect">
            <a:avLst/>
          </a:prstGeom>
          <a:noFill/>
        </p:spPr>
        <p:txBody>
          <a:bodyPr wrap="none">
            <a:spAutoFit/>
          </a:bodyPr>
          <a:lstStyle/>
          <a:p>
            <a:pPr algn="ctr">
              <a:defRPr/>
            </a:pPr>
            <a:r>
              <a:rPr lang="en-US" sz="8000" b="1" dirty="0">
                <a:ln w="22225">
                  <a:solidFill>
                    <a:schemeClr val="accent2"/>
                  </a:solidFill>
                  <a:prstDash val="solid"/>
                </a:ln>
                <a:solidFill>
                  <a:schemeClr val="accent2">
                    <a:lumMod val="40000"/>
                    <a:lumOff val="60000"/>
                  </a:schemeClr>
                </a:solidFill>
              </a:rPr>
              <a:t>1</a:t>
            </a:r>
            <a:r>
              <a:rPr lang="en-US" sz="8000" b="1" baseline="30000" dirty="0">
                <a:ln w="22225">
                  <a:solidFill>
                    <a:schemeClr val="accent2"/>
                  </a:solidFill>
                  <a:prstDash val="solid"/>
                </a:ln>
                <a:solidFill>
                  <a:schemeClr val="accent2">
                    <a:lumMod val="40000"/>
                    <a:lumOff val="60000"/>
                  </a:schemeClr>
                </a:solidFill>
              </a:rPr>
              <a:t>st</a:t>
            </a:r>
            <a:r>
              <a:rPr lang="en-US" sz="8000" b="1" dirty="0">
                <a:ln w="22225">
                  <a:solidFill>
                    <a:schemeClr val="accent2"/>
                  </a:solidFill>
                  <a:prstDash val="solid"/>
                </a:ln>
                <a:solidFill>
                  <a:schemeClr val="accent2">
                    <a:lumMod val="40000"/>
                    <a:lumOff val="60000"/>
                  </a:schemeClr>
                </a:solidFill>
              </a:rPr>
              <a:t> </a:t>
            </a:r>
          </a:p>
          <a:p>
            <a:pPr algn="ctr">
              <a:defRPr/>
            </a:pPr>
            <a:r>
              <a:rPr lang="en-US" sz="8000" b="1" dirty="0">
                <a:ln w="22225">
                  <a:solidFill>
                    <a:schemeClr val="accent2"/>
                  </a:solidFill>
                  <a:prstDash val="solid"/>
                </a:ln>
                <a:solidFill>
                  <a:schemeClr val="accent2">
                    <a:lumMod val="40000"/>
                    <a:lumOff val="60000"/>
                  </a:schemeClr>
                </a:solidFill>
              </a:rPr>
              <a:t>Language</a:t>
            </a:r>
          </a:p>
        </p:txBody>
      </p:sp>
      <p:sp>
        <p:nvSpPr>
          <p:cNvPr id="9" name="Rectangle 8"/>
          <p:cNvSpPr/>
          <p:nvPr/>
        </p:nvSpPr>
        <p:spPr>
          <a:xfrm>
            <a:off x="4684713" y="2043113"/>
            <a:ext cx="4005262" cy="2554287"/>
          </a:xfrm>
          <a:prstGeom prst="rect">
            <a:avLst/>
          </a:prstGeom>
          <a:noFill/>
        </p:spPr>
        <p:txBody>
          <a:bodyPr wrap="none">
            <a:spAutoFit/>
          </a:bodyPr>
          <a:lstStyle/>
          <a:p>
            <a:pPr algn="ctr">
              <a:defRPr/>
            </a:pPr>
            <a:r>
              <a:rPr lang="en-US" sz="8000" dirty="0">
                <a:ln w="0"/>
                <a:solidFill>
                  <a:schemeClr val="accent1"/>
                </a:solidFill>
                <a:effectLst>
                  <a:outerShdw blurRad="38100" dist="25400" dir="5400000" algn="ctr" rotWithShape="0">
                    <a:srgbClr val="6E747A">
                      <a:alpha val="43000"/>
                    </a:srgbClr>
                  </a:outerShdw>
                </a:effectLst>
              </a:rPr>
              <a:t>1</a:t>
            </a:r>
            <a:r>
              <a:rPr lang="en-US" sz="8000" baseline="30000" dirty="0">
                <a:ln w="0"/>
                <a:solidFill>
                  <a:schemeClr val="accent1"/>
                </a:solidFill>
                <a:effectLst>
                  <a:outerShdw blurRad="38100" dist="25400" dir="5400000" algn="ctr" rotWithShape="0">
                    <a:srgbClr val="6E747A">
                      <a:alpha val="43000"/>
                    </a:srgbClr>
                  </a:outerShdw>
                </a:effectLst>
              </a:rPr>
              <a:t>st</a:t>
            </a:r>
            <a:r>
              <a:rPr lang="en-US" sz="8000" dirty="0">
                <a:ln w="0"/>
                <a:solidFill>
                  <a:schemeClr val="accent1"/>
                </a:solidFill>
                <a:effectLst>
                  <a:outerShdw blurRad="38100" dist="25400" dir="5400000" algn="ctr" rotWithShape="0">
                    <a:srgbClr val="6E747A">
                      <a:alpha val="43000"/>
                    </a:srgbClr>
                  </a:outerShdw>
                </a:effectLst>
              </a:rPr>
              <a:t> </a:t>
            </a:r>
          </a:p>
          <a:p>
            <a:pPr algn="ctr">
              <a:defRPr/>
            </a:pPr>
            <a:r>
              <a:rPr lang="en-US" sz="8000" dirty="0" err="1">
                <a:ln w="0"/>
                <a:solidFill>
                  <a:schemeClr val="accent1"/>
                </a:solidFill>
                <a:effectLst>
                  <a:outerShdw blurRad="38100" dist="25400" dir="5400000" algn="ctr" rotWithShape="0">
                    <a:srgbClr val="6E747A">
                      <a:alpha val="43000"/>
                    </a:srgbClr>
                  </a:outerShdw>
                </a:effectLst>
              </a:rPr>
              <a:t>Sprache</a:t>
            </a:r>
            <a:endParaRPr lang="en-US" sz="800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Make talk </a:t>
            </a:r>
          </a:p>
          <a:p>
            <a:pPr algn="ctr" eaLnBrk="1" hangingPunct="1">
              <a:spcBef>
                <a:spcPct val="0"/>
              </a:spcBef>
              <a:buFontTx/>
              <a:buNone/>
            </a:pPr>
            <a:r>
              <a:rPr lang="en-GB" altLang="en-US" sz="4000"/>
              <a:t>purposeful</a:t>
            </a:r>
          </a:p>
        </p:txBody>
      </p:sp>
      <p:sp>
        <p:nvSpPr>
          <p:cNvPr id="25603" name="TextBox 6"/>
          <p:cNvSpPr txBox="1">
            <a:spLocks noChangeArrowheads="1"/>
          </p:cNvSpPr>
          <p:nvPr/>
        </p:nvSpPr>
        <p:spPr bwMode="auto">
          <a:xfrm>
            <a:off x="4592638" y="1714500"/>
            <a:ext cx="392906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2400"/>
          </a:p>
          <a:p>
            <a:pPr algn="ctr" eaLnBrk="1" hangingPunct="1">
              <a:spcBef>
                <a:spcPct val="0"/>
              </a:spcBef>
              <a:buFontTx/>
              <a:buNone/>
            </a:pPr>
            <a:r>
              <a:rPr lang="en-GB" altLang="en-US" sz="2400"/>
              <a:t>Ensure that the talk built into lessons is purposeful. </a:t>
            </a:r>
          </a:p>
          <a:p>
            <a:pPr eaLnBrk="1" hangingPunct="1">
              <a:spcBef>
                <a:spcPct val="0"/>
              </a:spcBef>
              <a:buFontTx/>
              <a:buNone/>
            </a:pPr>
            <a:endParaRPr lang="en-GB" altLang="en-US" sz="2400"/>
          </a:p>
          <a:p>
            <a:pPr algn="ctr" eaLnBrk="1" hangingPunct="1">
              <a:spcBef>
                <a:spcPct val="0"/>
              </a:spcBef>
              <a:buFontTx/>
              <a:buNone/>
            </a:pPr>
            <a:r>
              <a:rPr lang="en-GB" altLang="en-US" sz="2400"/>
              <a:t>This could be through a tight structure with roles, targets such as solving a particular problem or using it as a rehearsal for written arguments.</a:t>
            </a:r>
          </a:p>
          <a:p>
            <a:pPr eaLnBrk="1" hangingPunct="1">
              <a:spcBef>
                <a:spcPct val="0"/>
              </a:spcBef>
              <a:buFontTx/>
              <a:buNone/>
            </a:pPr>
            <a:endParaRPr lang="en-GB" altLang="en-US" sz="2400"/>
          </a:p>
          <a:p>
            <a:pPr eaLnBrk="1" hangingPunct="1">
              <a:spcBef>
                <a:spcPct val="0"/>
              </a:spcBef>
              <a:buFontTx/>
              <a:buNone/>
            </a:pPr>
            <a:endParaRPr lang="en-GB" altLang="en-US" sz="2400"/>
          </a:p>
        </p:txBody>
      </p:sp>
      <p:sp>
        <p:nvSpPr>
          <p:cNvPr id="2560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560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560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571500" y="1801812"/>
          <a:ext cx="369607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Allocate Roles</a:t>
            </a:r>
          </a:p>
        </p:txBody>
      </p:sp>
      <p:sp>
        <p:nvSpPr>
          <p:cNvPr id="26627" name="TextBox 6"/>
          <p:cNvSpPr txBox="1">
            <a:spLocks noChangeArrowheads="1"/>
          </p:cNvSpPr>
          <p:nvPr/>
        </p:nvSpPr>
        <p:spPr bwMode="auto">
          <a:xfrm>
            <a:off x="4643438" y="1773238"/>
            <a:ext cx="3929062"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Allocate specific roles in group work.</a:t>
            </a:r>
          </a:p>
          <a:p>
            <a:pPr eaLnBrk="1" hangingPunct="1">
              <a:spcBef>
                <a:spcPct val="0"/>
              </a:spcBef>
              <a:buFontTx/>
              <a:buNone/>
            </a:pPr>
            <a:endParaRPr lang="en-GB" altLang="en-US" sz="2400"/>
          </a:p>
          <a:p>
            <a:pPr eaLnBrk="1" hangingPunct="1">
              <a:spcBef>
                <a:spcPct val="0"/>
              </a:spcBef>
              <a:buFontTx/>
              <a:buNone/>
            </a:pPr>
            <a:r>
              <a:rPr lang="en-GB" altLang="en-US" sz="2400"/>
              <a:t>This ensures students know exactly what is expected of them and provides them with a concept to ‘perform’ to (i.e. Question setter, challenger, note-taker)</a:t>
            </a:r>
          </a:p>
        </p:txBody>
      </p:sp>
      <p:sp>
        <p:nvSpPr>
          <p:cNvPr id="26628"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662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663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468560" y="143033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Plan in first language</a:t>
            </a:r>
          </a:p>
        </p:txBody>
      </p:sp>
      <p:sp>
        <p:nvSpPr>
          <p:cNvPr id="27653" name="TextBox 6"/>
          <p:cNvSpPr txBox="1">
            <a:spLocks noChangeArrowheads="1"/>
          </p:cNvSpPr>
          <p:nvPr/>
        </p:nvSpPr>
        <p:spPr bwMode="auto">
          <a:xfrm>
            <a:off x="5678488" y="1044575"/>
            <a:ext cx="28511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algn="r" eaLnBrk="1" hangingPunct="1">
              <a:spcBef>
                <a:spcPct val="0"/>
              </a:spcBef>
              <a:buFontTx/>
              <a:buNone/>
            </a:pPr>
            <a:r>
              <a:rPr lang="en-GB" altLang="en-US" sz="2400"/>
              <a:t>Encourage students to talk or write in their first language when attempting to answer a question or planning their response.</a:t>
            </a:r>
          </a:p>
        </p:txBody>
      </p:sp>
      <p:sp>
        <p:nvSpPr>
          <p:cNvPr id="2765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765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828158" y="1686029"/>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Matching or </a:t>
            </a:r>
          </a:p>
          <a:p>
            <a:pPr algn="ctr" eaLnBrk="1" hangingPunct="1">
              <a:spcBef>
                <a:spcPct val="0"/>
              </a:spcBef>
              <a:buFontTx/>
              <a:buNone/>
            </a:pPr>
            <a:r>
              <a:rPr lang="en-GB" altLang="en-US" sz="4000"/>
              <a:t>Grid Activities</a:t>
            </a:r>
          </a:p>
        </p:txBody>
      </p:sp>
      <p:sp>
        <p:nvSpPr>
          <p:cNvPr id="28675" name="TextBox 6"/>
          <p:cNvSpPr txBox="1">
            <a:spLocks noChangeArrowheads="1"/>
          </p:cNvSpPr>
          <p:nvPr/>
        </p:nvSpPr>
        <p:spPr bwMode="auto">
          <a:xfrm>
            <a:off x="5465763" y="1285875"/>
            <a:ext cx="335756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2000"/>
          </a:p>
          <a:p>
            <a:pPr algn="ctr" eaLnBrk="1" hangingPunct="1">
              <a:spcBef>
                <a:spcPct val="0"/>
              </a:spcBef>
              <a:buFontTx/>
              <a:buNone/>
            </a:pPr>
            <a:endParaRPr lang="en-GB" altLang="en-US" sz="2000"/>
          </a:p>
          <a:p>
            <a:pPr algn="ctr" eaLnBrk="1" hangingPunct="1">
              <a:spcBef>
                <a:spcPct val="0"/>
              </a:spcBef>
              <a:buFontTx/>
              <a:buNone/>
            </a:pPr>
            <a:endParaRPr lang="en-GB" altLang="en-US" sz="2000"/>
          </a:p>
          <a:p>
            <a:pPr algn="ctr" eaLnBrk="1" hangingPunct="1">
              <a:spcBef>
                <a:spcPct val="0"/>
              </a:spcBef>
              <a:buFontTx/>
              <a:buNone/>
            </a:pPr>
            <a:r>
              <a:rPr lang="en-GB" altLang="en-US" sz="2000"/>
              <a:t>Provide matching or grid type activities for students.</a:t>
            </a:r>
          </a:p>
          <a:p>
            <a:pPr algn="ctr" eaLnBrk="1" hangingPunct="1">
              <a:spcBef>
                <a:spcPct val="0"/>
              </a:spcBef>
              <a:buFontTx/>
              <a:buNone/>
            </a:pPr>
            <a:endParaRPr lang="en-GB" altLang="en-US" sz="2000"/>
          </a:p>
          <a:p>
            <a:pPr algn="ctr" eaLnBrk="1" hangingPunct="1">
              <a:spcBef>
                <a:spcPct val="0"/>
              </a:spcBef>
              <a:buFontTx/>
              <a:buNone/>
            </a:pPr>
            <a:r>
              <a:rPr lang="en-GB" altLang="en-US" sz="2000"/>
              <a:t>Give some model answers to show what is expected.</a:t>
            </a:r>
          </a:p>
          <a:p>
            <a:pPr algn="ctr" eaLnBrk="1" hangingPunct="1">
              <a:spcBef>
                <a:spcPct val="0"/>
              </a:spcBef>
              <a:buFontTx/>
              <a:buNone/>
            </a:pPr>
            <a:endParaRPr lang="en-GB" altLang="en-US" sz="2000"/>
          </a:p>
          <a:p>
            <a:pPr algn="ctr" eaLnBrk="1" hangingPunct="1">
              <a:spcBef>
                <a:spcPct val="0"/>
              </a:spcBef>
              <a:buFontTx/>
              <a:buNone/>
            </a:pPr>
            <a:r>
              <a:rPr lang="en-GB" altLang="en-US" sz="2000"/>
              <a:t>Set the difficulty so that some investigation and collaborative work is required.</a:t>
            </a:r>
          </a:p>
        </p:txBody>
      </p:sp>
      <p:sp>
        <p:nvSpPr>
          <p:cNvPr id="2867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867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2867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15900" y="798513"/>
          <a:ext cx="5234181" cy="57134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Writing Frame</a:t>
            </a:r>
          </a:p>
        </p:txBody>
      </p:sp>
      <p:sp>
        <p:nvSpPr>
          <p:cNvPr id="29700" name="TextBox 6"/>
          <p:cNvSpPr txBox="1">
            <a:spLocks noChangeArrowheads="1"/>
          </p:cNvSpPr>
          <p:nvPr/>
        </p:nvSpPr>
        <p:spPr bwMode="auto">
          <a:xfrm>
            <a:off x="4535488" y="1220788"/>
            <a:ext cx="3930650"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Provide students with a list of words and phrases appropriate for use in the writing task set.</a:t>
            </a:r>
          </a:p>
          <a:p>
            <a:pPr eaLnBrk="1" hangingPunct="1">
              <a:spcBef>
                <a:spcPct val="0"/>
              </a:spcBef>
              <a:buFontTx/>
              <a:buNone/>
            </a:pPr>
            <a:endParaRPr lang="en-GB" altLang="en-US" sz="2000"/>
          </a:p>
          <a:p>
            <a:pPr eaLnBrk="1" hangingPunct="1">
              <a:spcBef>
                <a:spcPct val="0"/>
              </a:spcBef>
              <a:buFontTx/>
              <a:buNone/>
            </a:pPr>
            <a:r>
              <a:rPr lang="en-GB" altLang="en-US" sz="2000"/>
              <a:t>e.g. </a:t>
            </a:r>
          </a:p>
          <a:p>
            <a:pPr eaLnBrk="1" hangingPunct="1">
              <a:spcBef>
                <a:spcPct val="0"/>
              </a:spcBef>
              <a:buFontTx/>
              <a:buNone/>
            </a:pPr>
            <a:endParaRPr lang="en-GB" altLang="en-US" sz="2000"/>
          </a:p>
          <a:p>
            <a:pPr eaLnBrk="1" hangingPunct="1">
              <a:spcBef>
                <a:spcPct val="0"/>
              </a:spcBef>
              <a:buFontTx/>
              <a:buNone/>
            </a:pPr>
            <a:r>
              <a:rPr lang="en-GB" altLang="en-US" sz="2000"/>
              <a:t>Write a news report on the water cycle</a:t>
            </a:r>
          </a:p>
          <a:p>
            <a:pPr eaLnBrk="1" hangingPunct="1">
              <a:spcBef>
                <a:spcPct val="0"/>
              </a:spcBef>
              <a:buFontTx/>
              <a:buNone/>
            </a:pPr>
            <a:endParaRPr lang="en-GB" altLang="en-US" sz="2000"/>
          </a:p>
          <a:p>
            <a:pPr eaLnBrk="1" hangingPunct="1">
              <a:spcBef>
                <a:spcPct val="0"/>
              </a:spcBef>
              <a:buFontTx/>
              <a:buNone/>
            </a:pPr>
            <a:r>
              <a:rPr lang="en-GB" altLang="en-US" sz="2000"/>
              <a:t>Good evening viewers</a:t>
            </a:r>
          </a:p>
          <a:p>
            <a:pPr eaLnBrk="1" hangingPunct="1">
              <a:spcBef>
                <a:spcPct val="0"/>
              </a:spcBef>
              <a:buFontTx/>
              <a:buNone/>
            </a:pPr>
            <a:r>
              <a:rPr lang="en-GB" altLang="en-US" sz="2000"/>
              <a:t>Precipitation</a:t>
            </a:r>
          </a:p>
          <a:p>
            <a:pPr eaLnBrk="1" hangingPunct="1">
              <a:spcBef>
                <a:spcPct val="0"/>
              </a:spcBef>
              <a:buFontTx/>
              <a:buNone/>
            </a:pPr>
            <a:r>
              <a:rPr lang="en-GB" altLang="en-US" sz="2000"/>
              <a:t>In the mountains...</a:t>
            </a:r>
          </a:p>
          <a:p>
            <a:pPr eaLnBrk="1" hangingPunct="1">
              <a:spcBef>
                <a:spcPct val="0"/>
              </a:spcBef>
              <a:buFontTx/>
              <a:buNone/>
            </a:pPr>
            <a:r>
              <a:rPr lang="en-GB" altLang="en-US" sz="2000"/>
              <a:t>Clouds</a:t>
            </a:r>
          </a:p>
          <a:p>
            <a:pPr eaLnBrk="1" hangingPunct="1">
              <a:spcBef>
                <a:spcPct val="0"/>
              </a:spcBef>
              <a:buFontTx/>
              <a:buNone/>
            </a:pPr>
            <a:r>
              <a:rPr lang="en-GB" altLang="en-US" sz="2000"/>
              <a:t>The sun shining on the sea...</a:t>
            </a:r>
          </a:p>
        </p:txBody>
      </p:sp>
      <p:sp>
        <p:nvSpPr>
          <p:cNvPr id="29701"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9702"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pic>
        <p:nvPicPr>
          <p:cNvPr id="2970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828600" y="139012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Plenary Prime</a:t>
            </a:r>
          </a:p>
        </p:txBody>
      </p:sp>
      <p:sp>
        <p:nvSpPr>
          <p:cNvPr id="30723" name="TextBox 6"/>
          <p:cNvSpPr txBox="1">
            <a:spLocks noChangeArrowheads="1"/>
          </p:cNvSpPr>
          <p:nvPr/>
        </p:nvSpPr>
        <p:spPr bwMode="auto">
          <a:xfrm>
            <a:off x="6227763" y="1960563"/>
            <a:ext cx="212883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t>At the lesson start tell pupils you will come to them in the plenary. This gives time to plan a response.</a:t>
            </a:r>
          </a:p>
        </p:txBody>
      </p:sp>
      <p:sp>
        <p:nvSpPr>
          <p:cNvPr id="3072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072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3072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396552" y="145256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571500" y="0"/>
            <a:ext cx="79295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400"/>
              <a:t>Buddy Up</a:t>
            </a:r>
            <a:endParaRPr lang="en-GB" altLang="en-US" sz="2400"/>
          </a:p>
        </p:txBody>
      </p:sp>
      <p:sp>
        <p:nvSpPr>
          <p:cNvPr id="4099" name="TextBox 6"/>
          <p:cNvSpPr txBox="1">
            <a:spLocks noChangeArrowheads="1"/>
          </p:cNvSpPr>
          <p:nvPr/>
        </p:nvSpPr>
        <p:spPr bwMode="auto">
          <a:xfrm>
            <a:off x="4500563" y="1628775"/>
            <a:ext cx="442912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hlink"/>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If a pupil is learning English as an additional language, you could ‘buddy’ them with a strong speaker and listener.</a:t>
            </a:r>
          </a:p>
          <a:p>
            <a:pPr eaLnBrk="1" hangingPunct="1">
              <a:spcBef>
                <a:spcPct val="0"/>
              </a:spcBef>
              <a:buFontTx/>
              <a:buNone/>
            </a:pPr>
            <a:endParaRPr lang="en-GB" altLang="en-US" sz="2000"/>
          </a:p>
          <a:p>
            <a:pPr eaLnBrk="1" hangingPunct="1">
              <a:spcBef>
                <a:spcPct val="0"/>
              </a:spcBef>
              <a:buFontTx/>
              <a:buNone/>
            </a:pPr>
            <a:r>
              <a:rPr lang="en-GB" altLang="en-US" sz="2000"/>
              <a:t>This could be part of an induction programme, for specific activities such as group work or extended writing, or as an on-going strategy.</a:t>
            </a:r>
          </a:p>
          <a:p>
            <a:pPr eaLnBrk="1" hangingPunct="1">
              <a:spcBef>
                <a:spcPct val="0"/>
              </a:spcBef>
              <a:buFontTx/>
              <a:buNone/>
            </a:pPr>
            <a:endParaRPr lang="en-GB" altLang="en-US" sz="2000"/>
          </a:p>
          <a:p>
            <a:pPr eaLnBrk="1" hangingPunct="1">
              <a:spcBef>
                <a:spcPct val="0"/>
              </a:spcBef>
              <a:buFontTx/>
              <a:buNone/>
            </a:pPr>
            <a:r>
              <a:rPr lang="en-GB" altLang="en-US" sz="2000"/>
              <a:t>The buddy-ing could be made explicit to students or left ambiguous, a decision probably best left to the teacher’s discretion.</a:t>
            </a:r>
          </a:p>
        </p:txBody>
      </p:sp>
      <p:sp>
        <p:nvSpPr>
          <p:cNvPr id="410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101" name="TextBox 7"/>
          <p:cNvSpPr txBox="1">
            <a:spLocks noChangeArrowheads="1"/>
          </p:cNvSpPr>
          <p:nvPr/>
        </p:nvSpPr>
        <p:spPr bwMode="auto">
          <a:xfrm>
            <a:off x="215900" y="115888"/>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10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15900" y="1397000"/>
          <a:ext cx="4284663" cy="4048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Presentation Tips</a:t>
            </a:r>
          </a:p>
        </p:txBody>
      </p:sp>
      <p:sp>
        <p:nvSpPr>
          <p:cNvPr id="31747" name="TextBox 6"/>
          <p:cNvSpPr txBox="1">
            <a:spLocks noChangeArrowheads="1"/>
          </p:cNvSpPr>
          <p:nvPr/>
        </p:nvSpPr>
        <p:spPr bwMode="auto">
          <a:xfrm>
            <a:off x="6173788" y="708025"/>
            <a:ext cx="234315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2400"/>
          </a:p>
          <a:p>
            <a:pPr algn="ctr" eaLnBrk="1" hangingPunct="1">
              <a:spcBef>
                <a:spcPct val="0"/>
              </a:spcBef>
              <a:buFontTx/>
              <a:buNone/>
            </a:pPr>
            <a:endParaRPr lang="en-GB" altLang="en-US" sz="2400"/>
          </a:p>
          <a:p>
            <a:pPr algn="ctr" eaLnBrk="1" hangingPunct="1">
              <a:spcBef>
                <a:spcPct val="0"/>
              </a:spcBef>
              <a:buFontTx/>
              <a:buNone/>
            </a:pPr>
            <a:endParaRPr lang="en-GB" altLang="en-US" sz="2400"/>
          </a:p>
          <a:p>
            <a:pPr algn="ctr" eaLnBrk="1" hangingPunct="1">
              <a:spcBef>
                <a:spcPct val="0"/>
              </a:spcBef>
              <a:buFontTx/>
              <a:buNone/>
            </a:pPr>
            <a:r>
              <a:rPr lang="en-GB" altLang="en-US" sz="2000"/>
              <a:t>Explicitly model and explain how to present to the rest of the class. </a:t>
            </a:r>
          </a:p>
          <a:p>
            <a:pPr algn="ctr" eaLnBrk="1" hangingPunct="1">
              <a:spcBef>
                <a:spcPct val="0"/>
              </a:spcBef>
              <a:buFontTx/>
              <a:buNone/>
            </a:pPr>
            <a:endParaRPr lang="en-GB" altLang="en-US" sz="2000"/>
          </a:p>
          <a:p>
            <a:pPr algn="ctr" eaLnBrk="1" hangingPunct="1">
              <a:spcBef>
                <a:spcPct val="0"/>
              </a:spcBef>
              <a:buFontTx/>
              <a:buNone/>
            </a:pPr>
            <a:r>
              <a:rPr lang="en-GB" altLang="en-US" sz="2000"/>
              <a:t>Include basics such as standing up, facing the audience, speaking at the right speed and volume.</a:t>
            </a:r>
          </a:p>
        </p:txBody>
      </p:sp>
      <p:sp>
        <p:nvSpPr>
          <p:cNvPr id="31748"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174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3175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806972" y="1484784"/>
          <a:ext cx="486015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Genre Modelling</a:t>
            </a:r>
          </a:p>
        </p:txBody>
      </p:sp>
      <p:sp>
        <p:nvSpPr>
          <p:cNvPr id="32773" name="TextBox 6"/>
          <p:cNvSpPr txBox="1">
            <a:spLocks noChangeArrowheads="1"/>
          </p:cNvSpPr>
          <p:nvPr/>
        </p:nvSpPr>
        <p:spPr bwMode="auto">
          <a:xfrm>
            <a:off x="4643438" y="1052513"/>
            <a:ext cx="3929062"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Provide students with a detailed model or scaffold of the particular ‘school genre’ you are working on.</a:t>
            </a:r>
          </a:p>
          <a:p>
            <a:pPr eaLnBrk="1" hangingPunct="1">
              <a:spcBef>
                <a:spcPct val="0"/>
              </a:spcBef>
              <a:buFontTx/>
              <a:buNone/>
            </a:pPr>
            <a:endParaRPr lang="en-GB" altLang="en-US" sz="1800"/>
          </a:p>
          <a:p>
            <a:pPr eaLnBrk="1" hangingPunct="1">
              <a:spcBef>
                <a:spcPct val="0"/>
              </a:spcBef>
              <a:buFontTx/>
              <a:buNone/>
            </a:pPr>
            <a:r>
              <a:rPr lang="en-GB" altLang="en-US" sz="1800"/>
              <a:t>This could be the essay, story writing, report, experimental procedure etc.</a:t>
            </a:r>
          </a:p>
          <a:p>
            <a:pPr eaLnBrk="1" hangingPunct="1">
              <a:spcBef>
                <a:spcPct val="0"/>
              </a:spcBef>
              <a:buFontTx/>
              <a:buNone/>
            </a:pPr>
            <a:endParaRPr lang="en-GB" altLang="en-US" sz="1800"/>
          </a:p>
          <a:p>
            <a:pPr eaLnBrk="1" hangingPunct="1">
              <a:spcBef>
                <a:spcPct val="0"/>
              </a:spcBef>
              <a:buFontTx/>
              <a:buNone/>
            </a:pPr>
            <a:r>
              <a:rPr lang="en-GB" altLang="en-US" sz="1800"/>
              <a:t>Two ideas are;</a:t>
            </a:r>
          </a:p>
          <a:p>
            <a:pPr eaLnBrk="1" hangingPunct="1">
              <a:spcBef>
                <a:spcPct val="0"/>
              </a:spcBef>
              <a:buFontTx/>
              <a:buNone/>
            </a:pPr>
            <a:endParaRPr lang="en-GB" altLang="en-US" sz="1800"/>
          </a:p>
          <a:p>
            <a:pPr eaLnBrk="1" hangingPunct="1">
              <a:spcBef>
                <a:spcPct val="0"/>
              </a:spcBef>
              <a:buFontTx/>
              <a:buNone/>
            </a:pPr>
            <a:r>
              <a:rPr lang="en-GB" altLang="en-US" sz="1800"/>
              <a:t>i) Use student work from previous years as a model. Highlight the genre structure within.</a:t>
            </a:r>
          </a:p>
          <a:p>
            <a:pPr eaLnBrk="1" hangingPunct="1">
              <a:spcBef>
                <a:spcPct val="0"/>
              </a:spcBef>
              <a:buFontTx/>
              <a:buNone/>
            </a:pPr>
            <a:endParaRPr lang="en-GB" altLang="en-US" sz="1800"/>
          </a:p>
          <a:p>
            <a:pPr eaLnBrk="1" hangingPunct="1">
              <a:spcBef>
                <a:spcPct val="0"/>
              </a:spcBef>
              <a:buFontTx/>
              <a:buNone/>
            </a:pPr>
            <a:r>
              <a:rPr lang="en-GB" altLang="en-US" sz="1800"/>
              <a:t>ii) Provide a detailed ‘structure-framework’ for the students that breaks down the genre into constituent elements. This could be supplemented with sentence starters/content cues for each section.</a:t>
            </a:r>
            <a:endParaRPr lang="en-GB" altLang="en-US" sz="2000"/>
          </a:p>
        </p:txBody>
      </p:sp>
      <p:sp>
        <p:nvSpPr>
          <p:cNvPr id="3277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277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1188640" y="1078494"/>
          <a:ext cx="7153472" cy="52970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p:cNvSpPr txBox="1">
            <a:spLocks noChangeArrowheads="1"/>
          </p:cNvSpPr>
          <p:nvPr/>
        </p:nvSpPr>
        <p:spPr bwMode="auto">
          <a:xfrm>
            <a:off x="571500" y="0"/>
            <a:ext cx="7929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Vocabulary and </a:t>
            </a:r>
          </a:p>
          <a:p>
            <a:pPr algn="ctr" eaLnBrk="1" hangingPunct="1">
              <a:spcBef>
                <a:spcPct val="0"/>
              </a:spcBef>
              <a:buFontTx/>
              <a:buNone/>
            </a:pPr>
            <a:r>
              <a:rPr lang="en-GB" altLang="en-US" sz="4000"/>
              <a:t>Meaning</a:t>
            </a:r>
          </a:p>
        </p:txBody>
      </p:sp>
      <p:sp>
        <p:nvSpPr>
          <p:cNvPr id="33795"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3796" name="Text Box 9"/>
          <p:cNvSpPr txBox="1">
            <a:spLocks noChangeArrowheads="1"/>
          </p:cNvSpPr>
          <p:nvPr/>
        </p:nvSpPr>
        <p:spPr bwMode="auto">
          <a:xfrm>
            <a:off x="5616575" y="1285875"/>
            <a:ext cx="3240088"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50000"/>
              </a:spcBef>
              <a:buFontTx/>
              <a:buNone/>
            </a:pPr>
            <a:r>
              <a:rPr lang="en-GB" altLang="en-US" sz="1800">
                <a:latin typeface="Arial" panose="020B0604020202020204" pitchFamily="34" charset="0"/>
              </a:rPr>
              <a:t>This strategy is in two parts.</a:t>
            </a:r>
          </a:p>
          <a:p>
            <a:pPr algn="r" eaLnBrk="1" hangingPunct="1">
              <a:spcBef>
                <a:spcPct val="50000"/>
              </a:spcBef>
              <a:buFontTx/>
              <a:buNone/>
            </a:pPr>
            <a:endParaRPr lang="en-GB" altLang="en-US" sz="1800">
              <a:latin typeface="Arial" panose="020B0604020202020204" pitchFamily="34" charset="0"/>
            </a:endParaRPr>
          </a:p>
          <a:p>
            <a:pPr algn="r" eaLnBrk="1" hangingPunct="1">
              <a:spcBef>
                <a:spcPct val="50000"/>
              </a:spcBef>
              <a:buFontTx/>
              <a:buNone/>
            </a:pPr>
            <a:r>
              <a:rPr lang="en-GB" altLang="en-US" sz="1800">
                <a:latin typeface="Arial" panose="020B0604020202020204" pitchFamily="34" charset="0"/>
              </a:rPr>
              <a:t>Part 1 – Give students a list of key words in English and ask them to translate into their first language using a dictionary.</a:t>
            </a:r>
          </a:p>
          <a:p>
            <a:pPr algn="r" eaLnBrk="1" hangingPunct="1">
              <a:spcBef>
                <a:spcPct val="50000"/>
              </a:spcBef>
              <a:buFontTx/>
              <a:buNone/>
            </a:pPr>
            <a:endParaRPr lang="en-GB" altLang="en-US" sz="1800">
              <a:latin typeface="Arial" panose="020B0604020202020204" pitchFamily="34" charset="0"/>
            </a:endParaRPr>
          </a:p>
          <a:p>
            <a:pPr algn="r" eaLnBrk="1" hangingPunct="1">
              <a:spcBef>
                <a:spcPct val="50000"/>
              </a:spcBef>
              <a:buFontTx/>
              <a:buNone/>
            </a:pPr>
            <a:r>
              <a:rPr lang="en-GB" altLang="en-US" sz="1800">
                <a:latin typeface="Arial" panose="020B0604020202020204" pitchFamily="34" charset="0"/>
              </a:rPr>
              <a:t>Part 2 – Give students a table of meanings of (some of) the initial English words. Ask students to complete the table by correctly matching the words to the meanings.</a:t>
            </a:r>
          </a:p>
        </p:txBody>
      </p:sp>
      <p:sp>
        <p:nvSpPr>
          <p:cNvPr id="3379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3379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467544" y="1745254"/>
          <a:ext cx="475226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Belonging</a:t>
            </a:r>
          </a:p>
        </p:txBody>
      </p:sp>
      <p:sp>
        <p:nvSpPr>
          <p:cNvPr id="34821" name="TextBox 6"/>
          <p:cNvSpPr txBox="1">
            <a:spLocks noChangeArrowheads="1"/>
          </p:cNvSpPr>
          <p:nvPr/>
        </p:nvSpPr>
        <p:spPr bwMode="auto">
          <a:xfrm>
            <a:off x="4427538" y="2060575"/>
            <a:ext cx="3929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2400"/>
          </a:p>
        </p:txBody>
      </p:sp>
      <p:sp>
        <p:nvSpPr>
          <p:cNvPr id="34822"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4823" name="Text Box 9"/>
          <p:cNvSpPr txBox="1">
            <a:spLocks noChangeArrowheads="1"/>
          </p:cNvSpPr>
          <p:nvPr/>
        </p:nvSpPr>
        <p:spPr bwMode="auto">
          <a:xfrm>
            <a:off x="4427538" y="1125538"/>
            <a:ext cx="4248150"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600">
                <a:latin typeface="Arial" panose="020B0604020202020204" pitchFamily="34" charset="0"/>
              </a:rPr>
              <a:t>Abraham Maslow’s hierarchy of human needs points to safety and belonging as prerequisites for learning and development. </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EAL learners may be further from these because of the communication gap.</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Strategies to give EAL learners a sense of safety and belonging in the classroom may include (amongst many):</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Char char="-"/>
            </a:pPr>
            <a:r>
              <a:rPr lang="en-GB" altLang="en-US" sz="1600">
                <a:latin typeface="Arial" panose="020B0604020202020204" pitchFamily="34" charset="0"/>
              </a:rPr>
              <a:t>Bilingual dictionaries</a:t>
            </a:r>
          </a:p>
          <a:p>
            <a:pPr eaLnBrk="1" hangingPunct="1">
              <a:spcBef>
                <a:spcPct val="50000"/>
              </a:spcBef>
              <a:buFontTx/>
              <a:buChar char="-"/>
            </a:pPr>
            <a:r>
              <a:rPr lang="en-GB" altLang="en-US" sz="1600">
                <a:latin typeface="Arial" panose="020B0604020202020204" pitchFamily="34" charset="0"/>
              </a:rPr>
              <a:t>Letting the student know in advance if you are going to ask them a ‘public’ question.</a:t>
            </a:r>
          </a:p>
          <a:p>
            <a:pPr eaLnBrk="1" hangingPunct="1">
              <a:spcBef>
                <a:spcPct val="50000"/>
              </a:spcBef>
              <a:buFontTx/>
              <a:buChar char="-"/>
            </a:pPr>
            <a:r>
              <a:rPr lang="en-GB" altLang="en-US" sz="1600">
                <a:latin typeface="Arial" panose="020B0604020202020204" pitchFamily="34" charset="0"/>
              </a:rPr>
              <a:t>Reacting positively to mistakes (including your own) and using them to further learning.</a:t>
            </a:r>
          </a:p>
        </p:txBody>
      </p:sp>
      <p:sp>
        <p:nvSpPr>
          <p:cNvPr id="34824" name="Rectangle 10"/>
          <p:cNvSpPr>
            <a:spLocks noChangeArrowheads="1"/>
          </p:cNvSpPr>
          <p:nvPr/>
        </p:nvSpPr>
        <p:spPr bwMode="auto">
          <a:xfrm>
            <a:off x="1403350" y="6583363"/>
            <a:ext cx="61499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hlinkClick r:id="rId3"/>
              </a:rPr>
              <a:t>http://powerwillmotivation.com/images/abraham_maslow_quote_hierarchy_of_needs.jpg</a:t>
            </a:r>
            <a:r>
              <a:rPr lang="en-GB" altLang="en-US" sz="1200">
                <a:latin typeface="Arial" panose="020B0604020202020204" pitchFamily="34" charset="0"/>
              </a:rPr>
              <a:t> </a:t>
            </a:r>
          </a:p>
        </p:txBody>
      </p:sp>
      <p:sp>
        <p:nvSpPr>
          <p:cNvPr id="3482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4" action="ppaction://hlinksldjump"/>
              </a:rPr>
              <a:t>Back to start</a:t>
            </a:r>
            <a:endParaRPr lang="en-GB" altLang="en-US" sz="1800"/>
          </a:p>
        </p:txBody>
      </p:sp>
      <p:graphicFrame>
        <p:nvGraphicFramePr>
          <p:cNvPr id="2" name="Diagram 1"/>
          <p:cNvGraphicFramePr/>
          <p:nvPr/>
        </p:nvGraphicFramePr>
        <p:xfrm>
          <a:off x="-756592" y="1412776"/>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p:cNvSpPr txBox="1">
            <a:spLocks noChangeArrowheads="1"/>
          </p:cNvSpPr>
          <p:nvPr/>
        </p:nvSpPr>
        <p:spPr bwMode="auto">
          <a:xfrm>
            <a:off x="571500" y="0"/>
            <a:ext cx="79295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a:t>Different Types</a:t>
            </a:r>
          </a:p>
          <a:p>
            <a:pPr algn="ctr" eaLnBrk="1" hangingPunct="1">
              <a:spcBef>
                <a:spcPct val="0"/>
              </a:spcBef>
              <a:buFontTx/>
              <a:buNone/>
            </a:pPr>
            <a:r>
              <a:rPr lang="en-GB" altLang="en-US"/>
              <a:t> of Language</a:t>
            </a:r>
          </a:p>
        </p:txBody>
      </p:sp>
      <p:sp>
        <p:nvSpPr>
          <p:cNvPr id="35843" name="TextBox 6"/>
          <p:cNvSpPr txBox="1">
            <a:spLocks noChangeArrowheads="1"/>
          </p:cNvSpPr>
          <p:nvPr/>
        </p:nvSpPr>
        <p:spPr bwMode="auto">
          <a:xfrm>
            <a:off x="4506913" y="1112838"/>
            <a:ext cx="4392612"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00"/>
              <a:t>Jim Cummins identified three different types of language relevant to learners.</a:t>
            </a:r>
          </a:p>
          <a:p>
            <a:pPr eaLnBrk="1" hangingPunct="1">
              <a:spcBef>
                <a:spcPct val="0"/>
              </a:spcBef>
              <a:buFontTx/>
              <a:buNone/>
            </a:pPr>
            <a:endParaRPr lang="en-GB" altLang="en-US" sz="1600"/>
          </a:p>
          <a:p>
            <a:pPr eaLnBrk="1" hangingPunct="1">
              <a:spcBef>
                <a:spcPct val="0"/>
              </a:spcBef>
              <a:buFontTx/>
              <a:buNone/>
            </a:pPr>
            <a:r>
              <a:rPr lang="en-GB" altLang="en-US" sz="1600" b="1"/>
              <a:t>Communicative Language</a:t>
            </a:r>
            <a:r>
              <a:rPr lang="en-GB" altLang="en-US" sz="1600"/>
              <a:t> – or, conversational fluency. Develops first, in face-to-face settings.</a:t>
            </a:r>
          </a:p>
          <a:p>
            <a:pPr eaLnBrk="1" hangingPunct="1">
              <a:spcBef>
                <a:spcPct val="0"/>
              </a:spcBef>
              <a:buFontTx/>
              <a:buNone/>
            </a:pPr>
            <a:endParaRPr lang="en-GB" altLang="en-US" sz="1600"/>
          </a:p>
          <a:p>
            <a:pPr eaLnBrk="1" hangingPunct="1">
              <a:spcBef>
                <a:spcPct val="0"/>
              </a:spcBef>
              <a:buFontTx/>
              <a:buNone/>
            </a:pPr>
            <a:r>
              <a:rPr lang="en-GB" altLang="en-US" sz="1600" b="1"/>
              <a:t>Cognitive Language – </a:t>
            </a:r>
            <a:r>
              <a:rPr lang="en-GB" altLang="en-US" sz="1600"/>
              <a:t>develops through investigating, exploring ideas and solving problems. </a:t>
            </a:r>
          </a:p>
          <a:p>
            <a:pPr eaLnBrk="1" hangingPunct="1">
              <a:spcBef>
                <a:spcPct val="0"/>
              </a:spcBef>
              <a:buFontTx/>
              <a:buNone/>
            </a:pPr>
            <a:endParaRPr lang="en-GB" altLang="en-US" sz="1600"/>
          </a:p>
          <a:p>
            <a:pPr eaLnBrk="1" hangingPunct="1">
              <a:spcBef>
                <a:spcPct val="0"/>
              </a:spcBef>
              <a:buFontTx/>
              <a:buNone/>
            </a:pPr>
            <a:r>
              <a:rPr lang="en-GB" altLang="en-US" sz="1600" b="1"/>
              <a:t>Academic Language – </a:t>
            </a:r>
            <a:r>
              <a:rPr lang="en-GB" altLang="en-US" sz="1600"/>
              <a:t>passive voice, ideas and concepts as agents, vocabulary with Greek or Latin roots, metaphor, personification and nominalization.</a:t>
            </a:r>
          </a:p>
          <a:p>
            <a:pPr eaLnBrk="1" hangingPunct="1">
              <a:spcBef>
                <a:spcPct val="0"/>
              </a:spcBef>
              <a:buFontTx/>
              <a:buNone/>
            </a:pPr>
            <a:endParaRPr lang="en-GB" altLang="en-US" sz="1600"/>
          </a:p>
          <a:p>
            <a:pPr eaLnBrk="1" hangingPunct="1">
              <a:spcBef>
                <a:spcPct val="0"/>
              </a:spcBef>
              <a:buFontTx/>
              <a:buNone/>
            </a:pPr>
            <a:r>
              <a:rPr lang="en-GB" altLang="en-US" sz="1600"/>
              <a:t>The latter two are required for educational success. The model could provide a framework for tasks or structuring of work.</a:t>
            </a:r>
          </a:p>
        </p:txBody>
      </p:sp>
      <p:sp>
        <p:nvSpPr>
          <p:cNvPr id="3584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5845" name="Rectangle 7"/>
          <p:cNvSpPr>
            <a:spLocks noChangeArrowheads="1"/>
          </p:cNvSpPr>
          <p:nvPr/>
        </p:nvSpPr>
        <p:spPr bwMode="auto">
          <a:xfrm>
            <a:off x="4391025" y="5853113"/>
            <a:ext cx="4752975"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hlinkClick r:id="rId2"/>
              </a:rPr>
              <a:t>http://books.google.co.uk/books?id=fM4KdFOicGcC&amp;dq=cummins+language+power+and+pedagogy&amp;printsec=frontcover&amp;source=bn&amp;hl=en&amp;ei=i7vBS-CKG5-y0gTHxaidCQ&amp;sa=X&amp;oi=book_result&amp;ct=result&amp;resnum=4&amp;ved=0CBgQ6AEwAw#v=onepage&amp;q&amp;f=false</a:t>
            </a:r>
            <a:r>
              <a:rPr lang="en-GB" altLang="en-US" sz="1200">
                <a:latin typeface="Arial" panose="020B0604020202020204" pitchFamily="34" charset="0"/>
              </a:rPr>
              <a:t> </a:t>
            </a:r>
          </a:p>
        </p:txBody>
      </p:sp>
      <p:sp>
        <p:nvSpPr>
          <p:cNvPr id="35846" name="Rectangle 10"/>
          <p:cNvSpPr>
            <a:spLocks noChangeArrowheads="1"/>
          </p:cNvSpPr>
          <p:nvPr/>
        </p:nvSpPr>
        <p:spPr bwMode="auto">
          <a:xfrm>
            <a:off x="0" y="6126163"/>
            <a:ext cx="2252663"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hlinkClick r:id="rId3"/>
              </a:rPr>
              <a:t>http://nationalstrategies.standards.dcsf.gov.uk/primary/publications/inclusion/bi_children/</a:t>
            </a:r>
            <a:r>
              <a:rPr lang="en-GB" altLang="en-US" sz="1800">
                <a:latin typeface="Arial" panose="020B0604020202020204" pitchFamily="34" charset="0"/>
              </a:rPr>
              <a:t> </a:t>
            </a:r>
          </a:p>
        </p:txBody>
      </p:sp>
      <p:sp>
        <p:nvSpPr>
          <p:cNvPr id="35847" name="Text Box 11"/>
          <p:cNvSpPr txBox="1">
            <a:spLocks noChangeArrowheads="1"/>
          </p:cNvSpPr>
          <p:nvPr/>
        </p:nvSpPr>
        <p:spPr bwMode="auto">
          <a:xfrm>
            <a:off x="0" y="5589588"/>
            <a:ext cx="23399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400">
                <a:latin typeface="Arial" panose="020B0604020202020204" pitchFamily="34" charset="0"/>
              </a:rPr>
              <a:t>DFES document from which this is adapted:</a:t>
            </a:r>
          </a:p>
        </p:txBody>
      </p:sp>
      <p:sp>
        <p:nvSpPr>
          <p:cNvPr id="35848" name="Text Box 12"/>
          <p:cNvSpPr txBox="1">
            <a:spLocks noChangeArrowheads="1"/>
          </p:cNvSpPr>
          <p:nvPr/>
        </p:nvSpPr>
        <p:spPr bwMode="auto">
          <a:xfrm>
            <a:off x="2555875" y="6165850"/>
            <a:ext cx="18002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50000"/>
              </a:spcBef>
              <a:buFontTx/>
              <a:buNone/>
            </a:pPr>
            <a:r>
              <a:rPr lang="en-GB" altLang="en-US" sz="1400">
                <a:latin typeface="Arial" panose="020B0604020202020204" pitchFamily="34" charset="0"/>
              </a:rPr>
              <a:t>Cummins’ book on Google Books:</a:t>
            </a:r>
          </a:p>
        </p:txBody>
      </p:sp>
      <p:sp>
        <p:nvSpPr>
          <p:cNvPr id="3584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4" action="ppaction://hlinksldjump"/>
              </a:rPr>
              <a:t>Back to start</a:t>
            </a:r>
            <a:endParaRPr lang="en-GB" altLang="en-US" sz="1800"/>
          </a:p>
        </p:txBody>
      </p:sp>
      <p:pic>
        <p:nvPicPr>
          <p:cNvPr id="3585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07487" y="1293118"/>
          <a:ext cx="4290352" cy="40583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25938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Types of Talk</a:t>
            </a:r>
          </a:p>
        </p:txBody>
      </p:sp>
      <p:sp>
        <p:nvSpPr>
          <p:cNvPr id="36868" name="TextBox 6"/>
          <p:cNvSpPr txBox="1">
            <a:spLocks noChangeArrowheads="1"/>
          </p:cNvSpPr>
          <p:nvPr/>
        </p:nvSpPr>
        <p:spPr bwMode="auto">
          <a:xfrm>
            <a:off x="4356100" y="1341438"/>
            <a:ext cx="3929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600"/>
          </a:p>
        </p:txBody>
      </p:sp>
      <p:sp>
        <p:nvSpPr>
          <p:cNvPr id="36869"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6870" name="Text Box 8"/>
          <p:cNvSpPr txBox="1">
            <a:spLocks noChangeArrowheads="1"/>
          </p:cNvSpPr>
          <p:nvPr/>
        </p:nvSpPr>
        <p:spPr bwMode="auto">
          <a:xfrm>
            <a:off x="4500563" y="1341438"/>
            <a:ext cx="4392612" cy="375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600">
                <a:latin typeface="Arial" panose="020B0604020202020204" pitchFamily="34" charset="0"/>
              </a:rPr>
              <a:t>Neil Mercer identified three types of talk in his 2000 book, </a:t>
            </a:r>
            <a:r>
              <a:rPr lang="en-GB" altLang="en-US" sz="1600" i="1">
                <a:latin typeface="Arial" panose="020B0604020202020204" pitchFamily="34" charset="0"/>
              </a:rPr>
              <a:t>‘Words and Minds’;</a:t>
            </a:r>
          </a:p>
          <a:p>
            <a:pPr eaLnBrk="1" hangingPunct="1">
              <a:spcBef>
                <a:spcPct val="50000"/>
              </a:spcBef>
              <a:buFontTx/>
              <a:buChar char="-"/>
            </a:pPr>
            <a:r>
              <a:rPr lang="en-GB" altLang="en-US" sz="1600" i="1">
                <a:latin typeface="Arial" panose="020B0604020202020204" pitchFamily="34" charset="0"/>
              </a:rPr>
              <a:t>Exploratory Talk</a:t>
            </a:r>
          </a:p>
          <a:p>
            <a:pPr eaLnBrk="1" hangingPunct="1">
              <a:spcBef>
                <a:spcPct val="50000"/>
              </a:spcBef>
              <a:buFontTx/>
              <a:buChar char="-"/>
            </a:pPr>
            <a:r>
              <a:rPr lang="en-GB" altLang="en-US" sz="1600" i="1">
                <a:latin typeface="Arial" panose="020B0604020202020204" pitchFamily="34" charset="0"/>
              </a:rPr>
              <a:t>Disputational Talk</a:t>
            </a:r>
          </a:p>
          <a:p>
            <a:pPr eaLnBrk="1" hangingPunct="1">
              <a:spcBef>
                <a:spcPct val="50000"/>
              </a:spcBef>
              <a:buFontTx/>
              <a:buChar char="-"/>
            </a:pPr>
            <a:r>
              <a:rPr lang="en-GB" altLang="en-US" sz="1600" i="1">
                <a:latin typeface="Arial" panose="020B0604020202020204" pitchFamily="34" charset="0"/>
              </a:rPr>
              <a:t>Cumulative Talk</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These could be used to structure specific speaking and listening activities. </a:t>
            </a:r>
          </a:p>
          <a:p>
            <a:pPr eaLnBrk="1" hangingPunct="1">
              <a:spcBef>
                <a:spcPct val="50000"/>
              </a:spcBef>
              <a:buFontTx/>
              <a:buNone/>
            </a:pPr>
            <a:r>
              <a:rPr lang="en-GB" altLang="en-US" sz="1600">
                <a:latin typeface="Arial" panose="020B0604020202020204" pitchFamily="34" charset="0"/>
              </a:rPr>
              <a:t>Making students aware of the ‘rules’ of the type of talk being used may assist EAL students in thinking the processes and purposes at work.</a:t>
            </a:r>
          </a:p>
        </p:txBody>
      </p:sp>
      <p:sp>
        <p:nvSpPr>
          <p:cNvPr id="36871" name="Rectangle 10"/>
          <p:cNvSpPr>
            <a:spLocks noChangeArrowheads="1"/>
          </p:cNvSpPr>
          <p:nvPr/>
        </p:nvSpPr>
        <p:spPr bwMode="auto">
          <a:xfrm>
            <a:off x="0" y="6032500"/>
            <a:ext cx="26638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800">
                <a:latin typeface="Arial" panose="020B0604020202020204" pitchFamily="34" charset="0"/>
              </a:rPr>
              <a:t>http://books.google.co.uk/books?id=uNtkuYihpM8C&amp;printsec=frontcover&amp;dq=words+and+minds&amp;source=bl&amp;ots=VlSd17RAhR&amp;sig=gisZSCdFj07eVdzh-eK_3CixEtw&amp;hl=en&amp;ei=4tDBS9nNOoii0gSq_vikCQ&amp;sa=X&amp;oi=book_result&amp;ct=result&amp;resnum=3&amp;ved=0CBUQ6AEwAg#v=onepage&amp;q&amp;f=false</a:t>
            </a:r>
          </a:p>
        </p:txBody>
      </p:sp>
      <p:sp>
        <p:nvSpPr>
          <p:cNvPr id="36872" name="Text Box 11"/>
          <p:cNvSpPr txBox="1">
            <a:spLocks noChangeArrowheads="1"/>
          </p:cNvSpPr>
          <p:nvPr/>
        </p:nvSpPr>
        <p:spPr bwMode="auto">
          <a:xfrm>
            <a:off x="4067175" y="6092825"/>
            <a:ext cx="4321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latin typeface="Arial" panose="020B0604020202020204" pitchFamily="34" charset="0"/>
              </a:rPr>
              <a:t>Copy and paste into your browser to view Mercer’s book on Google Books.</a:t>
            </a:r>
          </a:p>
        </p:txBody>
      </p:sp>
      <p:sp>
        <p:nvSpPr>
          <p:cNvPr id="36873" name="AutoShape 12"/>
          <p:cNvSpPr>
            <a:spLocks noChangeArrowheads="1"/>
          </p:cNvSpPr>
          <p:nvPr/>
        </p:nvSpPr>
        <p:spPr bwMode="auto">
          <a:xfrm>
            <a:off x="2843213" y="6308725"/>
            <a:ext cx="1152525" cy="215900"/>
          </a:xfrm>
          <a:prstGeom prst="leftArrow">
            <a:avLst>
              <a:gd name="adj1" fmla="val 50000"/>
              <a:gd name="adj2" fmla="val 1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36874"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pic>
        <p:nvPicPr>
          <p:cNvPr id="3687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Diagram 11"/>
          <p:cNvGraphicFramePr/>
          <p:nvPr/>
        </p:nvGraphicFramePr>
        <p:xfrm>
          <a:off x="107487" y="1293118"/>
          <a:ext cx="4290352" cy="40583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Thinking Together</a:t>
            </a:r>
          </a:p>
        </p:txBody>
      </p:sp>
      <p:sp>
        <p:nvSpPr>
          <p:cNvPr id="37893"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7894" name="Rectangle 6"/>
          <p:cNvSpPr>
            <a:spLocks noChangeArrowheads="1"/>
          </p:cNvSpPr>
          <p:nvPr/>
        </p:nvSpPr>
        <p:spPr bwMode="auto">
          <a:xfrm>
            <a:off x="1763713" y="6308725"/>
            <a:ext cx="554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hlinkClick r:id="rId3"/>
              </a:rPr>
              <a:t>http://thinkingtogether.educ.cam.ac.uk/resources/</a:t>
            </a:r>
            <a:r>
              <a:rPr lang="en-GB" altLang="en-US" sz="1800">
                <a:latin typeface="Arial" panose="020B0604020202020204" pitchFamily="34" charset="0"/>
              </a:rPr>
              <a:t> </a:t>
            </a:r>
          </a:p>
        </p:txBody>
      </p:sp>
      <p:sp>
        <p:nvSpPr>
          <p:cNvPr id="37895" name="Text Box 9"/>
          <p:cNvSpPr txBox="1">
            <a:spLocks noChangeArrowheads="1"/>
          </p:cNvSpPr>
          <p:nvPr/>
        </p:nvSpPr>
        <p:spPr bwMode="auto">
          <a:xfrm>
            <a:off x="4284663" y="908050"/>
            <a:ext cx="4608512"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600">
                <a:latin typeface="Arial" panose="020B0604020202020204" pitchFamily="34" charset="0"/>
              </a:rPr>
              <a:t>Neil Mercer, along with a number of others, have researched using talk as a means of ‘thinking together’. </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Children are explicitly taught about </a:t>
            </a:r>
            <a:r>
              <a:rPr lang="en-GB" altLang="en-US" sz="1600" i="1">
                <a:latin typeface="Arial" panose="020B0604020202020204" pitchFamily="34" charset="0"/>
              </a:rPr>
              <a:t>exploratory talk</a:t>
            </a:r>
            <a:r>
              <a:rPr lang="en-GB" altLang="en-US" sz="1600">
                <a:latin typeface="Arial" panose="020B0604020202020204" pitchFamily="34" charset="0"/>
              </a:rPr>
              <a:t> (see last slide) in order to facilitate its use in the classroom.</a:t>
            </a:r>
          </a:p>
          <a:p>
            <a:pPr eaLnBrk="1" hangingPunct="1">
              <a:spcBef>
                <a:spcPct val="50000"/>
              </a:spcBef>
              <a:buFontTx/>
              <a:buNone/>
            </a:pPr>
            <a:endParaRPr lang="en-GB" altLang="en-US" sz="1600" i="1">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EAL learners may benefit from the focus on speaking and listening, the non-competitive nature of the talk, frequent modelling by teachers and peers, explication of formal and informal reasoning and merging of different types of language (see slide 34)</a:t>
            </a:r>
          </a:p>
          <a:p>
            <a:pPr eaLnBrk="1" hangingPunct="1">
              <a:spcBef>
                <a:spcPct val="50000"/>
              </a:spcBef>
              <a:buFontTx/>
              <a:buNone/>
            </a:pPr>
            <a:endParaRPr lang="en-GB" altLang="en-US" sz="1600">
              <a:latin typeface="Arial" panose="020B0604020202020204" pitchFamily="34" charset="0"/>
            </a:endParaRPr>
          </a:p>
          <a:p>
            <a:pPr eaLnBrk="1" hangingPunct="1">
              <a:spcBef>
                <a:spcPct val="50000"/>
              </a:spcBef>
              <a:buFontTx/>
              <a:buNone/>
            </a:pPr>
            <a:r>
              <a:rPr lang="en-GB" altLang="en-US" sz="1600">
                <a:latin typeface="Arial" panose="020B0604020202020204" pitchFamily="34" charset="0"/>
              </a:rPr>
              <a:t>The website below links to a number of resources they have produced for teachers.</a:t>
            </a:r>
          </a:p>
        </p:txBody>
      </p:sp>
      <p:sp>
        <p:nvSpPr>
          <p:cNvPr id="37896"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4" action="ppaction://hlinksldjump"/>
              </a:rPr>
              <a:t>Back to start</a:t>
            </a:r>
            <a:endParaRPr lang="en-GB" altLang="en-US" sz="1800"/>
          </a:p>
        </p:txBody>
      </p:sp>
      <p:graphicFrame>
        <p:nvGraphicFramePr>
          <p:cNvPr id="2" name="Diagram 1"/>
          <p:cNvGraphicFramePr/>
          <p:nvPr/>
        </p:nvGraphicFramePr>
        <p:xfrm>
          <a:off x="107504" y="957857"/>
          <a:ext cx="4177159" cy="49317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Discussion Toolkit</a:t>
            </a:r>
          </a:p>
        </p:txBody>
      </p:sp>
      <p:sp>
        <p:nvSpPr>
          <p:cNvPr id="38915" name="TextBox 6"/>
          <p:cNvSpPr txBox="1">
            <a:spLocks noChangeArrowheads="1"/>
          </p:cNvSpPr>
          <p:nvPr/>
        </p:nvSpPr>
        <p:spPr bwMode="auto">
          <a:xfrm>
            <a:off x="4427538" y="1700213"/>
            <a:ext cx="3929062"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There are many different ways to structure discussion in the classroom.</a:t>
            </a:r>
          </a:p>
          <a:p>
            <a:pPr eaLnBrk="1" hangingPunct="1">
              <a:spcBef>
                <a:spcPct val="0"/>
              </a:spcBef>
              <a:buFontTx/>
              <a:buNone/>
            </a:pPr>
            <a:endParaRPr lang="en-GB" altLang="en-US" sz="1800"/>
          </a:p>
          <a:p>
            <a:pPr eaLnBrk="1" hangingPunct="1">
              <a:spcBef>
                <a:spcPct val="0"/>
              </a:spcBef>
              <a:buFontTx/>
              <a:buNone/>
            </a:pPr>
            <a:r>
              <a:rPr lang="en-GB" altLang="en-US" sz="1800"/>
              <a:t>I have collected a number together in my ‘Discussion Toolkit’. This is available to download free at -  </a:t>
            </a:r>
          </a:p>
          <a:p>
            <a:pPr eaLnBrk="1" hangingPunct="1">
              <a:spcBef>
                <a:spcPct val="0"/>
              </a:spcBef>
              <a:buFontTx/>
              <a:buNone/>
            </a:pPr>
            <a:r>
              <a:rPr lang="en-GB" altLang="en-US" sz="1800"/>
              <a:t> </a:t>
            </a:r>
            <a:r>
              <a:rPr lang="en-GB" altLang="en-US" sz="1800">
                <a:hlinkClick r:id="rId2"/>
              </a:rPr>
              <a:t>http://www.tes.co.uk/resourcesHome.aspx?navcode=70</a:t>
            </a:r>
            <a:r>
              <a:rPr lang="en-GB" altLang="en-US" sz="1800"/>
              <a:t> </a:t>
            </a:r>
          </a:p>
          <a:p>
            <a:pPr eaLnBrk="1" hangingPunct="1">
              <a:spcBef>
                <a:spcPct val="0"/>
              </a:spcBef>
              <a:buFontTx/>
              <a:buNone/>
            </a:pPr>
            <a:endParaRPr lang="en-GB" altLang="en-US" sz="1800"/>
          </a:p>
          <a:p>
            <a:pPr eaLnBrk="1" hangingPunct="1">
              <a:spcBef>
                <a:spcPct val="0"/>
              </a:spcBef>
              <a:buFontTx/>
              <a:buNone/>
            </a:pPr>
            <a:r>
              <a:rPr lang="en-GB" altLang="en-US" sz="1800"/>
              <a:t>Different discussion activities can be used to assist EAL learners in speaking and listening.</a:t>
            </a:r>
          </a:p>
        </p:txBody>
      </p:sp>
      <p:sp>
        <p:nvSpPr>
          <p:cNvPr id="3891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891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pic>
        <p:nvPicPr>
          <p:cNvPr id="3891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20" name="Group 9"/>
          <p:cNvGrpSpPr>
            <a:grpSpLocks/>
          </p:cNvGrpSpPr>
          <p:nvPr/>
        </p:nvGrpSpPr>
        <p:grpSpPr bwMode="auto">
          <a:xfrm>
            <a:off x="395288" y="1701800"/>
            <a:ext cx="3357562" cy="3252788"/>
            <a:chOff x="597857" y="2672335"/>
            <a:chExt cx="5067953" cy="4169662"/>
          </a:xfrm>
        </p:grpSpPr>
        <p:sp>
          <p:nvSpPr>
            <p:cNvPr id="9" name="Oval Callout 8"/>
            <p:cNvSpPr/>
            <p:nvPr/>
          </p:nvSpPr>
          <p:spPr>
            <a:xfrm>
              <a:off x="1367035" y="3242128"/>
              <a:ext cx="3529597" cy="3599869"/>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Oval Callout 9"/>
            <p:cNvSpPr/>
            <p:nvPr/>
          </p:nvSpPr>
          <p:spPr>
            <a:xfrm>
              <a:off x="597857" y="2672335"/>
              <a:ext cx="3527200" cy="2665816"/>
            </a:xfrm>
            <a:prstGeom prst="wedgeEllipseCallout">
              <a:avLst>
                <a:gd name="adj1" fmla="val -44157"/>
                <a:gd name="adj2" fmla="val 625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Oval Callout 10"/>
            <p:cNvSpPr/>
            <p:nvPr/>
          </p:nvSpPr>
          <p:spPr>
            <a:xfrm>
              <a:off x="2354268" y="3801746"/>
              <a:ext cx="3311542" cy="2808264"/>
            </a:xfrm>
            <a:prstGeom prst="wedgeEllipseCallout">
              <a:avLst>
                <a:gd name="adj1" fmla="val 38806"/>
                <a:gd name="adj2" fmla="val 781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Oval Callout 11"/>
            <p:cNvSpPr/>
            <p:nvPr/>
          </p:nvSpPr>
          <p:spPr>
            <a:xfrm>
              <a:off x="2986863" y="2672335"/>
              <a:ext cx="2664570" cy="2203877"/>
            </a:xfrm>
            <a:prstGeom prst="wedgeEllipseCallout">
              <a:avLst>
                <a:gd name="adj1" fmla="val 67027"/>
                <a:gd name="adj2" fmla="val 94855"/>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3" name="Oval Callout 12"/>
            <p:cNvSpPr/>
            <p:nvPr/>
          </p:nvSpPr>
          <p:spPr>
            <a:xfrm>
              <a:off x="2931752" y="3575863"/>
              <a:ext cx="1871428" cy="1511986"/>
            </a:xfrm>
            <a:prstGeom prst="wedgeEllipseCallout">
              <a:avLst>
                <a:gd name="adj1" fmla="val 129596"/>
                <a:gd name="adj2" fmla="val 174973"/>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4" name="Oval Callout 13"/>
            <p:cNvSpPr/>
            <p:nvPr/>
          </p:nvSpPr>
          <p:spPr>
            <a:xfrm>
              <a:off x="1247225" y="3468010"/>
              <a:ext cx="2853870" cy="1739902"/>
            </a:xfrm>
            <a:prstGeom prst="wedgeEllipseCallout">
              <a:avLst>
                <a:gd name="adj1" fmla="val -65055"/>
                <a:gd name="adj2" fmla="val 142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What’s the point?</a:t>
            </a:r>
          </a:p>
        </p:txBody>
      </p:sp>
      <p:sp>
        <p:nvSpPr>
          <p:cNvPr id="39939" name="TextBox 6"/>
          <p:cNvSpPr txBox="1">
            <a:spLocks noChangeArrowheads="1"/>
          </p:cNvSpPr>
          <p:nvPr/>
        </p:nvSpPr>
        <p:spPr bwMode="auto">
          <a:xfrm>
            <a:off x="4572000" y="1628775"/>
            <a:ext cx="3929063"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When planning, consider what the main purpose of using language will be for students in the lesson.</a:t>
            </a:r>
          </a:p>
          <a:p>
            <a:pPr eaLnBrk="1" hangingPunct="1">
              <a:spcBef>
                <a:spcPct val="0"/>
              </a:spcBef>
              <a:buFontTx/>
              <a:buNone/>
            </a:pPr>
            <a:endParaRPr lang="en-GB" altLang="en-US" sz="1800"/>
          </a:p>
          <a:p>
            <a:pPr eaLnBrk="1" hangingPunct="1">
              <a:spcBef>
                <a:spcPct val="0"/>
              </a:spcBef>
              <a:buFontTx/>
              <a:buNone/>
            </a:pPr>
            <a:r>
              <a:rPr lang="en-GB" altLang="en-US" sz="1800"/>
              <a:t>This may be used to: </a:t>
            </a:r>
          </a:p>
          <a:p>
            <a:pPr eaLnBrk="1" hangingPunct="1">
              <a:spcBef>
                <a:spcPct val="0"/>
              </a:spcBef>
              <a:buFontTx/>
              <a:buNone/>
            </a:pPr>
            <a:endParaRPr lang="en-GB" altLang="en-US" sz="1800"/>
          </a:p>
          <a:p>
            <a:pPr eaLnBrk="1" hangingPunct="1">
              <a:spcBef>
                <a:spcPct val="0"/>
              </a:spcBef>
              <a:buFontTx/>
              <a:buChar char="-"/>
            </a:pPr>
            <a:r>
              <a:rPr lang="en-GB" altLang="en-US" sz="1800"/>
              <a:t>Help structure (and link) tasks more clearly, </a:t>
            </a:r>
          </a:p>
          <a:p>
            <a:pPr eaLnBrk="1" hangingPunct="1">
              <a:spcBef>
                <a:spcPct val="0"/>
              </a:spcBef>
              <a:buFontTx/>
              <a:buChar char="-"/>
            </a:pPr>
            <a:endParaRPr lang="en-GB" altLang="en-US" sz="1800"/>
          </a:p>
          <a:p>
            <a:pPr eaLnBrk="1" hangingPunct="1">
              <a:spcBef>
                <a:spcPct val="0"/>
              </a:spcBef>
              <a:buFontTx/>
              <a:buChar char="-"/>
            </a:pPr>
            <a:r>
              <a:rPr lang="en-GB" altLang="en-US" sz="1800"/>
              <a:t>Communicate explicit expectations/goals to students</a:t>
            </a:r>
          </a:p>
          <a:p>
            <a:pPr eaLnBrk="1" hangingPunct="1">
              <a:spcBef>
                <a:spcPct val="0"/>
              </a:spcBef>
              <a:buFontTx/>
              <a:buChar char="-"/>
            </a:pPr>
            <a:endParaRPr lang="en-GB" altLang="en-US" sz="1800"/>
          </a:p>
          <a:p>
            <a:pPr eaLnBrk="1" hangingPunct="1">
              <a:spcBef>
                <a:spcPct val="0"/>
              </a:spcBef>
              <a:buFontTx/>
              <a:buChar char="-"/>
            </a:pPr>
            <a:r>
              <a:rPr lang="en-GB" altLang="en-US" sz="1800"/>
              <a:t>Provide accurate and graduated scaffolding for students.</a:t>
            </a:r>
          </a:p>
        </p:txBody>
      </p:sp>
      <p:sp>
        <p:nvSpPr>
          <p:cNvPr id="3994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3994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3994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540568" y="1269805"/>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Prior Knowledge</a:t>
            </a:r>
          </a:p>
        </p:txBody>
      </p:sp>
      <p:sp>
        <p:nvSpPr>
          <p:cNvPr id="40963" name="TextBox 6"/>
          <p:cNvSpPr txBox="1">
            <a:spLocks noChangeArrowheads="1"/>
          </p:cNvSpPr>
          <p:nvPr/>
        </p:nvSpPr>
        <p:spPr bwMode="auto">
          <a:xfrm>
            <a:off x="4427538" y="1052513"/>
            <a:ext cx="4391025"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As in general, so with EAL students. </a:t>
            </a:r>
          </a:p>
          <a:p>
            <a:pPr eaLnBrk="1" hangingPunct="1">
              <a:spcBef>
                <a:spcPct val="0"/>
              </a:spcBef>
              <a:buFontTx/>
              <a:buNone/>
            </a:pPr>
            <a:endParaRPr lang="en-GB" altLang="en-US" sz="2000"/>
          </a:p>
          <a:p>
            <a:pPr eaLnBrk="1" hangingPunct="1">
              <a:spcBef>
                <a:spcPct val="0"/>
              </a:spcBef>
              <a:buFontTx/>
              <a:buNone/>
            </a:pPr>
            <a:r>
              <a:rPr lang="en-GB" altLang="en-US" sz="2000"/>
              <a:t>Eliciting prior knowledge is useful for the teacher and student.</a:t>
            </a:r>
          </a:p>
          <a:p>
            <a:pPr eaLnBrk="1" hangingPunct="1">
              <a:spcBef>
                <a:spcPct val="0"/>
              </a:spcBef>
              <a:buFontTx/>
              <a:buNone/>
            </a:pPr>
            <a:endParaRPr lang="en-GB" altLang="en-US" sz="2000"/>
          </a:p>
          <a:p>
            <a:pPr eaLnBrk="1" hangingPunct="1">
              <a:spcBef>
                <a:spcPct val="0"/>
              </a:spcBef>
              <a:buFontTx/>
              <a:buNone/>
            </a:pPr>
            <a:r>
              <a:rPr lang="en-GB" altLang="en-US" sz="2000"/>
              <a:t>The intended learning is contextualized (even if within the terms ‘this appears to be something completely new’).</a:t>
            </a:r>
          </a:p>
          <a:p>
            <a:pPr eaLnBrk="1" hangingPunct="1">
              <a:spcBef>
                <a:spcPct val="0"/>
              </a:spcBef>
              <a:buFontTx/>
              <a:buNone/>
            </a:pPr>
            <a:endParaRPr lang="en-GB" altLang="en-US" sz="2000"/>
          </a:p>
          <a:p>
            <a:pPr eaLnBrk="1" hangingPunct="1">
              <a:spcBef>
                <a:spcPct val="0"/>
              </a:spcBef>
              <a:buFontTx/>
              <a:buNone/>
            </a:pPr>
            <a:r>
              <a:rPr lang="en-GB" altLang="en-US" sz="2000"/>
              <a:t>Some ways to establish prior knowledge:</a:t>
            </a:r>
          </a:p>
          <a:p>
            <a:pPr eaLnBrk="1" hangingPunct="1">
              <a:spcBef>
                <a:spcPct val="0"/>
              </a:spcBef>
              <a:buFontTx/>
              <a:buNone/>
            </a:pPr>
            <a:endParaRPr lang="en-GB" altLang="en-US" sz="2000"/>
          </a:p>
          <a:p>
            <a:pPr eaLnBrk="1" hangingPunct="1">
              <a:spcBef>
                <a:spcPct val="0"/>
              </a:spcBef>
              <a:buFontTx/>
              <a:buChar char="-"/>
            </a:pPr>
            <a:r>
              <a:rPr lang="en-GB" altLang="en-US" sz="2000"/>
              <a:t>KWL grids</a:t>
            </a:r>
          </a:p>
          <a:p>
            <a:pPr eaLnBrk="1" hangingPunct="1">
              <a:spcBef>
                <a:spcPct val="0"/>
              </a:spcBef>
              <a:buFontTx/>
              <a:buChar char="-"/>
            </a:pPr>
            <a:r>
              <a:rPr lang="en-GB" altLang="en-US" sz="2000"/>
              <a:t>Quick sharing of ideas (could use snowballing)</a:t>
            </a:r>
          </a:p>
          <a:p>
            <a:pPr eaLnBrk="1" hangingPunct="1">
              <a:spcBef>
                <a:spcPct val="0"/>
              </a:spcBef>
              <a:buFontTx/>
              <a:buChar char="-"/>
            </a:pPr>
            <a:r>
              <a:rPr lang="en-GB" altLang="en-US" sz="2000"/>
              <a:t>A picture with question – “How might this connect to…” </a:t>
            </a:r>
          </a:p>
        </p:txBody>
      </p:sp>
      <p:sp>
        <p:nvSpPr>
          <p:cNvPr id="4096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096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096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798190" y="1459855"/>
          <a:ext cx="6289376" cy="4833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53975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Picture Rules</a:t>
            </a:r>
          </a:p>
        </p:txBody>
      </p:sp>
      <p:sp>
        <p:nvSpPr>
          <p:cNvPr id="5123" name="TextBox 6"/>
          <p:cNvSpPr txBox="1">
            <a:spLocks noChangeArrowheads="1"/>
          </p:cNvSpPr>
          <p:nvPr/>
        </p:nvSpPr>
        <p:spPr bwMode="auto">
          <a:xfrm>
            <a:off x="4429125" y="1714500"/>
            <a:ext cx="3929063"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66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An EAL students’ entry into the classroom could be eased by providing them with the class rules set out in picture form.</a:t>
            </a:r>
          </a:p>
          <a:p>
            <a:pPr eaLnBrk="1" hangingPunct="1">
              <a:spcBef>
                <a:spcPct val="0"/>
              </a:spcBef>
              <a:buFontTx/>
              <a:buNone/>
            </a:pPr>
            <a:endParaRPr lang="en-GB" altLang="en-US" sz="2000"/>
          </a:p>
          <a:p>
            <a:pPr eaLnBrk="1" hangingPunct="1">
              <a:spcBef>
                <a:spcPct val="0"/>
              </a:spcBef>
              <a:buFontTx/>
              <a:buNone/>
            </a:pPr>
            <a:r>
              <a:rPr lang="en-GB" altLang="en-US" sz="2000"/>
              <a:t>Equally, if you have rules displayed in your classroom then supplement them with diagrams/pictures.</a:t>
            </a:r>
          </a:p>
          <a:p>
            <a:pPr eaLnBrk="1" hangingPunct="1">
              <a:spcBef>
                <a:spcPct val="0"/>
              </a:spcBef>
              <a:buFontTx/>
              <a:buNone/>
            </a:pPr>
            <a:endParaRPr lang="en-GB" altLang="en-US" sz="2000"/>
          </a:p>
          <a:p>
            <a:pPr eaLnBrk="1" hangingPunct="1">
              <a:spcBef>
                <a:spcPct val="0"/>
              </a:spcBef>
              <a:buFontTx/>
              <a:buNone/>
            </a:pPr>
            <a:r>
              <a:rPr lang="en-GB" altLang="en-US" sz="2000"/>
              <a:t>If proving successful in individual classrooms, the strategy could be extended to whole school rules.</a:t>
            </a:r>
          </a:p>
        </p:txBody>
      </p:sp>
      <p:sp>
        <p:nvSpPr>
          <p:cNvPr id="512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512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07504" y="1557337"/>
          <a:ext cx="4321621"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Linguistic Diversity</a:t>
            </a:r>
          </a:p>
        </p:txBody>
      </p:sp>
      <p:sp>
        <p:nvSpPr>
          <p:cNvPr id="41989" name="TextBox 6"/>
          <p:cNvSpPr txBox="1">
            <a:spLocks noChangeArrowheads="1"/>
          </p:cNvSpPr>
          <p:nvPr/>
        </p:nvSpPr>
        <p:spPr bwMode="auto">
          <a:xfrm>
            <a:off x="4427538" y="1052513"/>
            <a:ext cx="4391025"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00" i="1">
                <a:latin typeface="Arial" panose="020B0604020202020204" pitchFamily="34" charset="0"/>
              </a:rPr>
              <a:t>‘Research has established that affording bilingual children the opportunity to continue to use their first language alongside English in</a:t>
            </a:r>
          </a:p>
          <a:p>
            <a:pPr eaLnBrk="1" hangingPunct="1">
              <a:spcBef>
                <a:spcPct val="0"/>
              </a:spcBef>
              <a:buFontTx/>
              <a:buNone/>
            </a:pPr>
            <a:r>
              <a:rPr lang="en-GB" altLang="en-US" sz="1600" i="1">
                <a:latin typeface="Arial" panose="020B0604020202020204" pitchFamily="34" charset="0"/>
              </a:rPr>
              <a:t>school for as long as possible, and to use it in the context of cognitively demanding tasks, will support both the academic achievement of the child and the development of an additional language’  </a:t>
            </a:r>
          </a:p>
          <a:p>
            <a:pPr eaLnBrk="1" hangingPunct="1">
              <a:spcBef>
                <a:spcPct val="0"/>
              </a:spcBef>
              <a:buFontTx/>
              <a:buNone/>
            </a:pPr>
            <a:endParaRPr lang="en-GB" altLang="en-US" sz="1600" i="1">
              <a:latin typeface="Arial" panose="020B0604020202020204" pitchFamily="34" charset="0"/>
            </a:endParaRPr>
          </a:p>
          <a:p>
            <a:pPr eaLnBrk="1" hangingPunct="1">
              <a:spcBef>
                <a:spcPct val="0"/>
              </a:spcBef>
              <a:buFontTx/>
              <a:buNone/>
            </a:pPr>
            <a:r>
              <a:rPr lang="en-GB" altLang="en-US" sz="1600">
                <a:latin typeface="Arial" panose="020B0604020202020204" pitchFamily="34" charset="0"/>
              </a:rPr>
              <a:t>Taken from </a:t>
            </a:r>
          </a:p>
          <a:p>
            <a:pPr eaLnBrk="1" hangingPunct="1">
              <a:spcBef>
                <a:spcPct val="0"/>
              </a:spcBef>
              <a:buFontTx/>
              <a:buNone/>
            </a:pPr>
            <a:endParaRPr lang="en-GB" altLang="en-US" sz="1600">
              <a:latin typeface="Arial" panose="020B0604020202020204" pitchFamily="34" charset="0"/>
            </a:endParaRPr>
          </a:p>
          <a:p>
            <a:pPr eaLnBrk="1" hangingPunct="1">
              <a:spcBef>
                <a:spcPct val="0"/>
              </a:spcBef>
              <a:buFontTx/>
              <a:buNone/>
            </a:pPr>
            <a:r>
              <a:rPr lang="en-GB" altLang="en-US" sz="1600">
                <a:latin typeface="Arial" panose="020B0604020202020204" pitchFamily="34" charset="0"/>
              </a:rPr>
              <a:t>‘Unit 2 – Creating the learning culture’ </a:t>
            </a:r>
          </a:p>
          <a:p>
            <a:pPr eaLnBrk="1" hangingPunct="1">
              <a:spcBef>
                <a:spcPct val="0"/>
              </a:spcBef>
              <a:buFontTx/>
              <a:buNone/>
            </a:pPr>
            <a:endParaRPr lang="en-GB" altLang="en-US" sz="1600">
              <a:latin typeface="Arial" panose="020B0604020202020204" pitchFamily="34" charset="0"/>
            </a:endParaRPr>
          </a:p>
          <a:p>
            <a:pPr eaLnBrk="1" hangingPunct="1">
              <a:spcBef>
                <a:spcPct val="0"/>
              </a:spcBef>
              <a:buFontTx/>
              <a:buNone/>
            </a:pPr>
            <a:r>
              <a:rPr lang="en-GB" altLang="en-US" sz="1600">
                <a:latin typeface="Arial" panose="020B0604020202020204" pitchFamily="34" charset="0"/>
              </a:rPr>
              <a:t>of the DCSF document – </a:t>
            </a:r>
          </a:p>
          <a:p>
            <a:pPr eaLnBrk="1" hangingPunct="1">
              <a:spcBef>
                <a:spcPct val="0"/>
              </a:spcBef>
              <a:buFontTx/>
              <a:buNone/>
            </a:pPr>
            <a:endParaRPr lang="en-GB" altLang="en-US" sz="1600">
              <a:latin typeface="Arial" panose="020B0604020202020204" pitchFamily="34" charset="0"/>
            </a:endParaRPr>
          </a:p>
          <a:p>
            <a:pPr eaLnBrk="1" hangingPunct="1">
              <a:spcBef>
                <a:spcPct val="0"/>
              </a:spcBef>
              <a:buFontTx/>
              <a:buNone/>
            </a:pPr>
            <a:r>
              <a:rPr lang="en-GB" altLang="en-US" sz="1600" b="1">
                <a:latin typeface="Arial" panose="020B0604020202020204" pitchFamily="34" charset="0"/>
              </a:rPr>
              <a:t>Excellence and Enjoyment: Learning and teaching for bilingual children in the primary years</a:t>
            </a:r>
          </a:p>
          <a:p>
            <a:pPr eaLnBrk="1" hangingPunct="1">
              <a:spcBef>
                <a:spcPct val="0"/>
              </a:spcBef>
              <a:buFontTx/>
              <a:buNone/>
            </a:pPr>
            <a:endParaRPr lang="en-GB" altLang="en-US" sz="1600" b="1">
              <a:latin typeface="Arial" panose="020B0604020202020204" pitchFamily="34" charset="0"/>
            </a:endParaRPr>
          </a:p>
          <a:p>
            <a:pPr eaLnBrk="1" hangingPunct="1">
              <a:spcBef>
                <a:spcPct val="0"/>
              </a:spcBef>
              <a:buFontTx/>
              <a:buNone/>
            </a:pPr>
            <a:r>
              <a:rPr lang="en-GB" altLang="en-US" sz="1600">
                <a:latin typeface="Arial" panose="020B0604020202020204" pitchFamily="34" charset="0"/>
              </a:rPr>
              <a:t>One way to encourage this is by explicitly celebrating linguistic diversity.</a:t>
            </a:r>
          </a:p>
          <a:p>
            <a:pPr eaLnBrk="1" hangingPunct="1">
              <a:spcBef>
                <a:spcPct val="0"/>
              </a:spcBef>
              <a:buFontTx/>
              <a:buNone/>
            </a:pPr>
            <a:endParaRPr lang="en-GB" altLang="en-US" sz="1600" i="1">
              <a:latin typeface="Arial" panose="020B0604020202020204" pitchFamily="34" charset="0"/>
            </a:endParaRPr>
          </a:p>
        </p:txBody>
      </p:sp>
      <p:sp>
        <p:nvSpPr>
          <p:cNvPr id="4199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199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684584" y="134076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Compare and Contrast</a:t>
            </a:r>
          </a:p>
        </p:txBody>
      </p:sp>
      <p:sp>
        <p:nvSpPr>
          <p:cNvPr id="43013" name="TextBox 6"/>
          <p:cNvSpPr txBox="1">
            <a:spLocks noChangeArrowheads="1"/>
          </p:cNvSpPr>
          <p:nvPr/>
        </p:nvSpPr>
        <p:spPr bwMode="auto">
          <a:xfrm>
            <a:off x="4716463" y="1341438"/>
            <a:ext cx="3929062"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Encourage EAL students to compare and contrast their first language with English.</a:t>
            </a:r>
          </a:p>
          <a:p>
            <a:pPr eaLnBrk="1" hangingPunct="1">
              <a:spcBef>
                <a:spcPct val="0"/>
              </a:spcBef>
              <a:buFontTx/>
              <a:buNone/>
            </a:pPr>
            <a:endParaRPr lang="en-GB" altLang="en-US" sz="2000"/>
          </a:p>
          <a:p>
            <a:pPr eaLnBrk="1" hangingPunct="1">
              <a:spcBef>
                <a:spcPct val="0"/>
              </a:spcBef>
              <a:buFontTx/>
              <a:buNone/>
            </a:pPr>
            <a:r>
              <a:rPr lang="en-GB" altLang="en-US" sz="2000"/>
              <a:t>This could be facilitated by:</a:t>
            </a:r>
          </a:p>
          <a:p>
            <a:pPr eaLnBrk="1" hangingPunct="1">
              <a:spcBef>
                <a:spcPct val="0"/>
              </a:spcBef>
              <a:buFontTx/>
              <a:buNone/>
            </a:pPr>
            <a:endParaRPr lang="en-GB" altLang="en-US" sz="2000"/>
          </a:p>
          <a:p>
            <a:pPr eaLnBrk="1" hangingPunct="1">
              <a:spcBef>
                <a:spcPct val="0"/>
              </a:spcBef>
              <a:buFontTx/>
              <a:buChar char="-"/>
            </a:pPr>
            <a:r>
              <a:rPr lang="en-GB" altLang="en-US" sz="2000"/>
              <a:t> providing grids or frames, </a:t>
            </a:r>
          </a:p>
          <a:p>
            <a:pPr eaLnBrk="1" hangingPunct="1">
              <a:spcBef>
                <a:spcPct val="0"/>
              </a:spcBef>
              <a:buFontTx/>
              <a:buChar char="-"/>
            </a:pPr>
            <a:endParaRPr lang="en-GB" altLang="en-US" sz="2000"/>
          </a:p>
          <a:p>
            <a:pPr eaLnBrk="1" hangingPunct="1">
              <a:spcBef>
                <a:spcPct val="0"/>
              </a:spcBef>
              <a:buFontTx/>
              <a:buChar char="-"/>
            </a:pPr>
            <a:r>
              <a:rPr lang="en-GB" altLang="en-US" sz="2000"/>
              <a:t> asking them to look for patterns or surprises, </a:t>
            </a:r>
          </a:p>
          <a:p>
            <a:pPr eaLnBrk="1" hangingPunct="1">
              <a:spcBef>
                <a:spcPct val="0"/>
              </a:spcBef>
              <a:buFontTx/>
              <a:buChar char="-"/>
            </a:pPr>
            <a:endParaRPr lang="en-GB" altLang="en-US" sz="2000"/>
          </a:p>
          <a:p>
            <a:pPr eaLnBrk="1" hangingPunct="1">
              <a:spcBef>
                <a:spcPct val="0"/>
              </a:spcBef>
              <a:buFontTx/>
              <a:buChar char="-"/>
            </a:pPr>
            <a:r>
              <a:rPr lang="en-GB" altLang="en-US" sz="2000"/>
              <a:t> giving answers in English and their first language, then looking at them together.</a:t>
            </a:r>
          </a:p>
        </p:txBody>
      </p:sp>
      <p:sp>
        <p:nvSpPr>
          <p:cNvPr id="4301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301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209273" y="1358622"/>
          <a:ext cx="4290719"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Analogies</a:t>
            </a:r>
          </a:p>
        </p:txBody>
      </p:sp>
      <p:sp>
        <p:nvSpPr>
          <p:cNvPr id="44035" name="TextBox 6"/>
          <p:cNvSpPr txBox="1">
            <a:spLocks noChangeArrowheads="1"/>
          </p:cNvSpPr>
          <p:nvPr/>
        </p:nvSpPr>
        <p:spPr bwMode="auto">
          <a:xfrm>
            <a:off x="4356100" y="1916113"/>
            <a:ext cx="4319588"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Analogies reason that information can be transferred from a source to a secondary source.</a:t>
            </a:r>
          </a:p>
          <a:p>
            <a:pPr eaLnBrk="1" hangingPunct="1">
              <a:spcBef>
                <a:spcPct val="0"/>
              </a:spcBef>
              <a:buFontTx/>
              <a:buNone/>
            </a:pPr>
            <a:endParaRPr lang="en-GB" altLang="en-US" sz="1800"/>
          </a:p>
          <a:p>
            <a:pPr eaLnBrk="1" hangingPunct="1">
              <a:spcBef>
                <a:spcPct val="0"/>
              </a:spcBef>
              <a:buFontTx/>
              <a:buNone/>
            </a:pPr>
            <a:r>
              <a:rPr lang="en-GB" altLang="en-US" sz="1800"/>
              <a:t>For example, a car is like a cat because it has a body and is bought by humans.</a:t>
            </a:r>
          </a:p>
          <a:p>
            <a:pPr eaLnBrk="1" hangingPunct="1">
              <a:spcBef>
                <a:spcPct val="0"/>
              </a:spcBef>
              <a:buFontTx/>
              <a:buNone/>
            </a:pPr>
            <a:endParaRPr lang="en-GB" altLang="en-US" sz="1800"/>
          </a:p>
          <a:p>
            <a:pPr eaLnBrk="1" hangingPunct="1">
              <a:spcBef>
                <a:spcPct val="0"/>
              </a:spcBef>
              <a:buFontTx/>
              <a:buNone/>
            </a:pPr>
            <a:r>
              <a:rPr lang="en-GB" altLang="en-US" sz="1800"/>
              <a:t>Using analogies assists EAL students by connecting information. It offers an alternative to logical reasoning that aids understanding of words and concepts.</a:t>
            </a:r>
          </a:p>
        </p:txBody>
      </p:sp>
      <p:sp>
        <p:nvSpPr>
          <p:cNvPr id="4403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403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403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684584" y="144065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Idioms</a:t>
            </a:r>
          </a:p>
        </p:txBody>
      </p:sp>
      <p:sp>
        <p:nvSpPr>
          <p:cNvPr id="45059" name="TextBox 6"/>
          <p:cNvSpPr txBox="1">
            <a:spLocks noChangeArrowheads="1"/>
          </p:cNvSpPr>
          <p:nvPr/>
        </p:nvSpPr>
        <p:spPr bwMode="auto">
          <a:xfrm>
            <a:off x="5508625" y="1357313"/>
            <a:ext cx="3354388"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Idioms may prove difficult for non-native speakers as they rely on historical/cultural as well as linguistic knowledge.</a:t>
            </a:r>
          </a:p>
          <a:p>
            <a:pPr algn="ctr" eaLnBrk="1" hangingPunct="1">
              <a:spcBef>
                <a:spcPct val="0"/>
              </a:spcBef>
              <a:buFontTx/>
              <a:buNone/>
            </a:pPr>
            <a:endParaRPr lang="en-GB" altLang="en-US" sz="1800"/>
          </a:p>
          <a:p>
            <a:pPr algn="ctr" eaLnBrk="1" hangingPunct="1">
              <a:spcBef>
                <a:spcPct val="0"/>
              </a:spcBef>
              <a:buFontTx/>
              <a:buNone/>
            </a:pPr>
            <a:r>
              <a:rPr lang="en-GB" altLang="en-US" sz="1800"/>
              <a:t>Take care to explain idioms when using them (or ask students to explain).</a:t>
            </a:r>
          </a:p>
          <a:p>
            <a:pPr algn="ctr" eaLnBrk="1" hangingPunct="1">
              <a:spcBef>
                <a:spcPct val="0"/>
              </a:spcBef>
              <a:buFontTx/>
              <a:buNone/>
            </a:pPr>
            <a:endParaRPr lang="en-GB" altLang="en-US" sz="1800"/>
          </a:p>
          <a:p>
            <a:pPr algn="ctr" eaLnBrk="1" hangingPunct="1">
              <a:spcBef>
                <a:spcPct val="0"/>
              </a:spcBef>
              <a:buFontTx/>
              <a:buNone/>
            </a:pPr>
            <a:r>
              <a:rPr lang="en-GB" altLang="en-US" sz="1800"/>
              <a:t>Using idioms as a tool to explore language may be fruitful…</a:t>
            </a:r>
          </a:p>
          <a:p>
            <a:pPr algn="ctr" eaLnBrk="1" hangingPunct="1">
              <a:spcBef>
                <a:spcPct val="0"/>
              </a:spcBef>
              <a:buFontTx/>
              <a:buNone/>
            </a:pPr>
            <a:endParaRPr lang="en-GB" altLang="en-US" sz="1800"/>
          </a:p>
          <a:p>
            <a:pPr algn="ctr" eaLnBrk="1" hangingPunct="1">
              <a:spcBef>
                <a:spcPct val="0"/>
              </a:spcBef>
              <a:buFontTx/>
              <a:buNone/>
            </a:pPr>
            <a:r>
              <a:rPr lang="en-GB" altLang="en-US" sz="1800"/>
              <a:t>‘It’s raining cats and dogs’ contrasts with ‘It’s raining pestles and mortars’ in Urdu.</a:t>
            </a:r>
          </a:p>
          <a:p>
            <a:pPr eaLnBrk="1" hangingPunct="1">
              <a:spcBef>
                <a:spcPct val="0"/>
              </a:spcBef>
              <a:buFontTx/>
              <a:buNone/>
            </a:pPr>
            <a:endParaRPr lang="en-GB" altLang="en-US" sz="2000"/>
          </a:p>
          <a:p>
            <a:pPr eaLnBrk="1" hangingPunct="1">
              <a:spcBef>
                <a:spcPct val="0"/>
              </a:spcBef>
              <a:buFontTx/>
              <a:buNone/>
            </a:pPr>
            <a:endParaRPr lang="en-GB" altLang="en-US" sz="2000"/>
          </a:p>
        </p:txBody>
      </p:sp>
      <p:sp>
        <p:nvSpPr>
          <p:cNvPr id="4506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506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506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323528" y="1357313"/>
          <a:ext cx="468052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
          <p:cNvSpPr txBox="1">
            <a:spLocks noChangeArrowheads="1"/>
          </p:cNvSpPr>
          <p:nvPr/>
        </p:nvSpPr>
        <p:spPr bwMode="auto">
          <a:xfrm>
            <a:off x="571500" y="0"/>
            <a:ext cx="7929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Recasting</a:t>
            </a:r>
          </a:p>
        </p:txBody>
      </p:sp>
      <p:sp>
        <p:nvSpPr>
          <p:cNvPr id="46083" name="TextBox 6"/>
          <p:cNvSpPr txBox="1">
            <a:spLocks noChangeArrowheads="1"/>
          </p:cNvSpPr>
          <p:nvPr/>
        </p:nvSpPr>
        <p:spPr bwMode="auto">
          <a:xfrm>
            <a:off x="3851275" y="908050"/>
            <a:ext cx="4967288"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Students may remain in their comfort zone when developing EAL.</a:t>
            </a:r>
          </a:p>
          <a:p>
            <a:pPr eaLnBrk="1" hangingPunct="1">
              <a:spcBef>
                <a:spcPct val="0"/>
              </a:spcBef>
              <a:buFontTx/>
              <a:buNone/>
            </a:pPr>
            <a:endParaRPr lang="en-GB" altLang="en-US" sz="2000"/>
          </a:p>
          <a:p>
            <a:pPr eaLnBrk="1" hangingPunct="1">
              <a:spcBef>
                <a:spcPct val="0"/>
              </a:spcBef>
              <a:buFontTx/>
              <a:buNone/>
            </a:pPr>
            <a:r>
              <a:rPr lang="en-GB" altLang="en-US" sz="2000"/>
              <a:t>A way to avoid this is recasting.</a:t>
            </a:r>
          </a:p>
          <a:p>
            <a:pPr eaLnBrk="1" hangingPunct="1">
              <a:spcBef>
                <a:spcPct val="0"/>
              </a:spcBef>
              <a:buFontTx/>
              <a:buNone/>
            </a:pPr>
            <a:endParaRPr lang="en-GB" altLang="en-US" sz="2000"/>
          </a:p>
          <a:p>
            <a:pPr eaLnBrk="1" hangingPunct="1">
              <a:spcBef>
                <a:spcPct val="0"/>
              </a:spcBef>
              <a:buFontTx/>
              <a:buNone/>
            </a:pPr>
            <a:r>
              <a:rPr lang="en-GB" altLang="en-US" sz="2000"/>
              <a:t>If a student gives an answer or statement that is grammatically incorrect, praise them for the content of their answer and then recast it to them as the prefix to a follow-up question. </a:t>
            </a:r>
          </a:p>
          <a:p>
            <a:pPr eaLnBrk="1" hangingPunct="1">
              <a:spcBef>
                <a:spcPct val="0"/>
              </a:spcBef>
              <a:buFontTx/>
              <a:buNone/>
            </a:pPr>
            <a:endParaRPr lang="en-GB" altLang="en-US" sz="2000"/>
          </a:p>
          <a:p>
            <a:pPr eaLnBrk="1" hangingPunct="1">
              <a:spcBef>
                <a:spcPct val="0"/>
              </a:spcBef>
              <a:buFontTx/>
              <a:buNone/>
            </a:pPr>
            <a:r>
              <a:rPr lang="en-GB" altLang="en-US" sz="2000"/>
              <a:t>e.g,</a:t>
            </a:r>
          </a:p>
          <a:p>
            <a:pPr eaLnBrk="1" hangingPunct="1">
              <a:spcBef>
                <a:spcPct val="0"/>
              </a:spcBef>
              <a:buFontTx/>
              <a:buNone/>
            </a:pPr>
            <a:endParaRPr lang="en-GB" altLang="en-US" sz="2000"/>
          </a:p>
          <a:p>
            <a:pPr eaLnBrk="1" hangingPunct="1">
              <a:spcBef>
                <a:spcPct val="0"/>
              </a:spcBef>
              <a:buFontTx/>
              <a:buNone/>
            </a:pPr>
            <a:r>
              <a:rPr lang="en-GB" altLang="en-US" sz="2000"/>
              <a:t>‘We play football yesterday’</a:t>
            </a:r>
          </a:p>
          <a:p>
            <a:pPr eaLnBrk="1" hangingPunct="1">
              <a:spcBef>
                <a:spcPct val="0"/>
              </a:spcBef>
              <a:buFontTx/>
              <a:buNone/>
            </a:pPr>
            <a:endParaRPr lang="en-GB" altLang="en-US" sz="2000" i="1"/>
          </a:p>
          <a:p>
            <a:pPr eaLnBrk="1" hangingPunct="1">
              <a:spcBef>
                <a:spcPct val="0"/>
              </a:spcBef>
              <a:buFontTx/>
              <a:buNone/>
            </a:pPr>
            <a:r>
              <a:rPr lang="en-GB" altLang="en-US" sz="2000" i="1"/>
              <a:t>‘Super answering of the question. </a:t>
            </a:r>
            <a:r>
              <a:rPr lang="en-GB" altLang="en-US" sz="2000" b="1" i="1"/>
              <a:t>When you were playing football yesterday</a:t>
            </a:r>
            <a:r>
              <a:rPr lang="en-GB" altLang="en-US" sz="2000" i="1"/>
              <a:t>, what happened in the game?’</a:t>
            </a:r>
            <a:endParaRPr lang="en-GB" altLang="en-US" sz="2000" b="1" i="1"/>
          </a:p>
        </p:txBody>
      </p:sp>
      <p:sp>
        <p:nvSpPr>
          <p:cNvPr id="4608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608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608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0" y="1556792"/>
          <a:ext cx="4993232" cy="3656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Rectangle 7"/>
          <p:cNvSpPr>
            <a:spLocks noGrp="1"/>
          </p:cNvSpPr>
          <p:nvPr>
            <p:ph type="title"/>
          </p:nvPr>
        </p:nvSpPr>
        <p:spPr/>
        <p:txBody>
          <a:bodyPr/>
          <a:lstStyle/>
          <a:p>
            <a:r>
              <a:rPr lang="en-GB" altLang="en-US" smtClean="0"/>
              <a:t>Vocabulary Sequence</a:t>
            </a:r>
          </a:p>
        </p:txBody>
      </p:sp>
      <p:sp>
        <p:nvSpPr>
          <p:cNvPr id="47109" name="Rectangle 9"/>
          <p:cNvSpPr>
            <a:spLocks noGrp="1"/>
          </p:cNvSpPr>
          <p:nvPr>
            <p:ph type="body" sz="half" idx="2"/>
          </p:nvPr>
        </p:nvSpPr>
        <p:spPr>
          <a:xfrm>
            <a:off x="4859338" y="1368425"/>
            <a:ext cx="4283075" cy="4525963"/>
          </a:xfrm>
        </p:spPr>
        <p:txBody>
          <a:bodyPr/>
          <a:lstStyle/>
          <a:p>
            <a:pPr>
              <a:buFont typeface="Arial" panose="020B0604020202020204" pitchFamily="34" charset="0"/>
              <a:buNone/>
            </a:pPr>
            <a:r>
              <a:rPr lang="en-GB" altLang="en-US" sz="1800" smtClean="0"/>
              <a:t>Here is a model of how to teach new </a:t>
            </a:r>
          </a:p>
          <a:p>
            <a:pPr>
              <a:buFont typeface="Arial" panose="020B0604020202020204" pitchFamily="34" charset="0"/>
              <a:buNone/>
            </a:pPr>
            <a:r>
              <a:rPr lang="en-GB" altLang="en-US" sz="1800" smtClean="0"/>
              <a:t>Vocabulary (taken from DFES guide):</a:t>
            </a:r>
          </a:p>
          <a:p>
            <a:pPr>
              <a:buFont typeface="Arial" panose="020B0604020202020204" pitchFamily="34" charset="0"/>
              <a:buNone/>
            </a:pPr>
            <a:endParaRPr lang="en-GB" altLang="en-US" sz="1800" smtClean="0"/>
          </a:p>
          <a:p>
            <a:pPr>
              <a:lnSpc>
                <a:spcPct val="135000"/>
              </a:lnSpc>
              <a:buFont typeface="Arial" panose="020B0604020202020204" pitchFamily="34" charset="0"/>
              <a:buNone/>
            </a:pPr>
            <a:r>
              <a:rPr lang="en-GB" altLang="en-US" sz="1600" smtClean="0"/>
              <a:t>• Model it in context</a:t>
            </a:r>
          </a:p>
          <a:p>
            <a:pPr>
              <a:lnSpc>
                <a:spcPct val="135000"/>
              </a:lnSpc>
              <a:buFont typeface="Arial" panose="020B0604020202020204" pitchFamily="34" charset="0"/>
              <a:buNone/>
            </a:pPr>
            <a:r>
              <a:rPr lang="en-GB" altLang="en-US" sz="1600" smtClean="0"/>
              <a:t>• Use it in questions</a:t>
            </a:r>
          </a:p>
          <a:p>
            <a:pPr>
              <a:lnSpc>
                <a:spcPct val="135000"/>
              </a:lnSpc>
              <a:buFont typeface="Arial" panose="020B0604020202020204" pitchFamily="34" charset="0"/>
              <a:buNone/>
            </a:pPr>
            <a:r>
              <a:rPr lang="en-GB" altLang="en-US" sz="1600" smtClean="0"/>
              <a:t>• Prompt for it and elicit it</a:t>
            </a:r>
          </a:p>
          <a:p>
            <a:pPr>
              <a:lnSpc>
                <a:spcPct val="135000"/>
              </a:lnSpc>
              <a:buFont typeface="Arial" panose="020B0604020202020204" pitchFamily="34" charset="0"/>
              <a:buNone/>
            </a:pPr>
            <a:r>
              <a:rPr lang="en-GB" altLang="en-US" sz="1600" smtClean="0"/>
              <a:t>• Repeat it</a:t>
            </a:r>
          </a:p>
          <a:p>
            <a:pPr>
              <a:lnSpc>
                <a:spcPct val="135000"/>
              </a:lnSpc>
              <a:buFont typeface="Arial" panose="020B0604020202020204" pitchFamily="34" charset="0"/>
              <a:buNone/>
            </a:pPr>
            <a:r>
              <a:rPr lang="en-GB" altLang="en-US" sz="1600" smtClean="0"/>
              <a:t>• Draw attention to it and use it in other contexts</a:t>
            </a:r>
          </a:p>
          <a:p>
            <a:pPr>
              <a:lnSpc>
                <a:spcPct val="135000"/>
              </a:lnSpc>
              <a:buFont typeface="Arial" panose="020B0604020202020204" pitchFamily="34" charset="0"/>
              <a:buNone/>
            </a:pPr>
            <a:r>
              <a:rPr lang="en-GB" altLang="en-US" sz="1600" smtClean="0"/>
              <a:t>• Display it</a:t>
            </a:r>
          </a:p>
          <a:p>
            <a:pPr>
              <a:lnSpc>
                <a:spcPct val="135000"/>
              </a:lnSpc>
              <a:buFont typeface="Arial" panose="020B0604020202020204" pitchFamily="34" charset="0"/>
              <a:buNone/>
            </a:pPr>
            <a:r>
              <a:rPr lang="en-GB" altLang="en-US" sz="1600" smtClean="0"/>
              <a:t>• Provide opportunities for children to practise it</a:t>
            </a:r>
          </a:p>
          <a:p>
            <a:pPr>
              <a:lnSpc>
                <a:spcPct val="135000"/>
              </a:lnSpc>
              <a:buFont typeface="Arial" panose="020B0604020202020204" pitchFamily="34" charset="0"/>
              <a:buNone/>
            </a:pPr>
            <a:r>
              <a:rPr lang="en-GB" altLang="en-US" sz="1600" smtClean="0"/>
              <a:t>• Give specific positive feedback about its use</a:t>
            </a:r>
          </a:p>
          <a:p>
            <a:pPr>
              <a:lnSpc>
                <a:spcPct val="135000"/>
              </a:lnSpc>
              <a:buFont typeface="Arial" panose="020B0604020202020204" pitchFamily="34" charset="0"/>
              <a:buNone/>
            </a:pPr>
            <a:r>
              <a:rPr lang="en-GB" altLang="en-US" sz="1600" smtClean="0"/>
              <a:t>• Encourage children to reflect on the way they use it</a:t>
            </a:r>
          </a:p>
        </p:txBody>
      </p:sp>
      <p:sp>
        <p:nvSpPr>
          <p:cNvPr id="47110"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graphicFrame>
        <p:nvGraphicFramePr>
          <p:cNvPr id="2" name="Diagram 1"/>
          <p:cNvGraphicFramePr/>
          <p:nvPr/>
        </p:nvGraphicFramePr>
        <p:xfrm>
          <a:off x="-612576" y="16002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p:cNvSpPr>
          <p:nvPr>
            <p:ph type="title"/>
          </p:nvPr>
        </p:nvSpPr>
        <p:spPr/>
        <p:txBody>
          <a:bodyPr/>
          <a:lstStyle/>
          <a:p>
            <a:r>
              <a:rPr lang="en-GB" altLang="en-US" smtClean="0"/>
              <a:t>Barrier Games</a:t>
            </a:r>
          </a:p>
        </p:txBody>
      </p:sp>
      <p:sp>
        <p:nvSpPr>
          <p:cNvPr id="48131" name="Rectangle 6"/>
          <p:cNvSpPr>
            <a:spLocks noGrp="1"/>
          </p:cNvSpPr>
          <p:nvPr>
            <p:ph type="body" sz="half" idx="2"/>
          </p:nvPr>
        </p:nvSpPr>
        <p:spPr/>
        <p:txBody>
          <a:bodyPr/>
          <a:lstStyle/>
          <a:p>
            <a:pPr>
              <a:buFont typeface="Arial" panose="020B0604020202020204" pitchFamily="34" charset="0"/>
              <a:buNone/>
            </a:pPr>
            <a:r>
              <a:rPr lang="en-GB" altLang="en-US" sz="1600" smtClean="0"/>
              <a:t>A speaking and listening strategy requiring </a:t>
            </a:r>
          </a:p>
          <a:p>
            <a:pPr>
              <a:buFont typeface="Arial" panose="020B0604020202020204" pitchFamily="34" charset="0"/>
              <a:buNone/>
            </a:pPr>
            <a:r>
              <a:rPr lang="en-GB" altLang="en-US" sz="1600" smtClean="0"/>
              <a:t>students to give and receive instructions </a:t>
            </a:r>
          </a:p>
          <a:p>
            <a:pPr>
              <a:buFont typeface="Arial" panose="020B0604020202020204" pitchFamily="34" charset="0"/>
              <a:buNone/>
            </a:pPr>
            <a:r>
              <a:rPr lang="en-GB" altLang="en-US" sz="1600" smtClean="0"/>
              <a:t>across a physical barrier.</a:t>
            </a:r>
          </a:p>
          <a:p>
            <a:pPr>
              <a:buFont typeface="Arial" panose="020B0604020202020204" pitchFamily="34" charset="0"/>
              <a:buNone/>
            </a:pPr>
            <a:endParaRPr lang="en-GB" altLang="en-US" sz="1600" smtClean="0"/>
          </a:p>
          <a:p>
            <a:pPr>
              <a:buFont typeface="Arial" panose="020B0604020202020204" pitchFamily="34" charset="0"/>
              <a:buNone/>
            </a:pPr>
            <a:r>
              <a:rPr lang="en-GB" altLang="en-US" sz="1600" smtClean="0"/>
              <a:t>For example, two students sit at a desk with a </a:t>
            </a:r>
          </a:p>
          <a:p>
            <a:pPr>
              <a:buFont typeface="Arial" panose="020B0604020202020204" pitchFamily="34" charset="0"/>
              <a:buNone/>
            </a:pPr>
            <a:r>
              <a:rPr lang="en-GB" altLang="en-US" sz="1600" smtClean="0"/>
              <a:t>wooden board or folder upright in between.</a:t>
            </a:r>
          </a:p>
          <a:p>
            <a:pPr>
              <a:buFont typeface="Arial" panose="020B0604020202020204" pitchFamily="34" charset="0"/>
              <a:buNone/>
            </a:pPr>
            <a:endParaRPr lang="en-GB" altLang="en-US" sz="1600" smtClean="0"/>
          </a:p>
          <a:p>
            <a:pPr>
              <a:buFont typeface="Arial" panose="020B0604020202020204" pitchFamily="34" charset="0"/>
              <a:buNone/>
            </a:pPr>
            <a:r>
              <a:rPr lang="en-GB" altLang="en-US" sz="1600" smtClean="0"/>
              <a:t>Pupil A must instruct the Pupil B how to do </a:t>
            </a:r>
          </a:p>
          <a:p>
            <a:pPr>
              <a:buFont typeface="Arial" panose="020B0604020202020204" pitchFamily="34" charset="0"/>
              <a:buNone/>
            </a:pPr>
            <a:r>
              <a:rPr lang="en-GB" altLang="en-US" sz="1600" smtClean="0"/>
              <a:t>something (i.e. replicate a drawing that Pupil </a:t>
            </a:r>
          </a:p>
          <a:p>
            <a:pPr>
              <a:buFont typeface="Arial" panose="020B0604020202020204" pitchFamily="34" charset="0"/>
              <a:buNone/>
            </a:pPr>
            <a:r>
              <a:rPr lang="en-GB" altLang="en-US" sz="1600" smtClean="0"/>
              <a:t>A  can see but Pupil B cannot).</a:t>
            </a:r>
          </a:p>
          <a:p>
            <a:pPr>
              <a:buFont typeface="Arial" panose="020B0604020202020204" pitchFamily="34" charset="0"/>
              <a:buNone/>
            </a:pPr>
            <a:endParaRPr lang="en-GB" altLang="en-US" sz="1600" smtClean="0"/>
          </a:p>
          <a:p>
            <a:pPr>
              <a:buFont typeface="Arial" panose="020B0604020202020204" pitchFamily="34" charset="0"/>
              <a:buNone/>
            </a:pPr>
            <a:r>
              <a:rPr lang="en-GB" altLang="en-US" sz="1600" smtClean="0"/>
              <a:t>This structure can be used in varying </a:t>
            </a:r>
          </a:p>
          <a:p>
            <a:pPr>
              <a:buFont typeface="Arial" panose="020B0604020202020204" pitchFamily="34" charset="0"/>
              <a:buNone/>
            </a:pPr>
            <a:r>
              <a:rPr lang="en-GB" altLang="en-US" sz="1600" smtClean="0"/>
              <a:t>ways according to the aspects of language you </a:t>
            </a:r>
          </a:p>
          <a:p>
            <a:pPr>
              <a:buFont typeface="Arial" panose="020B0604020202020204" pitchFamily="34" charset="0"/>
              <a:buNone/>
            </a:pPr>
            <a:r>
              <a:rPr lang="en-GB" altLang="en-US" sz="1600" smtClean="0"/>
              <a:t>wish students to attend to or think about.</a:t>
            </a:r>
          </a:p>
        </p:txBody>
      </p:sp>
      <p:sp>
        <p:nvSpPr>
          <p:cNvPr id="48132"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8133"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484432" y="1600200"/>
          <a:ext cx="401556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title"/>
          </p:nvPr>
        </p:nvSpPr>
        <p:spPr/>
        <p:txBody>
          <a:bodyPr/>
          <a:lstStyle/>
          <a:p>
            <a:r>
              <a:rPr lang="en-GB" altLang="en-US" smtClean="0"/>
              <a:t>Starting Points</a:t>
            </a:r>
          </a:p>
        </p:txBody>
      </p:sp>
      <p:sp>
        <p:nvSpPr>
          <p:cNvPr id="49155" name="Rectangle 9"/>
          <p:cNvSpPr>
            <a:spLocks noGrp="1"/>
          </p:cNvSpPr>
          <p:nvPr>
            <p:ph type="body" sz="half" idx="2"/>
          </p:nvPr>
        </p:nvSpPr>
        <p:spPr/>
        <p:txBody>
          <a:bodyPr/>
          <a:lstStyle/>
          <a:p>
            <a:pPr>
              <a:buFont typeface="Arial" panose="020B0604020202020204" pitchFamily="34" charset="0"/>
              <a:buNone/>
            </a:pPr>
            <a:r>
              <a:rPr lang="en-GB" altLang="en-US" sz="2000" smtClean="0"/>
              <a:t>Ensure starters are culturally familiar </a:t>
            </a:r>
          </a:p>
          <a:p>
            <a:pPr>
              <a:buFont typeface="Arial" panose="020B0604020202020204" pitchFamily="34" charset="0"/>
              <a:buNone/>
            </a:pPr>
            <a:r>
              <a:rPr lang="en-GB" altLang="en-US" sz="2000" smtClean="0"/>
              <a:t>to all students. This will help engage </a:t>
            </a:r>
          </a:p>
          <a:p>
            <a:pPr>
              <a:buFont typeface="Arial" panose="020B0604020202020204" pitchFamily="34" charset="0"/>
              <a:buNone/>
            </a:pPr>
            <a:r>
              <a:rPr lang="en-GB" altLang="en-US" sz="2000" smtClean="0"/>
              <a:t>and motivate EAL learners from </a:t>
            </a:r>
          </a:p>
          <a:p>
            <a:pPr>
              <a:buFont typeface="Arial" panose="020B0604020202020204" pitchFamily="34" charset="0"/>
              <a:buNone/>
            </a:pPr>
            <a:r>
              <a:rPr lang="en-GB" altLang="en-US" sz="2000" smtClean="0"/>
              <a:t>the beginning.</a:t>
            </a:r>
          </a:p>
          <a:p>
            <a:pPr>
              <a:buFont typeface="Arial" panose="020B0604020202020204" pitchFamily="34" charset="0"/>
              <a:buNone/>
            </a:pPr>
            <a:endParaRPr lang="en-GB" altLang="en-US" sz="2000" smtClean="0"/>
          </a:p>
          <a:p>
            <a:pPr>
              <a:buFont typeface="Arial" panose="020B0604020202020204" pitchFamily="34" charset="0"/>
              <a:buNone/>
            </a:pPr>
            <a:r>
              <a:rPr lang="en-GB" altLang="en-US" sz="2000" smtClean="0"/>
              <a:t>Example;</a:t>
            </a:r>
          </a:p>
          <a:p>
            <a:pPr>
              <a:buFont typeface="Arial" panose="020B0604020202020204" pitchFamily="34" charset="0"/>
              <a:buNone/>
            </a:pPr>
            <a:endParaRPr lang="en-GB" altLang="en-US" sz="2000" smtClean="0"/>
          </a:p>
          <a:p>
            <a:pPr>
              <a:buFont typeface="Arial" panose="020B0604020202020204" pitchFamily="34" charset="0"/>
              <a:buNone/>
            </a:pPr>
            <a:r>
              <a:rPr lang="en-GB" altLang="en-US" sz="2000" smtClean="0"/>
              <a:t>Starting to study Henry VIII: an image </a:t>
            </a:r>
          </a:p>
          <a:p>
            <a:pPr>
              <a:buFont typeface="Arial" panose="020B0604020202020204" pitchFamily="34" charset="0"/>
              <a:buNone/>
            </a:pPr>
            <a:r>
              <a:rPr lang="en-GB" altLang="en-US" sz="2000" smtClean="0"/>
              <a:t>of Henry could be replaced with a </a:t>
            </a:r>
          </a:p>
          <a:p>
            <a:pPr>
              <a:buFont typeface="Arial" panose="020B0604020202020204" pitchFamily="34" charset="0"/>
              <a:buNone/>
            </a:pPr>
            <a:r>
              <a:rPr lang="en-GB" altLang="en-US" sz="2000" smtClean="0"/>
              <a:t>variety of pictures of kings and </a:t>
            </a:r>
          </a:p>
          <a:p>
            <a:pPr>
              <a:buFont typeface="Arial" panose="020B0604020202020204" pitchFamily="34" charset="0"/>
              <a:buNone/>
            </a:pPr>
            <a:r>
              <a:rPr lang="en-GB" altLang="en-US" sz="2000" smtClean="0"/>
              <a:t>leaders. This is subsequently </a:t>
            </a:r>
          </a:p>
          <a:p>
            <a:pPr>
              <a:buFont typeface="Arial" panose="020B0604020202020204" pitchFamily="34" charset="0"/>
              <a:buNone/>
            </a:pPr>
            <a:r>
              <a:rPr lang="en-GB" altLang="en-US" sz="2000" smtClean="0"/>
              <a:t>connected to Henry.</a:t>
            </a:r>
          </a:p>
        </p:txBody>
      </p:sp>
      <p:sp>
        <p:nvSpPr>
          <p:cNvPr id="49156"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4915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611560" y="1600200"/>
          <a:ext cx="340804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Rectangle 4"/>
          <p:cNvSpPr>
            <a:spLocks noGrp="1"/>
          </p:cNvSpPr>
          <p:nvPr>
            <p:ph type="title"/>
          </p:nvPr>
        </p:nvSpPr>
        <p:spPr/>
        <p:txBody>
          <a:bodyPr/>
          <a:lstStyle/>
          <a:p>
            <a:r>
              <a:rPr lang="en-GB" altLang="en-US" smtClean="0"/>
              <a:t>Listening Assistance</a:t>
            </a:r>
          </a:p>
        </p:txBody>
      </p:sp>
      <p:sp>
        <p:nvSpPr>
          <p:cNvPr id="50181"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sp>
        <p:nvSpPr>
          <p:cNvPr id="50182" name="Text Box 8"/>
          <p:cNvSpPr txBox="1">
            <a:spLocks noChangeArrowheads="1"/>
          </p:cNvSpPr>
          <p:nvPr/>
        </p:nvSpPr>
        <p:spPr bwMode="auto">
          <a:xfrm>
            <a:off x="4787900" y="1484313"/>
            <a:ext cx="388778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600"/>
              <a:t>Listening can be assisted in a number of ways. When setting up tasks in which students are to listen, try to ensure the talk is:</a:t>
            </a:r>
          </a:p>
          <a:p>
            <a:pPr eaLnBrk="1" hangingPunct="1">
              <a:spcBef>
                <a:spcPct val="50000"/>
              </a:spcBef>
              <a:buFontTx/>
              <a:buNone/>
            </a:pPr>
            <a:endParaRPr lang="en-GB" altLang="en-US" sz="1600"/>
          </a:p>
          <a:p>
            <a:pPr eaLnBrk="1" hangingPunct="1">
              <a:spcBef>
                <a:spcPct val="50000"/>
              </a:spcBef>
              <a:buFontTx/>
              <a:buChar char="-"/>
            </a:pPr>
            <a:r>
              <a:rPr lang="en-GB" altLang="en-US" sz="1600"/>
              <a:t>Face to face</a:t>
            </a:r>
          </a:p>
          <a:p>
            <a:pPr eaLnBrk="1" hangingPunct="1">
              <a:spcBef>
                <a:spcPct val="50000"/>
              </a:spcBef>
              <a:buFontTx/>
              <a:buChar char="-"/>
            </a:pPr>
            <a:r>
              <a:rPr lang="en-GB" altLang="en-US" sz="1600"/>
              <a:t>Supported by actions</a:t>
            </a:r>
          </a:p>
          <a:p>
            <a:pPr eaLnBrk="1" hangingPunct="1">
              <a:spcBef>
                <a:spcPct val="50000"/>
              </a:spcBef>
              <a:buFontTx/>
              <a:buChar char="-"/>
            </a:pPr>
            <a:r>
              <a:rPr lang="en-GB" altLang="en-US" sz="1600"/>
              <a:t>Purposeful and immediate</a:t>
            </a:r>
          </a:p>
          <a:p>
            <a:pPr eaLnBrk="1" hangingPunct="1">
              <a:spcBef>
                <a:spcPct val="50000"/>
              </a:spcBef>
              <a:buFontTx/>
              <a:buChar char="-"/>
            </a:pPr>
            <a:r>
              <a:rPr lang="en-GB" altLang="en-US" sz="1600"/>
              <a:t>Interesting, useful and relevant.</a:t>
            </a:r>
          </a:p>
          <a:p>
            <a:pPr eaLnBrk="1" hangingPunct="1">
              <a:spcBef>
                <a:spcPct val="50000"/>
              </a:spcBef>
              <a:buFontTx/>
              <a:buNone/>
            </a:pPr>
            <a:endParaRPr lang="en-GB" altLang="en-US" sz="1600"/>
          </a:p>
          <a:p>
            <a:pPr eaLnBrk="1" hangingPunct="1">
              <a:spcBef>
                <a:spcPct val="50000"/>
              </a:spcBef>
              <a:buFontTx/>
              <a:buNone/>
            </a:pPr>
            <a:r>
              <a:rPr lang="en-GB" altLang="en-US" sz="1600"/>
              <a:t>You could share these criteria with students prior to the activity and ask how they are going to ensure their talk facilitates the listening by doing them.</a:t>
            </a:r>
          </a:p>
        </p:txBody>
      </p:sp>
      <p:graphicFrame>
        <p:nvGraphicFramePr>
          <p:cNvPr id="2" name="Diagram 1"/>
          <p:cNvGraphicFramePr/>
          <p:nvPr/>
        </p:nvGraphicFramePr>
        <p:xfrm>
          <a:off x="241176" y="1660803"/>
          <a:ext cx="4330824" cy="4048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50184" name="Group 7"/>
          <p:cNvGrpSpPr>
            <a:grpSpLocks/>
          </p:cNvGrpSpPr>
          <p:nvPr/>
        </p:nvGrpSpPr>
        <p:grpSpPr bwMode="auto">
          <a:xfrm>
            <a:off x="3635375" y="2852738"/>
            <a:ext cx="820738" cy="1220787"/>
            <a:chOff x="2306288" y="1215653"/>
            <a:chExt cx="819642" cy="1220594"/>
          </a:xfrm>
        </p:grpSpPr>
        <p:sp>
          <p:nvSpPr>
            <p:cNvPr id="12" name="Rounded Rectangle 11"/>
            <p:cNvSpPr/>
            <p:nvPr/>
          </p:nvSpPr>
          <p:spPr>
            <a:xfrm>
              <a:off x="2306288" y="1215653"/>
              <a:ext cx="819642" cy="1220594"/>
            </a:xfrm>
            <a:prstGeom prst="roundRect">
              <a:avLst>
                <a:gd name="adj" fmla="val 10000"/>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p:nvPr/>
          </p:nvSpPr>
          <p:spPr>
            <a:xfrm>
              <a:off x="2330294" y="1239659"/>
              <a:ext cx="771630" cy="1172582"/>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lIns="55880" tIns="41910" rIns="55880" bIns="41910" spcCol="1270" anchor="ctr"/>
            <a:lstStyle/>
            <a:p>
              <a:pPr algn="ctr" defTabSz="977900">
                <a:lnSpc>
                  <a:spcPct val="90000"/>
                </a:lnSpc>
                <a:spcAft>
                  <a:spcPct val="35000"/>
                </a:spcAft>
                <a:defRPr/>
              </a:pPr>
              <a:endParaRPr lang="en-GB" sz="2200"/>
            </a:p>
          </p:txBody>
        </p:sp>
      </p:grpSp>
      <p:grpSp>
        <p:nvGrpSpPr>
          <p:cNvPr id="50185" name="Group 8"/>
          <p:cNvGrpSpPr>
            <a:grpSpLocks/>
          </p:cNvGrpSpPr>
          <p:nvPr/>
        </p:nvGrpSpPr>
        <p:grpSpPr bwMode="auto">
          <a:xfrm>
            <a:off x="3635375" y="4260850"/>
            <a:ext cx="820738" cy="1220788"/>
            <a:chOff x="2306288" y="2624031"/>
            <a:chExt cx="819642" cy="1220594"/>
          </a:xfrm>
        </p:grpSpPr>
        <p:sp>
          <p:nvSpPr>
            <p:cNvPr id="10" name="Rounded Rectangle 9"/>
            <p:cNvSpPr/>
            <p:nvPr/>
          </p:nvSpPr>
          <p:spPr>
            <a:xfrm>
              <a:off x="2306288" y="2624031"/>
              <a:ext cx="819642" cy="1220594"/>
            </a:xfrm>
            <a:prstGeom prst="roundRect">
              <a:avLst>
                <a:gd name="adj" fmla="val 10000"/>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6"/>
            <p:cNvSpPr/>
            <p:nvPr/>
          </p:nvSpPr>
          <p:spPr>
            <a:xfrm>
              <a:off x="2330294" y="2648037"/>
              <a:ext cx="771630" cy="1172582"/>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lIns="55880" tIns="41910" rIns="55880" bIns="41910" spcCol="1270" anchor="ctr"/>
            <a:lstStyle/>
            <a:p>
              <a:pPr algn="ctr" defTabSz="977900">
                <a:lnSpc>
                  <a:spcPct val="90000"/>
                </a:lnSpc>
                <a:spcAft>
                  <a:spcPct val="35000"/>
                </a:spcAft>
                <a:defRPr/>
              </a:pPr>
              <a:endParaRPr lang="en-GB" sz="2200"/>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p:cNvSpPr>
          <p:nvPr>
            <p:ph type="title"/>
          </p:nvPr>
        </p:nvSpPr>
        <p:spPr/>
        <p:txBody>
          <a:bodyPr/>
          <a:lstStyle/>
          <a:p>
            <a:r>
              <a:rPr lang="en-GB" altLang="en-US" smtClean="0"/>
              <a:t>Drama</a:t>
            </a:r>
          </a:p>
        </p:txBody>
      </p:sp>
      <p:sp>
        <p:nvSpPr>
          <p:cNvPr id="51203"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sp>
        <p:nvSpPr>
          <p:cNvPr id="51204" name="Text Box 8"/>
          <p:cNvSpPr txBox="1">
            <a:spLocks noChangeArrowheads="1"/>
          </p:cNvSpPr>
          <p:nvPr/>
        </p:nvSpPr>
        <p:spPr bwMode="auto">
          <a:xfrm>
            <a:off x="4572000" y="1484313"/>
            <a:ext cx="4176713" cy="380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t>Using drama lets students practice speaking and listening in a variety of roles and situations.</a:t>
            </a:r>
          </a:p>
          <a:p>
            <a:pPr eaLnBrk="1" hangingPunct="1">
              <a:spcBef>
                <a:spcPct val="50000"/>
              </a:spcBef>
              <a:buFontTx/>
              <a:buNone/>
            </a:pPr>
            <a:endParaRPr lang="en-GB" altLang="en-US" sz="1800"/>
          </a:p>
          <a:p>
            <a:pPr eaLnBrk="1" hangingPunct="1">
              <a:spcBef>
                <a:spcPct val="50000"/>
              </a:spcBef>
              <a:buFontTx/>
              <a:buNone/>
            </a:pPr>
            <a:r>
              <a:rPr lang="en-GB" altLang="en-US" sz="1800"/>
              <a:t>Follow-up work can include; </a:t>
            </a:r>
          </a:p>
          <a:p>
            <a:pPr eaLnBrk="1" hangingPunct="1">
              <a:spcBef>
                <a:spcPct val="50000"/>
              </a:spcBef>
              <a:buFontTx/>
              <a:buChar char="-"/>
            </a:pPr>
            <a:r>
              <a:rPr lang="en-GB" altLang="en-US" sz="1800"/>
              <a:t>analysing the effect of role/circumstance on language</a:t>
            </a:r>
          </a:p>
          <a:p>
            <a:pPr eaLnBrk="1" hangingPunct="1">
              <a:spcBef>
                <a:spcPct val="50000"/>
              </a:spcBef>
              <a:buFontTx/>
              <a:buChar char="-"/>
            </a:pPr>
            <a:r>
              <a:rPr lang="en-GB" altLang="en-US" sz="1800"/>
              <a:t>investigating the impact of purpose or motive</a:t>
            </a:r>
          </a:p>
          <a:p>
            <a:pPr eaLnBrk="1" hangingPunct="1">
              <a:spcBef>
                <a:spcPct val="50000"/>
              </a:spcBef>
              <a:buFontTx/>
              <a:buChar char="-"/>
            </a:pPr>
            <a:r>
              <a:rPr lang="en-GB" altLang="en-US" sz="1800"/>
              <a:t>examining how behaviour and language interact</a:t>
            </a:r>
          </a:p>
        </p:txBody>
      </p:sp>
      <p:pic>
        <p:nvPicPr>
          <p:cNvPr id="5120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08520" y="1417638"/>
          <a:ext cx="468052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Dictionary</a:t>
            </a:r>
          </a:p>
        </p:txBody>
      </p:sp>
      <p:sp>
        <p:nvSpPr>
          <p:cNvPr id="6147" name="TextBox 6"/>
          <p:cNvSpPr txBox="1">
            <a:spLocks noChangeArrowheads="1"/>
          </p:cNvSpPr>
          <p:nvPr/>
        </p:nvSpPr>
        <p:spPr bwMode="auto">
          <a:xfrm>
            <a:off x="4427538" y="1557338"/>
            <a:ext cx="3929062"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00FF"/>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Provide foreign-language dictionaries in your classroom (if your department can afford them!) and encourage students to use them.</a:t>
            </a:r>
          </a:p>
          <a:p>
            <a:pPr eaLnBrk="1" hangingPunct="1">
              <a:spcBef>
                <a:spcPct val="0"/>
              </a:spcBef>
              <a:buFontTx/>
              <a:buNone/>
            </a:pPr>
            <a:endParaRPr lang="en-GB" altLang="en-US" sz="2000"/>
          </a:p>
          <a:p>
            <a:pPr eaLnBrk="1" hangingPunct="1">
              <a:spcBef>
                <a:spcPct val="0"/>
              </a:spcBef>
              <a:buFontTx/>
              <a:buNone/>
            </a:pPr>
            <a:r>
              <a:rPr lang="en-GB" altLang="en-US" sz="2000"/>
              <a:t>A simple starter could be for the whole class to look-up and translate key words. </a:t>
            </a:r>
          </a:p>
          <a:p>
            <a:pPr eaLnBrk="1" hangingPunct="1">
              <a:spcBef>
                <a:spcPct val="0"/>
              </a:spcBef>
              <a:buFontTx/>
              <a:buNone/>
            </a:pPr>
            <a:endParaRPr lang="en-GB" altLang="en-US" sz="2000"/>
          </a:p>
          <a:p>
            <a:pPr eaLnBrk="1" hangingPunct="1">
              <a:spcBef>
                <a:spcPct val="0"/>
              </a:spcBef>
              <a:buFontTx/>
              <a:buNone/>
            </a:pPr>
            <a:r>
              <a:rPr lang="en-GB" altLang="en-US" sz="2000"/>
              <a:t>Native speakers could then teach correct pronunciations to each other (English </a:t>
            </a:r>
            <a:r>
              <a:rPr lang="en-GB" altLang="en-US" sz="2000" i="1"/>
              <a:t>and</a:t>
            </a:r>
            <a:r>
              <a:rPr lang="en-GB" altLang="en-US" sz="2000"/>
              <a:t> other languages).</a:t>
            </a:r>
          </a:p>
        </p:txBody>
      </p:sp>
      <p:sp>
        <p:nvSpPr>
          <p:cNvPr id="6148"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6149"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615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227022" y="399256"/>
            <a:ext cx="1854995" cy="6463308"/>
          </a:xfrm>
          <a:prstGeom prst="rect">
            <a:avLst/>
          </a:prstGeom>
          <a:noFill/>
        </p:spPr>
        <p:txBody>
          <a:bodyPr wrap="none">
            <a:spAutoFit/>
          </a:bodyPr>
          <a:lstStyle/>
          <a:p>
            <a:pPr algn="ctr">
              <a:defRPr/>
            </a:pPr>
            <a:r>
              <a:rPr lang="en-US" sz="13800" b="1" dirty="0">
                <a:ln w="6600">
                  <a:solidFill>
                    <a:schemeClr val="accent2"/>
                  </a:solidFill>
                  <a:prstDash val="solid"/>
                </a:ln>
                <a:solidFill>
                  <a:srgbClr val="FFFFFF"/>
                </a:solidFill>
                <a:effectLst>
                  <a:outerShdw dist="38100" dir="2700000" algn="tl" rotWithShape="0">
                    <a:schemeClr val="accent2"/>
                  </a:outerShdw>
                </a:effectLst>
              </a:rPr>
              <a:t>A</a:t>
            </a:r>
          </a:p>
          <a:p>
            <a:pPr algn="ctr">
              <a:defRPr/>
            </a:pPr>
            <a:r>
              <a:rPr lang="en-US" sz="13800" b="1" dirty="0">
                <a:ln w="6600">
                  <a:solidFill>
                    <a:schemeClr val="accent2"/>
                  </a:solidFill>
                  <a:prstDash val="solid"/>
                </a:ln>
                <a:solidFill>
                  <a:srgbClr val="FFFFFF"/>
                </a:solidFill>
                <a:effectLst>
                  <a:outerShdw dist="38100" dir="2700000" algn="tl" rotWithShape="0">
                    <a:schemeClr val="accent2"/>
                  </a:outerShdw>
                </a:effectLst>
              </a:rPr>
              <a:t>to</a:t>
            </a:r>
          </a:p>
          <a:p>
            <a:pPr algn="ctr">
              <a:defRPr/>
            </a:pPr>
            <a:r>
              <a:rPr lang="en-US" sz="13800" b="1" dirty="0">
                <a:ln w="6600">
                  <a:solidFill>
                    <a:schemeClr val="accent2"/>
                  </a:solidFill>
                  <a:prstDash val="solid"/>
                </a:ln>
                <a:solidFill>
                  <a:srgbClr val="FFFFFF"/>
                </a:solidFill>
                <a:effectLst>
                  <a:outerShdw dist="38100" dir="2700000" algn="tl" rotWithShape="0">
                    <a:schemeClr val="accent2"/>
                  </a:outerShdw>
                </a:effectLst>
              </a:rPr>
              <a:t>Z</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p:cNvSpPr>
          <p:nvPr>
            <p:ph type="title"/>
          </p:nvPr>
        </p:nvSpPr>
        <p:spPr>
          <a:xfrm>
            <a:off x="468313" y="0"/>
            <a:ext cx="8229600" cy="1143000"/>
          </a:xfrm>
        </p:spPr>
        <p:txBody>
          <a:bodyPr/>
          <a:lstStyle/>
          <a:p>
            <a:r>
              <a:rPr lang="en-GB" altLang="en-US" smtClean="0"/>
              <a:t>Diagrams</a:t>
            </a:r>
          </a:p>
        </p:txBody>
      </p:sp>
      <p:sp>
        <p:nvSpPr>
          <p:cNvPr id="52227"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sp>
        <p:nvSpPr>
          <p:cNvPr id="52228" name="Text Box 8"/>
          <p:cNvSpPr txBox="1">
            <a:spLocks noChangeArrowheads="1"/>
          </p:cNvSpPr>
          <p:nvPr/>
        </p:nvSpPr>
        <p:spPr bwMode="auto">
          <a:xfrm>
            <a:off x="6372225" y="2063750"/>
            <a:ext cx="25908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t>Simple and effective.</a:t>
            </a:r>
          </a:p>
          <a:p>
            <a:pPr eaLnBrk="1" hangingPunct="1">
              <a:spcBef>
                <a:spcPct val="50000"/>
              </a:spcBef>
              <a:buFontTx/>
              <a:buNone/>
            </a:pPr>
            <a:endParaRPr lang="en-GB" altLang="en-US" sz="1800"/>
          </a:p>
          <a:p>
            <a:pPr eaLnBrk="1" hangingPunct="1">
              <a:spcBef>
                <a:spcPct val="50000"/>
              </a:spcBef>
              <a:buFontTx/>
              <a:buNone/>
            </a:pPr>
            <a:r>
              <a:rPr lang="en-GB" altLang="en-US" sz="1800"/>
              <a:t>Diagrams put verbal or written propositions another way.</a:t>
            </a:r>
          </a:p>
        </p:txBody>
      </p:sp>
      <p:pic>
        <p:nvPicPr>
          <p:cNvPr id="5222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404664" y="299244"/>
          <a:ext cx="8593632" cy="58908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4"/>
          <p:cNvSpPr>
            <a:spLocks noGrp="1"/>
          </p:cNvSpPr>
          <p:nvPr>
            <p:ph type="title"/>
          </p:nvPr>
        </p:nvSpPr>
        <p:spPr/>
        <p:txBody>
          <a:bodyPr/>
          <a:lstStyle/>
          <a:p>
            <a:r>
              <a:rPr lang="en-GB" altLang="en-US" smtClean="0"/>
              <a:t>Word Relationships</a:t>
            </a:r>
          </a:p>
        </p:txBody>
      </p:sp>
      <p:sp>
        <p:nvSpPr>
          <p:cNvPr id="53253"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3" action="ppaction://hlinksldjump"/>
              </a:rPr>
              <a:t>Back to start</a:t>
            </a:r>
            <a:endParaRPr lang="en-GB" altLang="en-US" sz="1800"/>
          </a:p>
        </p:txBody>
      </p:sp>
      <p:sp>
        <p:nvSpPr>
          <p:cNvPr id="53254" name="Text Box 8"/>
          <p:cNvSpPr txBox="1">
            <a:spLocks noChangeArrowheads="1"/>
          </p:cNvSpPr>
          <p:nvPr/>
        </p:nvSpPr>
        <p:spPr bwMode="auto">
          <a:xfrm>
            <a:off x="4643438" y="2133600"/>
            <a:ext cx="4105275"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t>Draw attention to the relationships between words. Examples could be:</a:t>
            </a:r>
          </a:p>
          <a:p>
            <a:pPr eaLnBrk="1" hangingPunct="1">
              <a:spcBef>
                <a:spcPct val="50000"/>
              </a:spcBef>
              <a:buFontTx/>
              <a:buNone/>
            </a:pPr>
            <a:endParaRPr lang="en-GB" altLang="en-US" sz="1800"/>
          </a:p>
          <a:p>
            <a:pPr eaLnBrk="1" hangingPunct="1">
              <a:spcBef>
                <a:spcPct val="50000"/>
              </a:spcBef>
              <a:buFontTx/>
              <a:buChar char="-"/>
            </a:pPr>
            <a:r>
              <a:rPr lang="en-GB" altLang="en-US" sz="1800"/>
              <a:t>Homophones (a relationship of similarity </a:t>
            </a:r>
            <a:r>
              <a:rPr lang="en-GB" altLang="en-US" sz="1800" i="1"/>
              <a:t>and</a:t>
            </a:r>
            <a:r>
              <a:rPr lang="en-GB" altLang="en-US" sz="1800"/>
              <a:t> difference)</a:t>
            </a:r>
          </a:p>
          <a:p>
            <a:pPr eaLnBrk="1" hangingPunct="1">
              <a:spcBef>
                <a:spcPct val="50000"/>
              </a:spcBef>
              <a:buFontTx/>
              <a:buChar char="-"/>
            </a:pPr>
            <a:r>
              <a:rPr lang="en-GB" altLang="en-US" sz="1800"/>
              <a:t>Roots e.g. muscle, muscular, </a:t>
            </a:r>
          </a:p>
          <a:p>
            <a:pPr eaLnBrk="1" hangingPunct="1">
              <a:spcBef>
                <a:spcPct val="50000"/>
              </a:spcBef>
              <a:buFontTx/>
              <a:buChar char="-"/>
            </a:pPr>
            <a:r>
              <a:rPr lang="en-GB" altLang="en-US" sz="1800"/>
              <a:t>Suffixes e.g. –ing, -ed, -er, -ism (prefixes too)</a:t>
            </a:r>
          </a:p>
        </p:txBody>
      </p:sp>
      <p:graphicFrame>
        <p:nvGraphicFramePr>
          <p:cNvPr id="2" name="Diagram 1"/>
          <p:cNvGraphicFramePr/>
          <p:nvPr/>
        </p:nvGraphicFramePr>
        <p:xfrm>
          <a:off x="250825" y="177281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p:cNvSpPr>
          <p:nvPr>
            <p:ph type="title"/>
          </p:nvPr>
        </p:nvSpPr>
        <p:spPr/>
        <p:txBody>
          <a:bodyPr/>
          <a:lstStyle/>
          <a:p>
            <a:r>
              <a:rPr lang="en-GB" altLang="en-US" smtClean="0"/>
              <a:t>Model Writing</a:t>
            </a:r>
          </a:p>
        </p:txBody>
      </p:sp>
      <p:sp>
        <p:nvSpPr>
          <p:cNvPr id="54275"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sp>
        <p:nvSpPr>
          <p:cNvPr id="54276" name="Text Box 8"/>
          <p:cNvSpPr txBox="1">
            <a:spLocks noChangeArrowheads="1"/>
          </p:cNvSpPr>
          <p:nvPr/>
        </p:nvSpPr>
        <p:spPr bwMode="auto">
          <a:xfrm>
            <a:off x="5076825" y="1274763"/>
            <a:ext cx="381635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a:t>Set a question and then model a written answer. Draw out how construction takes place. Include elements such as – </a:t>
            </a:r>
          </a:p>
          <a:p>
            <a:pPr algn="ctr" eaLnBrk="1" hangingPunct="1">
              <a:spcBef>
                <a:spcPct val="50000"/>
              </a:spcBef>
              <a:buFontTx/>
              <a:buNone/>
            </a:pPr>
            <a:endParaRPr lang="en-GB" altLang="en-US" sz="1800"/>
          </a:p>
          <a:p>
            <a:pPr algn="ctr" eaLnBrk="1" hangingPunct="1">
              <a:spcBef>
                <a:spcPct val="50000"/>
              </a:spcBef>
              <a:buFontTx/>
              <a:buChar char="-"/>
            </a:pPr>
            <a:r>
              <a:rPr lang="en-GB" altLang="en-US" sz="1800"/>
              <a:t>Rewriting at sentence level</a:t>
            </a:r>
          </a:p>
          <a:p>
            <a:pPr algn="ctr" eaLnBrk="1" hangingPunct="1">
              <a:spcBef>
                <a:spcPct val="50000"/>
              </a:spcBef>
              <a:buFontTx/>
              <a:buChar char="-"/>
            </a:pPr>
            <a:r>
              <a:rPr lang="en-GB" altLang="en-US" sz="1800"/>
              <a:t>Rewriting at word level</a:t>
            </a:r>
          </a:p>
          <a:p>
            <a:pPr algn="ctr" eaLnBrk="1" hangingPunct="1">
              <a:spcBef>
                <a:spcPct val="50000"/>
              </a:spcBef>
              <a:buFontTx/>
              <a:buChar char="-"/>
            </a:pPr>
            <a:r>
              <a:rPr lang="en-GB" altLang="en-US" sz="1800"/>
              <a:t>Making meaning precise</a:t>
            </a:r>
          </a:p>
          <a:p>
            <a:pPr algn="ctr" eaLnBrk="1" hangingPunct="1">
              <a:spcBef>
                <a:spcPct val="50000"/>
              </a:spcBef>
              <a:buFontTx/>
              <a:buNone/>
            </a:pPr>
            <a:endParaRPr lang="en-GB" altLang="en-US" sz="1800"/>
          </a:p>
          <a:p>
            <a:pPr algn="ctr" eaLnBrk="1" hangingPunct="1">
              <a:spcBef>
                <a:spcPct val="50000"/>
              </a:spcBef>
              <a:buFontTx/>
              <a:buNone/>
            </a:pPr>
            <a:r>
              <a:rPr lang="en-GB" altLang="en-US" sz="1800"/>
              <a:t>This could be developed by providing a written answer and asking students to rewrite, talking through the rationale for what they have done after.</a:t>
            </a:r>
          </a:p>
        </p:txBody>
      </p:sp>
      <p:pic>
        <p:nvPicPr>
          <p:cNvPr id="5427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364357" y="1274902"/>
          <a:ext cx="460851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p:cNvSpPr>
          <p:nvPr>
            <p:ph type="title"/>
          </p:nvPr>
        </p:nvSpPr>
        <p:spPr/>
        <p:txBody>
          <a:bodyPr/>
          <a:lstStyle/>
          <a:p>
            <a:r>
              <a:rPr lang="en-GB" altLang="en-US" smtClean="0"/>
              <a:t>Word Taxonomy</a:t>
            </a:r>
          </a:p>
        </p:txBody>
      </p:sp>
      <p:sp>
        <p:nvSpPr>
          <p:cNvPr id="55299"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sp>
        <p:nvSpPr>
          <p:cNvPr id="55300" name="Text Box 10"/>
          <p:cNvSpPr txBox="1">
            <a:spLocks noChangeArrowheads="1"/>
          </p:cNvSpPr>
          <p:nvPr/>
        </p:nvSpPr>
        <p:spPr bwMode="auto">
          <a:xfrm>
            <a:off x="3887788" y="1989138"/>
            <a:ext cx="5256212"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t>Delineate key words for students by placing them in a taxonomy. E.g.</a:t>
            </a:r>
          </a:p>
          <a:p>
            <a:pPr eaLnBrk="1" hangingPunct="1">
              <a:spcBef>
                <a:spcPct val="50000"/>
              </a:spcBef>
              <a:buFontTx/>
              <a:buNone/>
            </a:pPr>
            <a:endParaRPr lang="en-GB" altLang="en-US" sz="1800"/>
          </a:p>
          <a:p>
            <a:pPr eaLnBrk="1" hangingPunct="1">
              <a:spcBef>
                <a:spcPct val="0"/>
              </a:spcBef>
              <a:buFontTx/>
              <a:buNone/>
            </a:pPr>
            <a:r>
              <a:rPr lang="en-GB" altLang="en-US" sz="1800" b="1"/>
              <a:t>1 </a:t>
            </a:r>
            <a:r>
              <a:rPr lang="en-GB" altLang="en-US" sz="1800"/>
              <a:t>Naming words: </a:t>
            </a:r>
            <a:r>
              <a:rPr lang="en-GB" altLang="en-US" sz="1800" i="1"/>
              <a:t>cell</a:t>
            </a:r>
            <a:r>
              <a:rPr lang="en-GB" altLang="en-US" sz="1800"/>
              <a:t>, </a:t>
            </a:r>
            <a:r>
              <a:rPr lang="en-GB" altLang="en-US" sz="1800" i="1"/>
              <a:t>cytoplasm</a:t>
            </a:r>
            <a:r>
              <a:rPr lang="en-GB" altLang="en-US" sz="1800"/>
              <a:t>, </a:t>
            </a:r>
            <a:r>
              <a:rPr lang="en-GB" altLang="en-US" sz="1800" i="1"/>
              <a:t>hydrogen</a:t>
            </a:r>
          </a:p>
          <a:p>
            <a:pPr eaLnBrk="1" hangingPunct="1">
              <a:spcBef>
                <a:spcPct val="0"/>
              </a:spcBef>
              <a:buFontTx/>
              <a:buNone/>
            </a:pPr>
            <a:endParaRPr lang="en-GB" altLang="en-US" sz="1800" i="1"/>
          </a:p>
          <a:p>
            <a:pPr eaLnBrk="1" hangingPunct="1">
              <a:spcBef>
                <a:spcPct val="0"/>
              </a:spcBef>
              <a:buFontTx/>
              <a:buNone/>
            </a:pPr>
            <a:r>
              <a:rPr lang="en-GB" altLang="en-US" sz="1800" b="1"/>
              <a:t>2 </a:t>
            </a:r>
            <a:r>
              <a:rPr lang="en-GB" altLang="en-US" sz="1800"/>
              <a:t>Process words: </a:t>
            </a:r>
            <a:r>
              <a:rPr lang="en-GB" altLang="en-US" sz="1800" i="1"/>
              <a:t>diffusion</a:t>
            </a:r>
            <a:r>
              <a:rPr lang="en-GB" altLang="en-US" sz="1800"/>
              <a:t>, </a:t>
            </a:r>
            <a:r>
              <a:rPr lang="en-GB" altLang="en-US" sz="1800" i="1"/>
              <a:t>digestion</a:t>
            </a:r>
            <a:r>
              <a:rPr lang="en-GB" altLang="en-US" sz="1800"/>
              <a:t>, </a:t>
            </a:r>
            <a:r>
              <a:rPr lang="en-GB" altLang="en-US" sz="1800" i="1"/>
              <a:t>reflection</a:t>
            </a:r>
          </a:p>
          <a:p>
            <a:pPr eaLnBrk="1" hangingPunct="1">
              <a:spcBef>
                <a:spcPct val="0"/>
              </a:spcBef>
              <a:buFontTx/>
              <a:buNone/>
            </a:pPr>
            <a:endParaRPr lang="en-GB" altLang="en-US" sz="1800" i="1"/>
          </a:p>
          <a:p>
            <a:pPr eaLnBrk="1" hangingPunct="1">
              <a:spcBef>
                <a:spcPct val="0"/>
              </a:spcBef>
              <a:buFontTx/>
              <a:buNone/>
            </a:pPr>
            <a:r>
              <a:rPr lang="en-GB" altLang="en-US" sz="1800" b="1"/>
              <a:t>3 </a:t>
            </a:r>
            <a:r>
              <a:rPr lang="en-GB" altLang="en-US" sz="1800"/>
              <a:t>Concept words: </a:t>
            </a:r>
            <a:r>
              <a:rPr lang="en-GB" altLang="en-US" sz="1800" i="1"/>
              <a:t>electromagnetism</a:t>
            </a:r>
            <a:r>
              <a:rPr lang="en-GB" altLang="en-US" sz="1800"/>
              <a:t>, </a:t>
            </a:r>
            <a:r>
              <a:rPr lang="en-GB" altLang="en-US" sz="1800" i="1"/>
              <a:t>energy</a:t>
            </a:r>
            <a:r>
              <a:rPr lang="en-GB" altLang="en-US" sz="1800"/>
              <a:t>, </a:t>
            </a:r>
            <a:r>
              <a:rPr lang="en-GB" altLang="en-US" sz="1800" i="1"/>
              <a:t>particles</a:t>
            </a:r>
          </a:p>
          <a:p>
            <a:pPr eaLnBrk="1" hangingPunct="1">
              <a:spcBef>
                <a:spcPct val="0"/>
              </a:spcBef>
              <a:buFontTx/>
              <a:buNone/>
            </a:pPr>
            <a:endParaRPr lang="en-GB" altLang="en-US" sz="1800" i="1"/>
          </a:p>
          <a:p>
            <a:pPr eaLnBrk="1" hangingPunct="1">
              <a:spcBef>
                <a:spcPct val="0"/>
              </a:spcBef>
              <a:buFontTx/>
              <a:buNone/>
            </a:pPr>
            <a:endParaRPr lang="en-GB" altLang="en-US" sz="1800" i="1"/>
          </a:p>
          <a:p>
            <a:pPr eaLnBrk="1" hangingPunct="1">
              <a:spcBef>
                <a:spcPct val="0"/>
              </a:spcBef>
              <a:buFontTx/>
              <a:buNone/>
            </a:pPr>
            <a:r>
              <a:rPr lang="en-GB" altLang="en-US" sz="1400" i="1"/>
              <a:t>(taken from Access and Engagement in Science, DfES, 2002 - </a:t>
            </a:r>
            <a:r>
              <a:rPr lang="en-GB" altLang="en-US" sz="1400" i="1">
                <a:latin typeface="Arial" panose="020B0604020202020204" pitchFamily="34" charset="0"/>
                <a:hlinkClick r:id="rId3"/>
              </a:rPr>
              <a:t>http://www.naldic.org.uk/docs/resources/documents/0610-2002Science.pdf</a:t>
            </a:r>
            <a:r>
              <a:rPr lang="en-GB" altLang="en-US" sz="1400" i="1">
                <a:latin typeface="Arial" panose="020B0604020202020204" pitchFamily="34" charset="0"/>
              </a:rPr>
              <a:t> </a:t>
            </a:r>
          </a:p>
        </p:txBody>
      </p:sp>
      <p:pic>
        <p:nvPicPr>
          <p:cNvPr id="55301"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946200" y="1417638"/>
          <a:ext cx="7680176" cy="51868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p:nvPr>
        </p:nvSpPr>
        <p:spPr/>
        <p:txBody>
          <a:bodyPr/>
          <a:lstStyle/>
          <a:p>
            <a:r>
              <a:rPr lang="en-GB" altLang="en-US" smtClean="0"/>
              <a:t>DARTs</a:t>
            </a:r>
          </a:p>
        </p:txBody>
      </p:sp>
      <p:sp>
        <p:nvSpPr>
          <p:cNvPr id="56323" name="TextBox 7"/>
          <p:cNvSpPr txBox="1">
            <a:spLocks noChangeArrowheads="1"/>
          </p:cNvSpPr>
          <p:nvPr/>
        </p:nvSpPr>
        <p:spPr bwMode="auto">
          <a:xfrm>
            <a:off x="250825" y="188913"/>
            <a:ext cx="164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sp>
        <p:nvSpPr>
          <p:cNvPr id="56324" name="Text Box 8"/>
          <p:cNvSpPr txBox="1">
            <a:spLocks noChangeArrowheads="1"/>
          </p:cNvSpPr>
          <p:nvPr/>
        </p:nvSpPr>
        <p:spPr bwMode="auto">
          <a:xfrm>
            <a:off x="4500563" y="1341438"/>
            <a:ext cx="4321175" cy="541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400"/>
              <a:t>DARTs are directed activities related to texts. Examples include – </a:t>
            </a:r>
          </a:p>
          <a:p>
            <a:pPr eaLnBrk="1" hangingPunct="1">
              <a:spcBef>
                <a:spcPct val="50000"/>
              </a:spcBef>
              <a:buFontTx/>
              <a:buNone/>
            </a:pPr>
            <a:endParaRPr lang="en-GB" altLang="en-US" sz="1400"/>
          </a:p>
          <a:p>
            <a:pPr eaLnBrk="1" hangingPunct="1">
              <a:lnSpc>
                <a:spcPct val="130000"/>
              </a:lnSpc>
              <a:spcBef>
                <a:spcPct val="0"/>
              </a:spcBef>
              <a:buFontTx/>
              <a:buNone/>
            </a:pPr>
            <a:r>
              <a:rPr lang="en-GB" altLang="en-US" sz="1400">
                <a:latin typeface="Arial" panose="020B0604020202020204" pitchFamily="34" charset="0"/>
              </a:rPr>
              <a:t>– sequencing;</a:t>
            </a:r>
          </a:p>
          <a:p>
            <a:pPr eaLnBrk="1" hangingPunct="1">
              <a:lnSpc>
                <a:spcPct val="130000"/>
              </a:lnSpc>
              <a:spcBef>
                <a:spcPct val="0"/>
              </a:spcBef>
              <a:buFontTx/>
              <a:buNone/>
            </a:pPr>
            <a:r>
              <a:rPr lang="en-GB" altLang="en-US" sz="1400">
                <a:latin typeface="Arial" panose="020B0604020202020204" pitchFamily="34" charset="0"/>
              </a:rPr>
              <a:t>– prioritising;</a:t>
            </a:r>
          </a:p>
          <a:p>
            <a:pPr eaLnBrk="1" hangingPunct="1">
              <a:lnSpc>
                <a:spcPct val="130000"/>
              </a:lnSpc>
              <a:spcBef>
                <a:spcPct val="0"/>
              </a:spcBef>
              <a:buFontTx/>
              <a:buNone/>
            </a:pPr>
            <a:r>
              <a:rPr lang="en-GB" altLang="en-US" sz="1400">
                <a:latin typeface="Arial" panose="020B0604020202020204" pitchFamily="34" charset="0"/>
              </a:rPr>
              <a:t>– matching pictures to text;</a:t>
            </a:r>
          </a:p>
          <a:p>
            <a:pPr eaLnBrk="1" hangingPunct="1">
              <a:lnSpc>
                <a:spcPct val="130000"/>
              </a:lnSpc>
              <a:spcBef>
                <a:spcPct val="0"/>
              </a:spcBef>
              <a:buFontTx/>
              <a:buNone/>
            </a:pPr>
            <a:r>
              <a:rPr lang="en-GB" altLang="en-US" sz="1400">
                <a:latin typeface="Arial" panose="020B0604020202020204" pitchFamily="34" charset="0"/>
              </a:rPr>
              <a:t>– matching phrases to definitions;</a:t>
            </a:r>
          </a:p>
          <a:p>
            <a:pPr eaLnBrk="1" hangingPunct="1">
              <a:lnSpc>
                <a:spcPct val="130000"/>
              </a:lnSpc>
              <a:spcBef>
                <a:spcPct val="0"/>
              </a:spcBef>
              <a:buFontTx/>
              <a:buNone/>
            </a:pPr>
            <a:r>
              <a:rPr lang="en-GB" altLang="en-US" sz="1400">
                <a:latin typeface="Arial" panose="020B0604020202020204" pitchFamily="34" charset="0"/>
              </a:rPr>
              <a:t>– matching examples of cause and effect;</a:t>
            </a:r>
          </a:p>
          <a:p>
            <a:pPr eaLnBrk="1" hangingPunct="1">
              <a:lnSpc>
                <a:spcPct val="130000"/>
              </a:lnSpc>
              <a:spcBef>
                <a:spcPct val="0"/>
              </a:spcBef>
              <a:buFontTx/>
              <a:buNone/>
            </a:pPr>
            <a:r>
              <a:rPr lang="en-GB" altLang="en-US" sz="1400">
                <a:latin typeface="Arial" panose="020B0604020202020204" pitchFamily="34" charset="0"/>
              </a:rPr>
              <a:t>– filling in gaps in text;</a:t>
            </a:r>
          </a:p>
          <a:p>
            <a:pPr eaLnBrk="1" hangingPunct="1">
              <a:lnSpc>
                <a:spcPct val="130000"/>
              </a:lnSpc>
              <a:spcBef>
                <a:spcPct val="0"/>
              </a:spcBef>
              <a:buFontTx/>
              <a:buNone/>
            </a:pPr>
            <a:r>
              <a:rPr lang="en-GB" altLang="en-US" sz="1400">
                <a:latin typeface="Arial" panose="020B0604020202020204" pitchFamily="34" charset="0"/>
              </a:rPr>
              <a:t>– the use of true/false statements;</a:t>
            </a:r>
          </a:p>
          <a:p>
            <a:pPr eaLnBrk="1" hangingPunct="1">
              <a:lnSpc>
                <a:spcPct val="130000"/>
              </a:lnSpc>
              <a:spcBef>
                <a:spcPct val="0"/>
              </a:spcBef>
              <a:buFontTx/>
              <a:buNone/>
            </a:pPr>
            <a:r>
              <a:rPr lang="en-GB" altLang="en-US" sz="1400">
                <a:latin typeface="Arial" panose="020B0604020202020204" pitchFamily="34" charset="0"/>
              </a:rPr>
              <a:t>– matching concepts to examples;</a:t>
            </a:r>
          </a:p>
          <a:p>
            <a:pPr eaLnBrk="1" hangingPunct="1">
              <a:lnSpc>
                <a:spcPct val="130000"/>
              </a:lnSpc>
              <a:spcBef>
                <a:spcPct val="0"/>
              </a:spcBef>
              <a:buFontTx/>
              <a:buNone/>
            </a:pPr>
            <a:r>
              <a:rPr lang="en-GB" altLang="en-US" sz="1400">
                <a:latin typeface="Arial" panose="020B0604020202020204" pitchFamily="34" charset="0"/>
              </a:rPr>
              <a:t>– sorting to determine which information is not needed for a piece of work;</a:t>
            </a:r>
          </a:p>
          <a:p>
            <a:pPr eaLnBrk="1" hangingPunct="1">
              <a:lnSpc>
                <a:spcPct val="130000"/>
              </a:lnSpc>
              <a:spcBef>
                <a:spcPct val="0"/>
              </a:spcBef>
              <a:buFontTx/>
              <a:buNone/>
            </a:pPr>
            <a:r>
              <a:rPr lang="en-GB" altLang="en-US" sz="1400">
                <a:latin typeface="Arial" panose="020B0604020202020204" pitchFamily="34" charset="0"/>
              </a:rPr>
              <a:t>– grouping information together to identify similarities and differences between</a:t>
            </a:r>
          </a:p>
          <a:p>
            <a:pPr eaLnBrk="1" hangingPunct="1">
              <a:lnSpc>
                <a:spcPct val="130000"/>
              </a:lnSpc>
              <a:spcBef>
                <a:spcPct val="0"/>
              </a:spcBef>
              <a:buFontTx/>
              <a:buNone/>
            </a:pPr>
            <a:r>
              <a:rPr lang="en-GB" altLang="en-US" sz="1400">
                <a:latin typeface="Arial" panose="020B0604020202020204" pitchFamily="34" charset="0"/>
              </a:rPr>
              <a:t>key words and phrases.</a:t>
            </a:r>
          </a:p>
          <a:p>
            <a:pPr eaLnBrk="1" hangingPunct="1">
              <a:lnSpc>
                <a:spcPct val="130000"/>
              </a:lnSpc>
              <a:spcBef>
                <a:spcPct val="0"/>
              </a:spcBef>
              <a:buFontTx/>
              <a:buNone/>
            </a:pPr>
            <a:endParaRPr lang="en-GB" altLang="en-US" sz="1400">
              <a:latin typeface="Arial" panose="020B0604020202020204" pitchFamily="34" charset="0"/>
            </a:endParaRPr>
          </a:p>
          <a:p>
            <a:pPr eaLnBrk="1" hangingPunct="1">
              <a:lnSpc>
                <a:spcPct val="130000"/>
              </a:lnSpc>
              <a:spcBef>
                <a:spcPct val="0"/>
              </a:spcBef>
              <a:buFontTx/>
              <a:buNone/>
            </a:pPr>
            <a:r>
              <a:rPr lang="en-GB" altLang="en-US" sz="1200" i="1">
                <a:latin typeface="Arial" panose="020B0604020202020204" pitchFamily="34" charset="0"/>
              </a:rPr>
              <a:t>Taken from Access and Engagement in RE, DfES, 2002, </a:t>
            </a:r>
            <a:r>
              <a:rPr lang="en-GB" altLang="en-US" sz="1200" i="1">
                <a:latin typeface="Arial" panose="020B0604020202020204" pitchFamily="34" charset="0"/>
                <a:hlinkClick r:id="rId3"/>
              </a:rPr>
              <a:t>http://www.naldic.org.uk/docs/resources/documents/sec_re_eal_access_engagRE.pdf</a:t>
            </a:r>
            <a:r>
              <a:rPr lang="en-GB" altLang="en-US" sz="1200" i="1">
                <a:latin typeface="Arial" panose="020B0604020202020204" pitchFamily="34" charset="0"/>
              </a:rPr>
              <a:t> </a:t>
            </a:r>
          </a:p>
        </p:txBody>
      </p:sp>
      <p:pic>
        <p:nvPicPr>
          <p:cNvPr id="5632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80528" y="1341438"/>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Images</a:t>
            </a:r>
            <a:endParaRPr lang="en-GB" altLang="en-US" sz="2400"/>
          </a:p>
        </p:txBody>
      </p:sp>
      <p:sp>
        <p:nvSpPr>
          <p:cNvPr id="7171" name="TextBox 6"/>
          <p:cNvSpPr txBox="1">
            <a:spLocks noChangeArrowheads="1"/>
          </p:cNvSpPr>
          <p:nvPr/>
        </p:nvSpPr>
        <p:spPr bwMode="auto">
          <a:xfrm>
            <a:off x="4067175" y="1452563"/>
            <a:ext cx="46513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FF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a:t>Supplement writing on PowerPoint, IWBs, worksheets etc. with images.</a:t>
            </a:r>
          </a:p>
          <a:p>
            <a:pPr algn="ctr" eaLnBrk="1" hangingPunct="1">
              <a:spcBef>
                <a:spcPct val="0"/>
              </a:spcBef>
              <a:buFontTx/>
              <a:buNone/>
            </a:pPr>
            <a:endParaRPr lang="en-GB" altLang="en-US"/>
          </a:p>
          <a:p>
            <a:pPr algn="ctr" eaLnBrk="1" hangingPunct="1">
              <a:spcBef>
                <a:spcPct val="0"/>
              </a:spcBef>
              <a:buFontTx/>
              <a:buNone/>
            </a:pPr>
            <a:r>
              <a:rPr lang="en-GB" altLang="en-US"/>
              <a:t>Google images provides a quick and easy means to find suitable pictures.</a:t>
            </a:r>
          </a:p>
        </p:txBody>
      </p:sp>
      <p:sp>
        <p:nvSpPr>
          <p:cNvPr id="7172"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7173"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717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n 1"/>
          <p:cNvSpPr/>
          <p:nvPr/>
        </p:nvSpPr>
        <p:spPr>
          <a:xfrm>
            <a:off x="693738" y="3917950"/>
            <a:ext cx="2627312" cy="2519363"/>
          </a:xfrm>
          <a:prstGeom prst="su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Moon 2"/>
          <p:cNvSpPr/>
          <p:nvPr/>
        </p:nvSpPr>
        <p:spPr>
          <a:xfrm>
            <a:off x="441325" y="950913"/>
            <a:ext cx="1287463" cy="2376487"/>
          </a:xfrm>
          <a:prstGeom prst="moon">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Lightning Bolt 3"/>
          <p:cNvSpPr/>
          <p:nvPr/>
        </p:nvSpPr>
        <p:spPr>
          <a:xfrm>
            <a:off x="2093913" y="1685925"/>
            <a:ext cx="2047875" cy="1936750"/>
          </a:xfrm>
          <a:prstGeom prst="lightningBol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Sentence Starters</a:t>
            </a:r>
          </a:p>
        </p:txBody>
      </p:sp>
      <p:sp>
        <p:nvSpPr>
          <p:cNvPr id="8195" name="TextBox 6"/>
          <p:cNvSpPr txBox="1">
            <a:spLocks noChangeArrowheads="1"/>
          </p:cNvSpPr>
          <p:nvPr/>
        </p:nvSpPr>
        <p:spPr bwMode="auto">
          <a:xfrm>
            <a:off x="4535488" y="1125538"/>
            <a:ext cx="3929062"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folHlink"/>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t>Provide sentence starters (also a good way to get everybody down to writing).</a:t>
            </a:r>
          </a:p>
          <a:p>
            <a:pPr eaLnBrk="1" hangingPunct="1">
              <a:spcBef>
                <a:spcPct val="0"/>
              </a:spcBef>
              <a:buFontTx/>
              <a:buNone/>
            </a:pPr>
            <a:endParaRPr lang="en-GB" altLang="en-US" sz="2000"/>
          </a:p>
          <a:p>
            <a:pPr eaLnBrk="1" hangingPunct="1">
              <a:spcBef>
                <a:spcPct val="0"/>
              </a:spcBef>
              <a:buFontTx/>
              <a:buNone/>
            </a:pPr>
            <a:r>
              <a:rPr lang="en-GB" altLang="en-US" sz="2000"/>
              <a:t>e.g.</a:t>
            </a:r>
          </a:p>
          <a:p>
            <a:pPr eaLnBrk="1" hangingPunct="1">
              <a:spcBef>
                <a:spcPct val="0"/>
              </a:spcBef>
              <a:buFontTx/>
              <a:buNone/>
            </a:pPr>
            <a:endParaRPr lang="en-GB" altLang="en-US" sz="2000"/>
          </a:p>
          <a:p>
            <a:pPr eaLnBrk="1" hangingPunct="1">
              <a:spcBef>
                <a:spcPct val="0"/>
              </a:spcBef>
              <a:buFontTx/>
              <a:buNone/>
            </a:pPr>
            <a:r>
              <a:rPr lang="en-GB" altLang="en-US" sz="2000"/>
              <a:t>One side of the argument is...</a:t>
            </a:r>
          </a:p>
          <a:p>
            <a:pPr eaLnBrk="1" hangingPunct="1">
              <a:spcBef>
                <a:spcPct val="0"/>
              </a:spcBef>
              <a:buFontTx/>
              <a:buNone/>
            </a:pPr>
            <a:endParaRPr lang="en-GB" altLang="en-US" sz="2000"/>
          </a:p>
          <a:p>
            <a:pPr eaLnBrk="1" hangingPunct="1">
              <a:spcBef>
                <a:spcPct val="0"/>
              </a:spcBef>
              <a:buFontTx/>
              <a:buNone/>
            </a:pPr>
            <a:r>
              <a:rPr lang="en-GB" altLang="en-US" sz="2000"/>
              <a:t>Another side of the argument is...</a:t>
            </a:r>
          </a:p>
          <a:p>
            <a:pPr eaLnBrk="1" hangingPunct="1">
              <a:spcBef>
                <a:spcPct val="0"/>
              </a:spcBef>
              <a:buFontTx/>
              <a:buNone/>
            </a:pPr>
            <a:endParaRPr lang="en-GB" altLang="en-US" sz="2000"/>
          </a:p>
          <a:p>
            <a:pPr eaLnBrk="1" hangingPunct="1">
              <a:spcBef>
                <a:spcPct val="0"/>
              </a:spcBef>
              <a:buFontTx/>
              <a:buNone/>
            </a:pPr>
            <a:r>
              <a:rPr lang="en-GB" altLang="en-US" sz="2000"/>
              <a:t>Therefore my conclusion is...</a:t>
            </a:r>
          </a:p>
          <a:p>
            <a:pPr eaLnBrk="1" hangingPunct="1">
              <a:spcBef>
                <a:spcPct val="0"/>
              </a:spcBef>
              <a:buFontTx/>
              <a:buNone/>
            </a:pPr>
            <a:endParaRPr lang="en-GB" altLang="en-US" sz="2000"/>
          </a:p>
          <a:p>
            <a:pPr eaLnBrk="1" hangingPunct="1">
              <a:spcBef>
                <a:spcPct val="0"/>
              </a:spcBef>
              <a:buFontTx/>
              <a:buNone/>
            </a:pPr>
            <a:endParaRPr lang="en-GB" altLang="en-US" sz="2000"/>
          </a:p>
          <a:p>
            <a:pPr eaLnBrk="1" hangingPunct="1">
              <a:spcBef>
                <a:spcPct val="0"/>
              </a:spcBef>
              <a:buFontTx/>
              <a:buNone/>
            </a:pPr>
            <a:r>
              <a:rPr lang="en-GB" altLang="en-US" sz="2000"/>
              <a:t>In addition, sentence starters can be used to model academic language.</a:t>
            </a:r>
          </a:p>
        </p:txBody>
      </p:sp>
      <p:sp>
        <p:nvSpPr>
          <p:cNvPr id="8196"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8197"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819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215900" y="1397000"/>
          <a:ext cx="4268404" cy="4048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571500" y="0"/>
            <a:ext cx="792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Talk to support staff</a:t>
            </a:r>
          </a:p>
        </p:txBody>
      </p:sp>
      <p:sp>
        <p:nvSpPr>
          <p:cNvPr id="9219" name="TextBox 6"/>
          <p:cNvSpPr txBox="1">
            <a:spLocks noChangeArrowheads="1"/>
          </p:cNvSpPr>
          <p:nvPr/>
        </p:nvSpPr>
        <p:spPr bwMode="auto">
          <a:xfrm>
            <a:off x="4787900" y="1389063"/>
            <a:ext cx="400367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8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Find out what works with particular students. </a:t>
            </a:r>
          </a:p>
          <a:p>
            <a:pPr eaLnBrk="1" hangingPunct="1">
              <a:spcBef>
                <a:spcPct val="0"/>
              </a:spcBef>
              <a:buFontTx/>
              <a:buNone/>
            </a:pPr>
            <a:endParaRPr lang="en-GB" altLang="en-US" sz="2400"/>
          </a:p>
          <a:p>
            <a:pPr eaLnBrk="1" hangingPunct="1">
              <a:spcBef>
                <a:spcPct val="0"/>
              </a:spcBef>
              <a:buFontTx/>
              <a:buNone/>
            </a:pPr>
            <a:r>
              <a:rPr lang="en-GB" altLang="en-US" sz="2400"/>
              <a:t>Discuss  future planning and how the support staff can work most effectively in your lessons.</a:t>
            </a:r>
          </a:p>
          <a:p>
            <a:pPr eaLnBrk="1" hangingPunct="1">
              <a:spcBef>
                <a:spcPct val="0"/>
              </a:spcBef>
              <a:buFontTx/>
              <a:buNone/>
            </a:pPr>
            <a:endParaRPr lang="en-GB" altLang="en-US" sz="2400"/>
          </a:p>
          <a:p>
            <a:pPr eaLnBrk="1" hangingPunct="1">
              <a:spcBef>
                <a:spcPct val="0"/>
              </a:spcBef>
              <a:buFontTx/>
              <a:buNone/>
            </a:pPr>
            <a:r>
              <a:rPr lang="en-GB" altLang="en-US" sz="2400"/>
              <a:t>Ask them to identify students’ strengths and weaknesses in learning EAL.</a:t>
            </a:r>
          </a:p>
        </p:txBody>
      </p:sp>
      <p:sp>
        <p:nvSpPr>
          <p:cNvPr id="9220"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9221"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922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ular Callout 1"/>
          <p:cNvSpPr/>
          <p:nvPr/>
        </p:nvSpPr>
        <p:spPr>
          <a:xfrm>
            <a:off x="1187624" y="1389136"/>
            <a:ext cx="2808312" cy="2111872"/>
          </a:xfrm>
          <a:prstGeom prst="wedgeRoundRectCallout">
            <a:avLst>
              <a:gd name="adj1" fmla="val -85954"/>
              <a:gd name="adj2" fmla="val -46715"/>
              <a:gd name="adj3" fmla="val 16667"/>
            </a:avLst>
          </a:prstGeom>
          <a:solidFill>
            <a:schemeClr val="accent4">
              <a:lumMod val="60000"/>
              <a:lumOff val="40000"/>
            </a:schemeClr>
          </a:solidFill>
          <a:ln>
            <a:solidFill>
              <a:srgbClr val="7030A0"/>
            </a:solidFill>
          </a:ln>
          <a:effectLst>
            <a:glow rad="139700">
              <a:schemeClr val="accent4">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Rounded Rectangular Callout 8"/>
          <p:cNvSpPr/>
          <p:nvPr/>
        </p:nvSpPr>
        <p:spPr>
          <a:xfrm>
            <a:off x="323528" y="3821608"/>
            <a:ext cx="2808312" cy="2111872"/>
          </a:xfrm>
          <a:prstGeom prst="wedgeRoundRectCallout">
            <a:avLst>
              <a:gd name="adj1" fmla="val 93372"/>
              <a:gd name="adj2" fmla="val -186"/>
              <a:gd name="adj3" fmla="val 16667"/>
            </a:avLst>
          </a:prstGeom>
          <a:solidFill>
            <a:schemeClr val="accent6">
              <a:lumMod val="60000"/>
              <a:lumOff val="40000"/>
            </a:schemeClr>
          </a:solidFill>
          <a:ln>
            <a:solidFill>
              <a:schemeClr val="accent6">
                <a:lumMod val="75000"/>
              </a:schemeClr>
            </a:solidFill>
          </a:ln>
          <a:effectLst>
            <a:glow rad="139700">
              <a:schemeClr val="accent2">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500063" y="0"/>
            <a:ext cx="7929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t>Role Models</a:t>
            </a:r>
          </a:p>
        </p:txBody>
      </p:sp>
      <p:sp>
        <p:nvSpPr>
          <p:cNvPr id="10243" name="TextBox 6"/>
          <p:cNvSpPr txBox="1">
            <a:spLocks noChangeArrowheads="1"/>
          </p:cNvSpPr>
          <p:nvPr/>
        </p:nvSpPr>
        <p:spPr bwMode="auto">
          <a:xfrm>
            <a:off x="6051550" y="1906588"/>
            <a:ext cx="2560638"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hlink"/>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a:t>Use group work to help EAL students hear positive English language models.</a:t>
            </a:r>
          </a:p>
          <a:p>
            <a:pPr algn="ctr" eaLnBrk="1" hangingPunct="1">
              <a:spcBef>
                <a:spcPct val="0"/>
              </a:spcBef>
              <a:buFontTx/>
              <a:buNone/>
            </a:pPr>
            <a:endParaRPr lang="en-GB" altLang="en-US" sz="2000"/>
          </a:p>
          <a:p>
            <a:pPr algn="ctr" eaLnBrk="1" hangingPunct="1">
              <a:spcBef>
                <a:spcPct val="0"/>
              </a:spcBef>
              <a:buFontTx/>
              <a:buNone/>
            </a:pPr>
            <a:r>
              <a:rPr lang="en-GB" altLang="en-US" sz="2000"/>
              <a:t>This may also be helpful to the student in internalising the ‘hidden’ rules of language inside and outside the classroom.</a:t>
            </a:r>
          </a:p>
        </p:txBody>
      </p:sp>
      <p:sp>
        <p:nvSpPr>
          <p:cNvPr id="10244" name="TextBox 7"/>
          <p:cNvSpPr txBox="1">
            <a:spLocks noChangeArrowheads="1"/>
          </p:cNvSpPr>
          <p:nvPr/>
        </p:nvSpPr>
        <p:spPr bwMode="auto">
          <a:xfrm>
            <a:off x="0" y="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0245" name="TextBox 7"/>
          <p:cNvSpPr txBox="1">
            <a:spLocks noChangeArrowheads="1"/>
          </p:cNvSpPr>
          <p:nvPr/>
        </p:nvSpPr>
        <p:spPr bwMode="auto">
          <a:xfrm>
            <a:off x="215900" y="215900"/>
            <a:ext cx="1643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hlinkClick r:id="rId2" action="ppaction://hlinksldjump"/>
              </a:rPr>
              <a:t>Back to start</a:t>
            </a:r>
            <a:endParaRPr lang="en-GB" altLang="en-US" sz="1800"/>
          </a:p>
        </p:txBody>
      </p:sp>
      <p:pic>
        <p:nvPicPr>
          <p:cNvPr id="1024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300038"/>
            <a:ext cx="1962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4788" y="5934075"/>
            <a:ext cx="1962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08520" y="132000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3261</Words>
  <Application>Microsoft Office PowerPoint</Application>
  <PresentationFormat>On-screen Show (4:3)</PresentationFormat>
  <Paragraphs>557</Paragraphs>
  <Slides>54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The EAL Toolkit: English as an Additional Language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Vocabulary Sequence</vt:lpstr>
      <vt:lpstr>Barrier Games</vt:lpstr>
      <vt:lpstr>Starting Points</vt:lpstr>
      <vt:lpstr>Listening Assistance</vt:lpstr>
      <vt:lpstr>Drama</vt:lpstr>
      <vt:lpstr>Diagrams</vt:lpstr>
      <vt:lpstr>Word Relationships</vt:lpstr>
      <vt:lpstr>Model Writing</vt:lpstr>
      <vt:lpstr>Word Taxonomy</vt:lpstr>
      <vt:lpstr>DARTs</vt:lpstr>
    </vt:vector>
  </TitlesOfParts>
  <Company>Pimlico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stmg02</dc:creator>
  <cp:lastModifiedBy>mikgershon</cp:lastModifiedBy>
  <cp:revision>29</cp:revision>
  <dcterms:created xsi:type="dcterms:W3CDTF">2009-11-30T16:19:34Z</dcterms:created>
  <dcterms:modified xsi:type="dcterms:W3CDTF">2017-10-12T13:56:20Z</dcterms:modified>
</cp:coreProperties>
</file>