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diagrams/data36.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ppt/diagrams/data37.xml" ContentType="application/vnd.openxmlformats-officedocument.drawingml.diagramData+xml"/>
  <Override PartName="/ppt/diagrams/layout37.xml" ContentType="application/vnd.openxmlformats-officedocument.drawingml.diagramLayout+xml"/>
  <Override PartName="/ppt/diagrams/quickStyle37.xml" ContentType="application/vnd.openxmlformats-officedocument.drawingml.diagramStyle+xml"/>
  <Override PartName="/ppt/diagrams/colors37.xml" ContentType="application/vnd.openxmlformats-officedocument.drawingml.diagramColors+xml"/>
  <Override PartName="/ppt/diagrams/drawing37.xml" ContentType="application/vnd.ms-office.drawingml.diagramDrawing+xml"/>
  <Override PartName="/ppt/diagrams/data38.xml" ContentType="application/vnd.openxmlformats-officedocument.drawingml.diagramData+xml"/>
  <Override PartName="/ppt/diagrams/layout38.xml" ContentType="application/vnd.openxmlformats-officedocument.drawingml.diagramLayout+xml"/>
  <Override PartName="/ppt/diagrams/quickStyle38.xml" ContentType="application/vnd.openxmlformats-officedocument.drawingml.diagramStyle+xml"/>
  <Override PartName="/ppt/diagrams/colors38.xml" ContentType="application/vnd.openxmlformats-officedocument.drawingml.diagramColors+xml"/>
  <Override PartName="/ppt/diagrams/drawing38.xml" ContentType="application/vnd.ms-office.drawingml.diagramDrawing+xml"/>
  <Override PartName="/ppt/diagrams/data39.xml" ContentType="application/vnd.openxmlformats-officedocument.drawingml.diagramData+xml"/>
  <Override PartName="/ppt/diagrams/layout39.xml" ContentType="application/vnd.openxmlformats-officedocument.drawingml.diagramLayout+xml"/>
  <Override PartName="/ppt/diagrams/quickStyle39.xml" ContentType="application/vnd.openxmlformats-officedocument.drawingml.diagramStyle+xml"/>
  <Override PartName="/ppt/diagrams/colors39.xml" ContentType="application/vnd.openxmlformats-officedocument.drawingml.diagramColors+xml"/>
  <Override PartName="/ppt/diagrams/drawing39.xml" ContentType="application/vnd.ms-office.drawingml.diagramDrawing+xml"/>
  <Override PartName="/ppt/diagrams/data40.xml" ContentType="application/vnd.openxmlformats-officedocument.drawingml.diagramData+xml"/>
  <Override PartName="/ppt/diagrams/layout40.xml" ContentType="application/vnd.openxmlformats-officedocument.drawingml.diagramLayout+xml"/>
  <Override PartName="/ppt/diagrams/quickStyle40.xml" ContentType="application/vnd.openxmlformats-officedocument.drawingml.diagramStyle+xml"/>
  <Override PartName="/ppt/diagrams/colors40.xml" ContentType="application/vnd.openxmlformats-officedocument.drawingml.diagramColors+xml"/>
  <Override PartName="/ppt/diagrams/drawing40.xml" ContentType="application/vnd.ms-office.drawingml.diagramDrawing+xml"/>
  <Override PartName="/ppt/diagrams/data41.xml" ContentType="application/vnd.openxmlformats-officedocument.drawingml.diagramData+xml"/>
  <Override PartName="/ppt/diagrams/layout41.xml" ContentType="application/vnd.openxmlformats-officedocument.drawingml.diagramLayout+xml"/>
  <Override PartName="/ppt/diagrams/quickStyle41.xml" ContentType="application/vnd.openxmlformats-officedocument.drawingml.diagramStyle+xml"/>
  <Override PartName="/ppt/diagrams/colors41.xml" ContentType="application/vnd.openxmlformats-officedocument.drawingml.diagramColors+xml"/>
  <Override PartName="/ppt/diagrams/drawing41.xml" ContentType="application/vnd.ms-office.drawingml.diagramDrawing+xml"/>
  <Override PartName="/ppt/diagrams/data42.xml" ContentType="application/vnd.openxmlformats-officedocument.drawingml.diagramData+xml"/>
  <Override PartName="/ppt/diagrams/layout42.xml" ContentType="application/vnd.openxmlformats-officedocument.drawingml.diagramLayout+xml"/>
  <Override PartName="/ppt/diagrams/quickStyle42.xml" ContentType="application/vnd.openxmlformats-officedocument.drawingml.diagramStyle+xml"/>
  <Override PartName="/ppt/diagrams/colors42.xml" ContentType="application/vnd.openxmlformats-officedocument.drawingml.diagramColors+xml"/>
  <Override PartName="/ppt/diagrams/drawing42.xml" ContentType="application/vnd.ms-office.drawingml.diagramDrawing+xml"/>
  <Override PartName="/ppt/diagrams/data43.xml" ContentType="application/vnd.openxmlformats-officedocument.drawingml.diagramData+xml"/>
  <Override PartName="/ppt/diagrams/layout43.xml" ContentType="application/vnd.openxmlformats-officedocument.drawingml.diagramLayout+xml"/>
  <Override PartName="/ppt/diagrams/quickStyle43.xml" ContentType="application/vnd.openxmlformats-officedocument.drawingml.diagramStyle+xml"/>
  <Override PartName="/ppt/diagrams/colors43.xml" ContentType="application/vnd.openxmlformats-officedocument.drawingml.diagramColors+xml"/>
  <Override PartName="/ppt/diagrams/drawing4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89" r:id="rId3"/>
    <p:sldId id="256"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Lst>
  <p:sldSz cx="9144000" cy="6858000" type="screen4x3"/>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4BACC6"/>
    <a:srgbClr val="E2C2C2"/>
    <a:srgbClr val="D5E0C4"/>
    <a:srgbClr val="FBD3C1"/>
    <a:srgbClr val="C8C8C8"/>
    <a:srgbClr val="C9F1C0"/>
    <a:srgbClr val="C1DBE5"/>
    <a:srgbClr val="E1D8C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6298" autoAdjust="0"/>
    <p:restoredTop sz="94660"/>
  </p:normalViewPr>
  <p:slideViewPr>
    <p:cSldViewPr>
      <p:cViewPr varScale="1">
        <p:scale>
          <a:sx n="70" d="100"/>
          <a:sy n="70" d="100"/>
        </p:scale>
        <p:origin x="1356" y="72"/>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0.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ACB16CC-8CAD-4CCC-8CAA-E4CE5D2BB92C}" type="doc">
      <dgm:prSet loTypeId="urn:microsoft.com/office/officeart/2005/8/layout/equation2" loCatId="process" qsTypeId="urn:microsoft.com/office/officeart/2005/8/quickstyle/simple1" qsCatId="simple" csTypeId="urn:microsoft.com/office/officeart/2005/8/colors/colorful5" csCatId="colorful" phldr="1"/>
      <dgm:spPr/>
    </dgm:pt>
    <dgm:pt modelId="{7A85318B-BBAD-4626-B46D-F5A308F39E4F}">
      <dgm:prSet phldrT="[Text]"/>
      <dgm:spPr/>
      <dgm:t>
        <a:bodyPr/>
        <a:lstStyle/>
        <a:p>
          <a:endParaRPr lang="en-GB" dirty="0"/>
        </a:p>
      </dgm:t>
    </dgm:pt>
    <dgm:pt modelId="{30EDC5BF-4F5E-4CCF-897C-F014C1E22E91}" type="parTrans" cxnId="{39B55664-BC28-4C7D-8C97-933475394C77}">
      <dgm:prSet/>
      <dgm:spPr/>
      <dgm:t>
        <a:bodyPr/>
        <a:lstStyle/>
        <a:p>
          <a:endParaRPr lang="en-GB"/>
        </a:p>
      </dgm:t>
    </dgm:pt>
    <dgm:pt modelId="{A1C15D55-90F7-4AA3-BBEE-E8201828B273}" type="sibTrans" cxnId="{39B55664-BC28-4C7D-8C97-933475394C77}">
      <dgm:prSet/>
      <dgm:spPr/>
      <dgm:t>
        <a:bodyPr/>
        <a:lstStyle/>
        <a:p>
          <a:endParaRPr lang="en-GB"/>
        </a:p>
      </dgm:t>
    </dgm:pt>
    <dgm:pt modelId="{9F189C67-DBD4-4BE8-902A-89B7E8DFFA72}">
      <dgm:prSet phldrT="[Text]"/>
      <dgm:spPr/>
      <dgm:t>
        <a:bodyPr/>
        <a:lstStyle/>
        <a:p>
          <a:endParaRPr lang="en-GB" dirty="0"/>
        </a:p>
      </dgm:t>
    </dgm:pt>
    <dgm:pt modelId="{377DD7B2-F52B-4B63-8422-F45B02A16A6A}" type="parTrans" cxnId="{93A45B0A-9BFC-4B84-90A4-77034AC99FBB}">
      <dgm:prSet/>
      <dgm:spPr/>
      <dgm:t>
        <a:bodyPr/>
        <a:lstStyle/>
        <a:p>
          <a:endParaRPr lang="en-GB"/>
        </a:p>
      </dgm:t>
    </dgm:pt>
    <dgm:pt modelId="{A1A14C78-6187-4B7F-8A09-6A390C928C7A}" type="sibTrans" cxnId="{93A45B0A-9BFC-4B84-90A4-77034AC99FBB}">
      <dgm:prSet/>
      <dgm:spPr/>
      <dgm:t>
        <a:bodyPr/>
        <a:lstStyle/>
        <a:p>
          <a:endParaRPr lang="en-GB"/>
        </a:p>
      </dgm:t>
    </dgm:pt>
    <dgm:pt modelId="{9077454B-4E52-492C-AC6E-A39FD9FC8860}">
      <dgm:prSet phldrT="[Text]"/>
      <dgm:spPr/>
      <dgm:t>
        <a:bodyPr/>
        <a:lstStyle/>
        <a:p>
          <a:endParaRPr lang="en-GB" dirty="0"/>
        </a:p>
      </dgm:t>
    </dgm:pt>
    <dgm:pt modelId="{19A90963-DFE6-421F-A74D-3712876BB496}" type="parTrans" cxnId="{185C57AB-19FA-45E4-B2C9-91FC67C6C979}">
      <dgm:prSet/>
      <dgm:spPr/>
      <dgm:t>
        <a:bodyPr/>
        <a:lstStyle/>
        <a:p>
          <a:endParaRPr lang="en-GB"/>
        </a:p>
      </dgm:t>
    </dgm:pt>
    <dgm:pt modelId="{F570FC0C-F30F-471D-9117-20DCC00E7632}" type="sibTrans" cxnId="{185C57AB-19FA-45E4-B2C9-91FC67C6C979}">
      <dgm:prSet/>
      <dgm:spPr/>
      <dgm:t>
        <a:bodyPr/>
        <a:lstStyle/>
        <a:p>
          <a:endParaRPr lang="en-GB"/>
        </a:p>
      </dgm:t>
    </dgm:pt>
    <dgm:pt modelId="{747725C7-5A73-4DE4-9CCD-7BF9213421C3}" type="pres">
      <dgm:prSet presAssocID="{2ACB16CC-8CAD-4CCC-8CAA-E4CE5D2BB92C}" presName="Name0" presStyleCnt="0">
        <dgm:presLayoutVars>
          <dgm:dir/>
          <dgm:resizeHandles val="exact"/>
        </dgm:presLayoutVars>
      </dgm:prSet>
      <dgm:spPr/>
    </dgm:pt>
    <dgm:pt modelId="{74DC3CF7-C71F-461A-998B-97D08B42BA8A}" type="pres">
      <dgm:prSet presAssocID="{2ACB16CC-8CAD-4CCC-8CAA-E4CE5D2BB92C}" presName="vNodes" presStyleCnt="0"/>
      <dgm:spPr/>
    </dgm:pt>
    <dgm:pt modelId="{5975411F-CFC2-42CE-9D25-A39127C329F4}" type="pres">
      <dgm:prSet presAssocID="{7A85318B-BBAD-4626-B46D-F5A308F39E4F}" presName="node" presStyleLbl="node1" presStyleIdx="0" presStyleCnt="3">
        <dgm:presLayoutVars>
          <dgm:bulletEnabled val="1"/>
        </dgm:presLayoutVars>
      </dgm:prSet>
      <dgm:spPr/>
      <dgm:t>
        <a:bodyPr/>
        <a:lstStyle/>
        <a:p>
          <a:endParaRPr lang="en-GB"/>
        </a:p>
      </dgm:t>
    </dgm:pt>
    <dgm:pt modelId="{F4B77699-53F0-4760-A003-CBA1FF8B8F18}" type="pres">
      <dgm:prSet presAssocID="{A1C15D55-90F7-4AA3-BBEE-E8201828B273}" presName="spacerT" presStyleCnt="0"/>
      <dgm:spPr/>
    </dgm:pt>
    <dgm:pt modelId="{21AC70F6-9603-48F0-B37E-631437D8E3CA}" type="pres">
      <dgm:prSet presAssocID="{A1C15D55-90F7-4AA3-BBEE-E8201828B273}" presName="sibTrans" presStyleLbl="sibTrans2D1" presStyleIdx="0" presStyleCnt="2"/>
      <dgm:spPr/>
      <dgm:t>
        <a:bodyPr/>
        <a:lstStyle/>
        <a:p>
          <a:endParaRPr lang="en-GB"/>
        </a:p>
      </dgm:t>
    </dgm:pt>
    <dgm:pt modelId="{06552685-E128-492C-9448-5964697B2B46}" type="pres">
      <dgm:prSet presAssocID="{A1C15D55-90F7-4AA3-BBEE-E8201828B273}" presName="spacerB" presStyleCnt="0"/>
      <dgm:spPr/>
    </dgm:pt>
    <dgm:pt modelId="{FE859DD4-38D3-4DF7-9914-4324F834AFD2}" type="pres">
      <dgm:prSet presAssocID="{9F189C67-DBD4-4BE8-902A-89B7E8DFFA72}" presName="node" presStyleLbl="node1" presStyleIdx="1" presStyleCnt="3">
        <dgm:presLayoutVars>
          <dgm:bulletEnabled val="1"/>
        </dgm:presLayoutVars>
      </dgm:prSet>
      <dgm:spPr/>
      <dgm:t>
        <a:bodyPr/>
        <a:lstStyle/>
        <a:p>
          <a:endParaRPr lang="en-GB"/>
        </a:p>
      </dgm:t>
    </dgm:pt>
    <dgm:pt modelId="{A203E6C6-EC9C-47BC-85C6-DF5B1A946EC1}" type="pres">
      <dgm:prSet presAssocID="{2ACB16CC-8CAD-4CCC-8CAA-E4CE5D2BB92C}" presName="sibTransLast" presStyleLbl="sibTrans2D1" presStyleIdx="1" presStyleCnt="2"/>
      <dgm:spPr/>
      <dgm:t>
        <a:bodyPr/>
        <a:lstStyle/>
        <a:p>
          <a:endParaRPr lang="en-GB"/>
        </a:p>
      </dgm:t>
    </dgm:pt>
    <dgm:pt modelId="{28172D3E-D233-49B1-BD42-18E311D9A95A}" type="pres">
      <dgm:prSet presAssocID="{2ACB16CC-8CAD-4CCC-8CAA-E4CE5D2BB92C}" presName="connectorText" presStyleLbl="sibTrans2D1" presStyleIdx="1" presStyleCnt="2"/>
      <dgm:spPr/>
      <dgm:t>
        <a:bodyPr/>
        <a:lstStyle/>
        <a:p>
          <a:endParaRPr lang="en-GB"/>
        </a:p>
      </dgm:t>
    </dgm:pt>
    <dgm:pt modelId="{1BA26861-5DE9-48D8-80D6-22FD2F0C2A52}" type="pres">
      <dgm:prSet presAssocID="{2ACB16CC-8CAD-4CCC-8CAA-E4CE5D2BB92C}" presName="lastNode" presStyleLbl="node1" presStyleIdx="2" presStyleCnt="3">
        <dgm:presLayoutVars>
          <dgm:bulletEnabled val="1"/>
        </dgm:presLayoutVars>
      </dgm:prSet>
      <dgm:spPr/>
      <dgm:t>
        <a:bodyPr/>
        <a:lstStyle/>
        <a:p>
          <a:endParaRPr lang="en-GB"/>
        </a:p>
      </dgm:t>
    </dgm:pt>
  </dgm:ptLst>
  <dgm:cxnLst>
    <dgm:cxn modelId="{52AC8BD0-FD06-47C9-B410-F09904094232}" type="presOf" srcId="{9077454B-4E52-492C-AC6E-A39FD9FC8860}" destId="{1BA26861-5DE9-48D8-80D6-22FD2F0C2A52}" srcOrd="0" destOrd="0" presId="urn:microsoft.com/office/officeart/2005/8/layout/equation2"/>
    <dgm:cxn modelId="{24D67987-113B-4F12-AA36-21E264006639}" type="presOf" srcId="{7A85318B-BBAD-4626-B46D-F5A308F39E4F}" destId="{5975411F-CFC2-42CE-9D25-A39127C329F4}" srcOrd="0" destOrd="0" presId="urn:microsoft.com/office/officeart/2005/8/layout/equation2"/>
    <dgm:cxn modelId="{3544F8C5-7030-468D-828A-73F39131D39A}" type="presOf" srcId="{A1A14C78-6187-4B7F-8A09-6A390C928C7A}" destId="{28172D3E-D233-49B1-BD42-18E311D9A95A}" srcOrd="1" destOrd="0" presId="urn:microsoft.com/office/officeart/2005/8/layout/equation2"/>
    <dgm:cxn modelId="{93A45B0A-9BFC-4B84-90A4-77034AC99FBB}" srcId="{2ACB16CC-8CAD-4CCC-8CAA-E4CE5D2BB92C}" destId="{9F189C67-DBD4-4BE8-902A-89B7E8DFFA72}" srcOrd="1" destOrd="0" parTransId="{377DD7B2-F52B-4B63-8422-F45B02A16A6A}" sibTransId="{A1A14C78-6187-4B7F-8A09-6A390C928C7A}"/>
    <dgm:cxn modelId="{AFD2696F-81E5-4DEA-A8F0-511D45342D60}" type="presOf" srcId="{A1A14C78-6187-4B7F-8A09-6A390C928C7A}" destId="{A203E6C6-EC9C-47BC-85C6-DF5B1A946EC1}" srcOrd="0" destOrd="0" presId="urn:microsoft.com/office/officeart/2005/8/layout/equation2"/>
    <dgm:cxn modelId="{9CE95207-7D4B-4ABA-9472-623463869A41}" type="presOf" srcId="{9F189C67-DBD4-4BE8-902A-89B7E8DFFA72}" destId="{FE859DD4-38D3-4DF7-9914-4324F834AFD2}" srcOrd="0" destOrd="0" presId="urn:microsoft.com/office/officeart/2005/8/layout/equation2"/>
    <dgm:cxn modelId="{9B8277D2-1E77-4502-9B49-1AF06FB15D4B}" type="presOf" srcId="{A1C15D55-90F7-4AA3-BBEE-E8201828B273}" destId="{21AC70F6-9603-48F0-B37E-631437D8E3CA}" srcOrd="0" destOrd="0" presId="urn:microsoft.com/office/officeart/2005/8/layout/equation2"/>
    <dgm:cxn modelId="{185C57AB-19FA-45E4-B2C9-91FC67C6C979}" srcId="{2ACB16CC-8CAD-4CCC-8CAA-E4CE5D2BB92C}" destId="{9077454B-4E52-492C-AC6E-A39FD9FC8860}" srcOrd="2" destOrd="0" parTransId="{19A90963-DFE6-421F-A74D-3712876BB496}" sibTransId="{F570FC0C-F30F-471D-9117-20DCC00E7632}"/>
    <dgm:cxn modelId="{F09491A9-72EF-4A3F-9D53-5192F1215934}" type="presOf" srcId="{2ACB16CC-8CAD-4CCC-8CAA-E4CE5D2BB92C}" destId="{747725C7-5A73-4DE4-9CCD-7BF9213421C3}" srcOrd="0" destOrd="0" presId="urn:microsoft.com/office/officeart/2005/8/layout/equation2"/>
    <dgm:cxn modelId="{39B55664-BC28-4C7D-8C97-933475394C77}" srcId="{2ACB16CC-8CAD-4CCC-8CAA-E4CE5D2BB92C}" destId="{7A85318B-BBAD-4626-B46D-F5A308F39E4F}" srcOrd="0" destOrd="0" parTransId="{30EDC5BF-4F5E-4CCF-897C-F014C1E22E91}" sibTransId="{A1C15D55-90F7-4AA3-BBEE-E8201828B273}"/>
    <dgm:cxn modelId="{0CB28F03-C0CD-4B87-A2CB-9FBC64D47139}" type="presParOf" srcId="{747725C7-5A73-4DE4-9CCD-7BF9213421C3}" destId="{74DC3CF7-C71F-461A-998B-97D08B42BA8A}" srcOrd="0" destOrd="0" presId="urn:microsoft.com/office/officeart/2005/8/layout/equation2"/>
    <dgm:cxn modelId="{98373E72-164E-4269-B135-7F7A1B80E174}" type="presParOf" srcId="{74DC3CF7-C71F-461A-998B-97D08B42BA8A}" destId="{5975411F-CFC2-42CE-9D25-A39127C329F4}" srcOrd="0" destOrd="0" presId="urn:microsoft.com/office/officeart/2005/8/layout/equation2"/>
    <dgm:cxn modelId="{3D437679-E1BB-4FBA-BFF4-90651D2E1BED}" type="presParOf" srcId="{74DC3CF7-C71F-461A-998B-97D08B42BA8A}" destId="{F4B77699-53F0-4760-A003-CBA1FF8B8F18}" srcOrd="1" destOrd="0" presId="urn:microsoft.com/office/officeart/2005/8/layout/equation2"/>
    <dgm:cxn modelId="{50F466B2-C66A-4E47-A256-755948C42790}" type="presParOf" srcId="{74DC3CF7-C71F-461A-998B-97D08B42BA8A}" destId="{21AC70F6-9603-48F0-B37E-631437D8E3CA}" srcOrd="2" destOrd="0" presId="urn:microsoft.com/office/officeart/2005/8/layout/equation2"/>
    <dgm:cxn modelId="{C5145AB8-9B01-49D4-9860-3C18F6B3BB35}" type="presParOf" srcId="{74DC3CF7-C71F-461A-998B-97D08B42BA8A}" destId="{06552685-E128-492C-9448-5964697B2B46}" srcOrd="3" destOrd="0" presId="urn:microsoft.com/office/officeart/2005/8/layout/equation2"/>
    <dgm:cxn modelId="{ACC31448-76B7-4632-B1DD-662095E2F261}" type="presParOf" srcId="{74DC3CF7-C71F-461A-998B-97D08B42BA8A}" destId="{FE859DD4-38D3-4DF7-9914-4324F834AFD2}" srcOrd="4" destOrd="0" presId="urn:microsoft.com/office/officeart/2005/8/layout/equation2"/>
    <dgm:cxn modelId="{CEF29AB3-024D-4793-8649-74EEAFAFA895}" type="presParOf" srcId="{747725C7-5A73-4DE4-9CCD-7BF9213421C3}" destId="{A203E6C6-EC9C-47BC-85C6-DF5B1A946EC1}" srcOrd="1" destOrd="0" presId="urn:microsoft.com/office/officeart/2005/8/layout/equation2"/>
    <dgm:cxn modelId="{CBCF4E4C-9A7E-4920-BC59-26978522C161}" type="presParOf" srcId="{A203E6C6-EC9C-47BC-85C6-DF5B1A946EC1}" destId="{28172D3E-D233-49B1-BD42-18E311D9A95A}" srcOrd="0" destOrd="0" presId="urn:microsoft.com/office/officeart/2005/8/layout/equation2"/>
    <dgm:cxn modelId="{77DAB9D7-0A8A-482E-B542-2F292E0FC0E9}" type="presParOf" srcId="{747725C7-5A73-4DE4-9CCD-7BF9213421C3}" destId="{1BA26861-5DE9-48D8-80D6-22FD2F0C2A52}" srcOrd="2" destOrd="0" presId="urn:microsoft.com/office/officeart/2005/8/layout/equati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839E5B67-5C23-4CBD-9AA2-0BC2D8A312F0}" type="doc">
      <dgm:prSet loTypeId="urn:microsoft.com/office/officeart/2005/8/layout/chevron2" loCatId="list" qsTypeId="urn:microsoft.com/office/officeart/2005/8/quickstyle/simple1" qsCatId="simple" csTypeId="urn:microsoft.com/office/officeart/2005/8/colors/colorful4" csCatId="colorful" phldr="1"/>
      <dgm:spPr/>
      <dgm:t>
        <a:bodyPr/>
        <a:lstStyle/>
        <a:p>
          <a:endParaRPr lang="en-GB"/>
        </a:p>
      </dgm:t>
    </dgm:pt>
    <dgm:pt modelId="{21A0A916-6104-4B86-8399-47E289506F06}">
      <dgm:prSet phldrT="[Text]"/>
      <dgm:spPr/>
      <dgm:t>
        <a:bodyPr/>
        <a:lstStyle/>
        <a:p>
          <a:r>
            <a:rPr lang="en-GB" dirty="0" smtClean="0"/>
            <a:t>1</a:t>
          </a:r>
          <a:endParaRPr lang="en-GB" dirty="0"/>
        </a:p>
      </dgm:t>
    </dgm:pt>
    <dgm:pt modelId="{6BEAA9C0-F004-4D03-BF17-349ED43E4DF7}" type="parTrans" cxnId="{AE8CEEEE-E5B2-4A04-8EA3-9D0E2E647CA3}">
      <dgm:prSet/>
      <dgm:spPr/>
      <dgm:t>
        <a:bodyPr/>
        <a:lstStyle/>
        <a:p>
          <a:endParaRPr lang="en-GB"/>
        </a:p>
      </dgm:t>
    </dgm:pt>
    <dgm:pt modelId="{6E1DD163-C8D2-4BD4-85F3-63E1DD0A0C26}" type="sibTrans" cxnId="{AE8CEEEE-E5B2-4A04-8EA3-9D0E2E647CA3}">
      <dgm:prSet/>
      <dgm:spPr/>
      <dgm:t>
        <a:bodyPr/>
        <a:lstStyle/>
        <a:p>
          <a:endParaRPr lang="en-GB"/>
        </a:p>
      </dgm:t>
    </dgm:pt>
    <dgm:pt modelId="{6F5AB362-49A7-4A74-8C25-D403481B7A57}">
      <dgm:prSet phldrT="[Text]"/>
      <dgm:spPr/>
      <dgm:t>
        <a:bodyPr/>
        <a:lstStyle/>
        <a:p>
          <a:r>
            <a:rPr lang="en-GB" b="1" dirty="0" smtClean="0">
              <a:solidFill>
                <a:srgbClr val="8064A2"/>
              </a:solidFill>
            </a:rPr>
            <a:t>You must…</a:t>
          </a:r>
          <a:endParaRPr lang="en-GB" b="1" dirty="0">
            <a:solidFill>
              <a:srgbClr val="8064A2"/>
            </a:solidFill>
          </a:endParaRPr>
        </a:p>
      </dgm:t>
    </dgm:pt>
    <dgm:pt modelId="{7C482DD6-A69F-469B-AA67-F7F89B423CE1}" type="parTrans" cxnId="{FED7583A-0974-4323-AE2E-47F4D65C9728}">
      <dgm:prSet/>
      <dgm:spPr/>
      <dgm:t>
        <a:bodyPr/>
        <a:lstStyle/>
        <a:p>
          <a:endParaRPr lang="en-GB"/>
        </a:p>
      </dgm:t>
    </dgm:pt>
    <dgm:pt modelId="{43A1AED0-8391-4CC2-A78B-38ADC0E3516E}" type="sibTrans" cxnId="{FED7583A-0974-4323-AE2E-47F4D65C9728}">
      <dgm:prSet/>
      <dgm:spPr/>
      <dgm:t>
        <a:bodyPr/>
        <a:lstStyle/>
        <a:p>
          <a:endParaRPr lang="en-GB"/>
        </a:p>
      </dgm:t>
    </dgm:pt>
    <dgm:pt modelId="{FF5B801D-7492-4FC1-81EF-566C2708206E}">
      <dgm:prSet phldrT="[Text]"/>
      <dgm:spPr/>
      <dgm:t>
        <a:bodyPr/>
        <a:lstStyle/>
        <a:p>
          <a:endParaRPr lang="en-GB" dirty="0"/>
        </a:p>
      </dgm:t>
    </dgm:pt>
    <dgm:pt modelId="{371C1A16-BF7E-43F6-A8CB-C7B6CACE8B81}" type="parTrans" cxnId="{8AC31865-4F59-425D-B4B0-33922A0F006B}">
      <dgm:prSet/>
      <dgm:spPr/>
      <dgm:t>
        <a:bodyPr/>
        <a:lstStyle/>
        <a:p>
          <a:endParaRPr lang="en-GB"/>
        </a:p>
      </dgm:t>
    </dgm:pt>
    <dgm:pt modelId="{8BA09A4A-BEF7-44CD-9D46-7037AB4E0F21}" type="sibTrans" cxnId="{8AC31865-4F59-425D-B4B0-33922A0F006B}">
      <dgm:prSet/>
      <dgm:spPr/>
      <dgm:t>
        <a:bodyPr/>
        <a:lstStyle/>
        <a:p>
          <a:endParaRPr lang="en-GB"/>
        </a:p>
      </dgm:t>
    </dgm:pt>
    <dgm:pt modelId="{E90971C1-555C-4D6E-BA96-70B798557167}">
      <dgm:prSet phldrT="[Text]"/>
      <dgm:spPr/>
      <dgm:t>
        <a:bodyPr/>
        <a:lstStyle/>
        <a:p>
          <a:r>
            <a:rPr lang="en-GB" dirty="0" smtClean="0"/>
            <a:t>2</a:t>
          </a:r>
          <a:endParaRPr lang="en-GB" dirty="0"/>
        </a:p>
      </dgm:t>
    </dgm:pt>
    <dgm:pt modelId="{D09DD42E-1B70-4AC9-94C0-D81474A15F78}" type="parTrans" cxnId="{2F23B1C2-EE53-4656-B0E2-14B0C8CF5513}">
      <dgm:prSet/>
      <dgm:spPr/>
      <dgm:t>
        <a:bodyPr/>
        <a:lstStyle/>
        <a:p>
          <a:endParaRPr lang="en-GB"/>
        </a:p>
      </dgm:t>
    </dgm:pt>
    <dgm:pt modelId="{ECF51D07-1ECF-4CF4-B158-8DB5EC04192E}" type="sibTrans" cxnId="{2F23B1C2-EE53-4656-B0E2-14B0C8CF5513}">
      <dgm:prSet/>
      <dgm:spPr/>
      <dgm:t>
        <a:bodyPr/>
        <a:lstStyle/>
        <a:p>
          <a:endParaRPr lang="en-GB"/>
        </a:p>
      </dgm:t>
    </dgm:pt>
    <dgm:pt modelId="{8320E9ED-D3BA-4F1F-94A9-C0854F8CCD62}">
      <dgm:prSet phldrT="[Text]"/>
      <dgm:spPr/>
      <dgm:t>
        <a:bodyPr/>
        <a:lstStyle/>
        <a:p>
          <a:r>
            <a:rPr lang="en-GB" b="1" dirty="0" smtClean="0">
              <a:solidFill>
                <a:srgbClr val="5767B4"/>
              </a:solidFill>
            </a:rPr>
            <a:t>You should…</a:t>
          </a:r>
          <a:endParaRPr lang="en-GB" b="1" dirty="0">
            <a:solidFill>
              <a:srgbClr val="5767B4"/>
            </a:solidFill>
          </a:endParaRPr>
        </a:p>
      </dgm:t>
    </dgm:pt>
    <dgm:pt modelId="{F565ECBF-A39F-42B0-8687-651D80905C29}" type="parTrans" cxnId="{BFEB47D3-CB34-4F6C-835D-E55020FDECE5}">
      <dgm:prSet/>
      <dgm:spPr/>
      <dgm:t>
        <a:bodyPr/>
        <a:lstStyle/>
        <a:p>
          <a:endParaRPr lang="en-GB"/>
        </a:p>
      </dgm:t>
    </dgm:pt>
    <dgm:pt modelId="{25901512-7A04-4CD7-9553-CFCA6DA4B271}" type="sibTrans" cxnId="{BFEB47D3-CB34-4F6C-835D-E55020FDECE5}">
      <dgm:prSet/>
      <dgm:spPr/>
      <dgm:t>
        <a:bodyPr/>
        <a:lstStyle/>
        <a:p>
          <a:endParaRPr lang="en-GB"/>
        </a:p>
      </dgm:t>
    </dgm:pt>
    <dgm:pt modelId="{FE48D8B7-7AF3-427B-B5F3-669BBCF27E44}">
      <dgm:prSet phldrT="[Text]"/>
      <dgm:spPr/>
      <dgm:t>
        <a:bodyPr/>
        <a:lstStyle/>
        <a:p>
          <a:endParaRPr lang="en-GB" dirty="0"/>
        </a:p>
      </dgm:t>
    </dgm:pt>
    <dgm:pt modelId="{43058A17-B045-4735-91BB-EC3D7F8E0D3A}" type="parTrans" cxnId="{D88EFB21-F609-46C1-9B31-CB1DD6C50116}">
      <dgm:prSet/>
      <dgm:spPr/>
      <dgm:t>
        <a:bodyPr/>
        <a:lstStyle/>
        <a:p>
          <a:endParaRPr lang="en-GB"/>
        </a:p>
      </dgm:t>
    </dgm:pt>
    <dgm:pt modelId="{4CE33835-8CE4-4716-B011-4AFE73405C24}" type="sibTrans" cxnId="{D88EFB21-F609-46C1-9B31-CB1DD6C50116}">
      <dgm:prSet/>
      <dgm:spPr/>
      <dgm:t>
        <a:bodyPr/>
        <a:lstStyle/>
        <a:p>
          <a:endParaRPr lang="en-GB"/>
        </a:p>
      </dgm:t>
    </dgm:pt>
    <dgm:pt modelId="{959340B0-78E4-4CD4-96DC-9A49E5027D14}">
      <dgm:prSet phldrT="[Text]"/>
      <dgm:spPr/>
      <dgm:t>
        <a:bodyPr/>
        <a:lstStyle/>
        <a:p>
          <a:r>
            <a:rPr lang="en-GB" dirty="0" smtClean="0"/>
            <a:t>3</a:t>
          </a:r>
          <a:endParaRPr lang="en-GB" dirty="0"/>
        </a:p>
      </dgm:t>
    </dgm:pt>
    <dgm:pt modelId="{E2C9A4E1-0CEE-4025-A3F4-0AB0FBC09B42}" type="parTrans" cxnId="{51131E95-DC05-440D-8FE7-31589FE5787B}">
      <dgm:prSet/>
      <dgm:spPr/>
      <dgm:t>
        <a:bodyPr/>
        <a:lstStyle/>
        <a:p>
          <a:endParaRPr lang="en-GB"/>
        </a:p>
      </dgm:t>
    </dgm:pt>
    <dgm:pt modelId="{E8DC7CB5-CE1A-4D25-9069-F730A8B434CD}" type="sibTrans" cxnId="{51131E95-DC05-440D-8FE7-31589FE5787B}">
      <dgm:prSet/>
      <dgm:spPr/>
      <dgm:t>
        <a:bodyPr/>
        <a:lstStyle/>
        <a:p>
          <a:endParaRPr lang="en-GB"/>
        </a:p>
      </dgm:t>
    </dgm:pt>
    <dgm:pt modelId="{B5924DA1-6474-4776-92A7-F5BF6813D8ED}">
      <dgm:prSet phldrT="[Text]"/>
      <dgm:spPr/>
      <dgm:t>
        <a:bodyPr/>
        <a:lstStyle/>
        <a:p>
          <a:r>
            <a:rPr lang="en-GB" b="1" dirty="0" smtClean="0">
              <a:solidFill>
                <a:srgbClr val="4BACC6"/>
              </a:solidFill>
            </a:rPr>
            <a:t>Your could try to…</a:t>
          </a:r>
          <a:endParaRPr lang="en-GB" b="1" dirty="0">
            <a:solidFill>
              <a:srgbClr val="4BACC6"/>
            </a:solidFill>
          </a:endParaRPr>
        </a:p>
      </dgm:t>
    </dgm:pt>
    <dgm:pt modelId="{31D5C3BF-7B84-48BB-A2F2-7928C841E4C5}" type="parTrans" cxnId="{DC6B4E42-4884-4D77-8C90-C4B9CB714C84}">
      <dgm:prSet/>
      <dgm:spPr/>
      <dgm:t>
        <a:bodyPr/>
        <a:lstStyle/>
        <a:p>
          <a:endParaRPr lang="en-GB"/>
        </a:p>
      </dgm:t>
    </dgm:pt>
    <dgm:pt modelId="{1D868FC6-6274-402F-B5A1-3E8D064F1B81}" type="sibTrans" cxnId="{DC6B4E42-4884-4D77-8C90-C4B9CB714C84}">
      <dgm:prSet/>
      <dgm:spPr/>
      <dgm:t>
        <a:bodyPr/>
        <a:lstStyle/>
        <a:p>
          <a:endParaRPr lang="en-GB"/>
        </a:p>
      </dgm:t>
    </dgm:pt>
    <dgm:pt modelId="{FD50DAA4-4301-4B19-BCE4-5650A689CA1B}">
      <dgm:prSet phldrT="[Text]"/>
      <dgm:spPr/>
      <dgm:t>
        <a:bodyPr/>
        <a:lstStyle/>
        <a:p>
          <a:endParaRPr lang="en-GB" dirty="0"/>
        </a:p>
      </dgm:t>
    </dgm:pt>
    <dgm:pt modelId="{D0830ADB-3BC7-4159-8C2B-CCC930B6B2DC}" type="parTrans" cxnId="{22677298-B0A2-4E00-8E38-4E2D489B265F}">
      <dgm:prSet/>
      <dgm:spPr/>
      <dgm:t>
        <a:bodyPr/>
        <a:lstStyle/>
        <a:p>
          <a:endParaRPr lang="en-GB"/>
        </a:p>
      </dgm:t>
    </dgm:pt>
    <dgm:pt modelId="{96F83DBA-5822-4100-A2AE-A0BE3F6260F1}" type="sibTrans" cxnId="{22677298-B0A2-4E00-8E38-4E2D489B265F}">
      <dgm:prSet/>
      <dgm:spPr/>
      <dgm:t>
        <a:bodyPr/>
        <a:lstStyle/>
        <a:p>
          <a:endParaRPr lang="en-GB"/>
        </a:p>
      </dgm:t>
    </dgm:pt>
    <dgm:pt modelId="{FB6EEF7F-0DB9-497C-991D-051AE8BD4791}" type="pres">
      <dgm:prSet presAssocID="{839E5B67-5C23-4CBD-9AA2-0BC2D8A312F0}" presName="linearFlow" presStyleCnt="0">
        <dgm:presLayoutVars>
          <dgm:dir/>
          <dgm:animLvl val="lvl"/>
          <dgm:resizeHandles val="exact"/>
        </dgm:presLayoutVars>
      </dgm:prSet>
      <dgm:spPr/>
      <dgm:t>
        <a:bodyPr/>
        <a:lstStyle/>
        <a:p>
          <a:endParaRPr lang="en-GB"/>
        </a:p>
      </dgm:t>
    </dgm:pt>
    <dgm:pt modelId="{A607AD46-FD4E-4614-8113-E866034AF52D}" type="pres">
      <dgm:prSet presAssocID="{21A0A916-6104-4B86-8399-47E289506F06}" presName="composite" presStyleCnt="0"/>
      <dgm:spPr/>
    </dgm:pt>
    <dgm:pt modelId="{3102D749-9E28-44D7-A003-65A237BC99A5}" type="pres">
      <dgm:prSet presAssocID="{21A0A916-6104-4B86-8399-47E289506F06}" presName="parentText" presStyleLbl="alignNode1" presStyleIdx="0" presStyleCnt="3">
        <dgm:presLayoutVars>
          <dgm:chMax val="1"/>
          <dgm:bulletEnabled val="1"/>
        </dgm:presLayoutVars>
      </dgm:prSet>
      <dgm:spPr/>
      <dgm:t>
        <a:bodyPr/>
        <a:lstStyle/>
        <a:p>
          <a:endParaRPr lang="en-GB"/>
        </a:p>
      </dgm:t>
    </dgm:pt>
    <dgm:pt modelId="{4FAA6247-44E5-40BC-BA55-0B2A000CD750}" type="pres">
      <dgm:prSet presAssocID="{21A0A916-6104-4B86-8399-47E289506F06}" presName="descendantText" presStyleLbl="alignAcc1" presStyleIdx="0" presStyleCnt="3">
        <dgm:presLayoutVars>
          <dgm:bulletEnabled val="1"/>
        </dgm:presLayoutVars>
      </dgm:prSet>
      <dgm:spPr/>
      <dgm:t>
        <a:bodyPr/>
        <a:lstStyle/>
        <a:p>
          <a:endParaRPr lang="en-GB"/>
        </a:p>
      </dgm:t>
    </dgm:pt>
    <dgm:pt modelId="{CD59C893-767E-4431-B66D-93FF5802CF3F}" type="pres">
      <dgm:prSet presAssocID="{6E1DD163-C8D2-4BD4-85F3-63E1DD0A0C26}" presName="sp" presStyleCnt="0"/>
      <dgm:spPr/>
    </dgm:pt>
    <dgm:pt modelId="{D7F566EE-3573-463A-94F5-76D10BD51B9A}" type="pres">
      <dgm:prSet presAssocID="{E90971C1-555C-4D6E-BA96-70B798557167}" presName="composite" presStyleCnt="0"/>
      <dgm:spPr/>
    </dgm:pt>
    <dgm:pt modelId="{AF03D038-2EF4-4BEC-BBB9-34731B1B422A}" type="pres">
      <dgm:prSet presAssocID="{E90971C1-555C-4D6E-BA96-70B798557167}" presName="parentText" presStyleLbl="alignNode1" presStyleIdx="1" presStyleCnt="3">
        <dgm:presLayoutVars>
          <dgm:chMax val="1"/>
          <dgm:bulletEnabled val="1"/>
        </dgm:presLayoutVars>
      </dgm:prSet>
      <dgm:spPr/>
      <dgm:t>
        <a:bodyPr/>
        <a:lstStyle/>
        <a:p>
          <a:endParaRPr lang="en-GB"/>
        </a:p>
      </dgm:t>
    </dgm:pt>
    <dgm:pt modelId="{043D55A1-EED6-4350-AF26-A1C12FC3EDC6}" type="pres">
      <dgm:prSet presAssocID="{E90971C1-555C-4D6E-BA96-70B798557167}" presName="descendantText" presStyleLbl="alignAcc1" presStyleIdx="1" presStyleCnt="3">
        <dgm:presLayoutVars>
          <dgm:bulletEnabled val="1"/>
        </dgm:presLayoutVars>
      </dgm:prSet>
      <dgm:spPr/>
      <dgm:t>
        <a:bodyPr/>
        <a:lstStyle/>
        <a:p>
          <a:endParaRPr lang="en-GB"/>
        </a:p>
      </dgm:t>
    </dgm:pt>
    <dgm:pt modelId="{30242126-DCB5-48A6-9BE4-4E17C95EE896}" type="pres">
      <dgm:prSet presAssocID="{ECF51D07-1ECF-4CF4-B158-8DB5EC04192E}" presName="sp" presStyleCnt="0"/>
      <dgm:spPr/>
    </dgm:pt>
    <dgm:pt modelId="{4140FDFF-A5CF-482B-9CA1-8B9E1E9E5D22}" type="pres">
      <dgm:prSet presAssocID="{959340B0-78E4-4CD4-96DC-9A49E5027D14}" presName="composite" presStyleCnt="0"/>
      <dgm:spPr/>
    </dgm:pt>
    <dgm:pt modelId="{D33C3226-C00E-4CE5-9FA9-54D50876EC79}" type="pres">
      <dgm:prSet presAssocID="{959340B0-78E4-4CD4-96DC-9A49E5027D14}" presName="parentText" presStyleLbl="alignNode1" presStyleIdx="2" presStyleCnt="3">
        <dgm:presLayoutVars>
          <dgm:chMax val="1"/>
          <dgm:bulletEnabled val="1"/>
        </dgm:presLayoutVars>
      </dgm:prSet>
      <dgm:spPr/>
      <dgm:t>
        <a:bodyPr/>
        <a:lstStyle/>
        <a:p>
          <a:endParaRPr lang="en-GB"/>
        </a:p>
      </dgm:t>
    </dgm:pt>
    <dgm:pt modelId="{580DB645-AD1B-4DFD-8562-CE919114605C}" type="pres">
      <dgm:prSet presAssocID="{959340B0-78E4-4CD4-96DC-9A49E5027D14}" presName="descendantText" presStyleLbl="alignAcc1" presStyleIdx="2" presStyleCnt="3">
        <dgm:presLayoutVars>
          <dgm:bulletEnabled val="1"/>
        </dgm:presLayoutVars>
      </dgm:prSet>
      <dgm:spPr/>
      <dgm:t>
        <a:bodyPr/>
        <a:lstStyle/>
        <a:p>
          <a:endParaRPr lang="en-GB"/>
        </a:p>
      </dgm:t>
    </dgm:pt>
  </dgm:ptLst>
  <dgm:cxnLst>
    <dgm:cxn modelId="{FED7583A-0974-4323-AE2E-47F4D65C9728}" srcId="{21A0A916-6104-4B86-8399-47E289506F06}" destId="{6F5AB362-49A7-4A74-8C25-D403481B7A57}" srcOrd="0" destOrd="0" parTransId="{7C482DD6-A69F-469B-AA67-F7F89B423CE1}" sibTransId="{43A1AED0-8391-4CC2-A78B-38ADC0E3516E}"/>
    <dgm:cxn modelId="{D88EFB21-F609-46C1-9B31-CB1DD6C50116}" srcId="{E90971C1-555C-4D6E-BA96-70B798557167}" destId="{FE48D8B7-7AF3-427B-B5F3-669BBCF27E44}" srcOrd="1" destOrd="0" parTransId="{43058A17-B045-4735-91BB-EC3D7F8E0D3A}" sibTransId="{4CE33835-8CE4-4716-B011-4AFE73405C24}"/>
    <dgm:cxn modelId="{AE8CEEEE-E5B2-4A04-8EA3-9D0E2E647CA3}" srcId="{839E5B67-5C23-4CBD-9AA2-0BC2D8A312F0}" destId="{21A0A916-6104-4B86-8399-47E289506F06}" srcOrd="0" destOrd="0" parTransId="{6BEAA9C0-F004-4D03-BF17-349ED43E4DF7}" sibTransId="{6E1DD163-C8D2-4BD4-85F3-63E1DD0A0C26}"/>
    <dgm:cxn modelId="{D95FD94C-0FCE-4579-B101-A03D7A884751}" type="presOf" srcId="{E90971C1-555C-4D6E-BA96-70B798557167}" destId="{AF03D038-2EF4-4BEC-BBB9-34731B1B422A}" srcOrd="0" destOrd="0" presId="urn:microsoft.com/office/officeart/2005/8/layout/chevron2"/>
    <dgm:cxn modelId="{AB0B6E0F-3B5B-4C5D-8FEF-4419812CF927}" type="presOf" srcId="{839E5B67-5C23-4CBD-9AA2-0BC2D8A312F0}" destId="{FB6EEF7F-0DB9-497C-991D-051AE8BD4791}" srcOrd="0" destOrd="0" presId="urn:microsoft.com/office/officeart/2005/8/layout/chevron2"/>
    <dgm:cxn modelId="{D1A5226F-EBD5-4B90-BDD1-DFDD9A93F9D0}" type="presOf" srcId="{21A0A916-6104-4B86-8399-47E289506F06}" destId="{3102D749-9E28-44D7-A003-65A237BC99A5}" srcOrd="0" destOrd="0" presId="urn:microsoft.com/office/officeart/2005/8/layout/chevron2"/>
    <dgm:cxn modelId="{22677298-B0A2-4E00-8E38-4E2D489B265F}" srcId="{959340B0-78E4-4CD4-96DC-9A49E5027D14}" destId="{FD50DAA4-4301-4B19-BCE4-5650A689CA1B}" srcOrd="1" destOrd="0" parTransId="{D0830ADB-3BC7-4159-8C2B-CCC930B6B2DC}" sibTransId="{96F83DBA-5822-4100-A2AE-A0BE3F6260F1}"/>
    <dgm:cxn modelId="{0068EC27-19C2-4915-9349-45410E9A8626}" type="presOf" srcId="{B5924DA1-6474-4776-92A7-F5BF6813D8ED}" destId="{580DB645-AD1B-4DFD-8562-CE919114605C}" srcOrd="0" destOrd="0" presId="urn:microsoft.com/office/officeart/2005/8/layout/chevron2"/>
    <dgm:cxn modelId="{1BEDC521-50BA-4EDB-8892-CB13E0E84A63}" type="presOf" srcId="{FD50DAA4-4301-4B19-BCE4-5650A689CA1B}" destId="{580DB645-AD1B-4DFD-8562-CE919114605C}" srcOrd="0" destOrd="1" presId="urn:microsoft.com/office/officeart/2005/8/layout/chevron2"/>
    <dgm:cxn modelId="{F4FDCC80-15D1-42F9-B75E-1FC3FF5E898A}" type="presOf" srcId="{8320E9ED-D3BA-4F1F-94A9-C0854F8CCD62}" destId="{043D55A1-EED6-4350-AF26-A1C12FC3EDC6}" srcOrd="0" destOrd="0" presId="urn:microsoft.com/office/officeart/2005/8/layout/chevron2"/>
    <dgm:cxn modelId="{505ED8FC-B6A3-4EF0-BE61-4CA47CB1F772}" type="presOf" srcId="{959340B0-78E4-4CD4-96DC-9A49E5027D14}" destId="{D33C3226-C00E-4CE5-9FA9-54D50876EC79}" srcOrd="0" destOrd="0" presId="urn:microsoft.com/office/officeart/2005/8/layout/chevron2"/>
    <dgm:cxn modelId="{8AC31865-4F59-425D-B4B0-33922A0F006B}" srcId="{21A0A916-6104-4B86-8399-47E289506F06}" destId="{FF5B801D-7492-4FC1-81EF-566C2708206E}" srcOrd="1" destOrd="0" parTransId="{371C1A16-BF7E-43F6-A8CB-C7B6CACE8B81}" sibTransId="{8BA09A4A-BEF7-44CD-9D46-7037AB4E0F21}"/>
    <dgm:cxn modelId="{0F038BCA-01B4-4960-815E-0984FC49B141}" type="presOf" srcId="{FF5B801D-7492-4FC1-81EF-566C2708206E}" destId="{4FAA6247-44E5-40BC-BA55-0B2A000CD750}" srcOrd="0" destOrd="1" presId="urn:microsoft.com/office/officeart/2005/8/layout/chevron2"/>
    <dgm:cxn modelId="{1001F480-203B-4F26-8757-3B1D7DED71CC}" type="presOf" srcId="{FE48D8B7-7AF3-427B-B5F3-669BBCF27E44}" destId="{043D55A1-EED6-4350-AF26-A1C12FC3EDC6}" srcOrd="0" destOrd="1" presId="urn:microsoft.com/office/officeart/2005/8/layout/chevron2"/>
    <dgm:cxn modelId="{51131E95-DC05-440D-8FE7-31589FE5787B}" srcId="{839E5B67-5C23-4CBD-9AA2-0BC2D8A312F0}" destId="{959340B0-78E4-4CD4-96DC-9A49E5027D14}" srcOrd="2" destOrd="0" parTransId="{E2C9A4E1-0CEE-4025-A3F4-0AB0FBC09B42}" sibTransId="{E8DC7CB5-CE1A-4D25-9069-F730A8B434CD}"/>
    <dgm:cxn modelId="{CA26D5F6-6232-484E-9203-551D0F0C2409}" type="presOf" srcId="{6F5AB362-49A7-4A74-8C25-D403481B7A57}" destId="{4FAA6247-44E5-40BC-BA55-0B2A000CD750}" srcOrd="0" destOrd="0" presId="urn:microsoft.com/office/officeart/2005/8/layout/chevron2"/>
    <dgm:cxn modelId="{2F23B1C2-EE53-4656-B0E2-14B0C8CF5513}" srcId="{839E5B67-5C23-4CBD-9AA2-0BC2D8A312F0}" destId="{E90971C1-555C-4D6E-BA96-70B798557167}" srcOrd="1" destOrd="0" parTransId="{D09DD42E-1B70-4AC9-94C0-D81474A15F78}" sibTransId="{ECF51D07-1ECF-4CF4-B158-8DB5EC04192E}"/>
    <dgm:cxn modelId="{BFEB47D3-CB34-4F6C-835D-E55020FDECE5}" srcId="{E90971C1-555C-4D6E-BA96-70B798557167}" destId="{8320E9ED-D3BA-4F1F-94A9-C0854F8CCD62}" srcOrd="0" destOrd="0" parTransId="{F565ECBF-A39F-42B0-8687-651D80905C29}" sibTransId="{25901512-7A04-4CD7-9553-CFCA6DA4B271}"/>
    <dgm:cxn modelId="{DC6B4E42-4884-4D77-8C90-C4B9CB714C84}" srcId="{959340B0-78E4-4CD4-96DC-9A49E5027D14}" destId="{B5924DA1-6474-4776-92A7-F5BF6813D8ED}" srcOrd="0" destOrd="0" parTransId="{31D5C3BF-7B84-48BB-A2F2-7928C841E4C5}" sibTransId="{1D868FC6-6274-402F-B5A1-3E8D064F1B81}"/>
    <dgm:cxn modelId="{8E322779-C39D-4AC2-8595-369C3786A451}" type="presParOf" srcId="{FB6EEF7F-0DB9-497C-991D-051AE8BD4791}" destId="{A607AD46-FD4E-4614-8113-E866034AF52D}" srcOrd="0" destOrd="0" presId="urn:microsoft.com/office/officeart/2005/8/layout/chevron2"/>
    <dgm:cxn modelId="{1ADBAC4B-21AF-4F41-9195-733E5860D757}" type="presParOf" srcId="{A607AD46-FD4E-4614-8113-E866034AF52D}" destId="{3102D749-9E28-44D7-A003-65A237BC99A5}" srcOrd="0" destOrd="0" presId="urn:microsoft.com/office/officeart/2005/8/layout/chevron2"/>
    <dgm:cxn modelId="{7D28BCA8-7690-4B36-B068-1BEFFBE3AD9C}" type="presParOf" srcId="{A607AD46-FD4E-4614-8113-E866034AF52D}" destId="{4FAA6247-44E5-40BC-BA55-0B2A000CD750}" srcOrd="1" destOrd="0" presId="urn:microsoft.com/office/officeart/2005/8/layout/chevron2"/>
    <dgm:cxn modelId="{C7DAFCA2-4408-4653-B071-0AC5A96B0CDD}" type="presParOf" srcId="{FB6EEF7F-0DB9-497C-991D-051AE8BD4791}" destId="{CD59C893-767E-4431-B66D-93FF5802CF3F}" srcOrd="1" destOrd="0" presId="urn:microsoft.com/office/officeart/2005/8/layout/chevron2"/>
    <dgm:cxn modelId="{9F39B387-E54F-42EF-84E7-1F5085361E9E}" type="presParOf" srcId="{FB6EEF7F-0DB9-497C-991D-051AE8BD4791}" destId="{D7F566EE-3573-463A-94F5-76D10BD51B9A}" srcOrd="2" destOrd="0" presId="urn:microsoft.com/office/officeart/2005/8/layout/chevron2"/>
    <dgm:cxn modelId="{76B9625F-0A3C-46F2-AF45-B7E0A743403C}" type="presParOf" srcId="{D7F566EE-3573-463A-94F5-76D10BD51B9A}" destId="{AF03D038-2EF4-4BEC-BBB9-34731B1B422A}" srcOrd="0" destOrd="0" presId="urn:microsoft.com/office/officeart/2005/8/layout/chevron2"/>
    <dgm:cxn modelId="{BE920017-F280-4CC7-9DC5-BBF5ABA62EEB}" type="presParOf" srcId="{D7F566EE-3573-463A-94F5-76D10BD51B9A}" destId="{043D55A1-EED6-4350-AF26-A1C12FC3EDC6}" srcOrd="1" destOrd="0" presId="urn:microsoft.com/office/officeart/2005/8/layout/chevron2"/>
    <dgm:cxn modelId="{2EDF15E1-04EF-49F2-88D3-B7B57079AAD9}" type="presParOf" srcId="{FB6EEF7F-0DB9-497C-991D-051AE8BD4791}" destId="{30242126-DCB5-48A6-9BE4-4E17C95EE896}" srcOrd="3" destOrd="0" presId="urn:microsoft.com/office/officeart/2005/8/layout/chevron2"/>
    <dgm:cxn modelId="{AC3C8E53-3EB0-4C7D-9193-D0916CAE83A9}" type="presParOf" srcId="{FB6EEF7F-0DB9-497C-991D-051AE8BD4791}" destId="{4140FDFF-A5CF-482B-9CA1-8B9E1E9E5D22}" srcOrd="4" destOrd="0" presId="urn:microsoft.com/office/officeart/2005/8/layout/chevron2"/>
    <dgm:cxn modelId="{AC0E5975-C239-44B5-9428-12DDA2B4BFE2}" type="presParOf" srcId="{4140FDFF-A5CF-482B-9CA1-8B9E1E9E5D22}" destId="{D33C3226-C00E-4CE5-9FA9-54D50876EC79}" srcOrd="0" destOrd="0" presId="urn:microsoft.com/office/officeart/2005/8/layout/chevron2"/>
    <dgm:cxn modelId="{E786A6AC-682E-4947-97AE-03E8F09835E4}" type="presParOf" srcId="{4140FDFF-A5CF-482B-9CA1-8B9E1E9E5D22}" destId="{580DB645-AD1B-4DFD-8562-CE919114605C}" srcOrd="1" destOrd="0" presId="urn:microsoft.com/office/officeart/2005/8/layout/chevron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136BDE2-C428-490F-9428-8568858483C4}" type="doc">
      <dgm:prSet loTypeId="urn:microsoft.com/office/officeart/2005/8/layout/pList2" loCatId="list" qsTypeId="urn:microsoft.com/office/officeart/2005/8/quickstyle/simple1" qsCatId="simple" csTypeId="urn:microsoft.com/office/officeart/2005/8/colors/colorful5" csCatId="colorful" phldr="1"/>
      <dgm:spPr/>
    </dgm:pt>
    <dgm:pt modelId="{2BBC50DC-8F95-4D52-AFC1-C09651534E4F}">
      <dgm:prSet phldrT="[Text]"/>
      <dgm:spPr/>
      <dgm:t>
        <a:bodyPr/>
        <a:lstStyle/>
        <a:p>
          <a:endParaRPr lang="en-GB" dirty="0"/>
        </a:p>
      </dgm:t>
    </dgm:pt>
    <dgm:pt modelId="{3940BE8B-FD41-4ADD-B349-43F199C7AC61}" type="parTrans" cxnId="{C44FC0D0-245F-4E24-A72F-8C8366B9F8C6}">
      <dgm:prSet/>
      <dgm:spPr/>
      <dgm:t>
        <a:bodyPr/>
        <a:lstStyle/>
        <a:p>
          <a:endParaRPr lang="en-GB"/>
        </a:p>
      </dgm:t>
    </dgm:pt>
    <dgm:pt modelId="{FE3634B9-C6A5-4346-9E74-FC98F45176B4}" type="sibTrans" cxnId="{C44FC0D0-245F-4E24-A72F-8C8366B9F8C6}">
      <dgm:prSet/>
      <dgm:spPr/>
      <dgm:t>
        <a:bodyPr/>
        <a:lstStyle/>
        <a:p>
          <a:endParaRPr lang="en-GB"/>
        </a:p>
      </dgm:t>
    </dgm:pt>
    <dgm:pt modelId="{A5A34565-D6B0-4DDD-8ACF-777D03A2D9E5}">
      <dgm:prSet phldrT="[Text]"/>
      <dgm:spPr/>
      <dgm:t>
        <a:bodyPr/>
        <a:lstStyle/>
        <a:p>
          <a:endParaRPr lang="en-GB" dirty="0"/>
        </a:p>
      </dgm:t>
    </dgm:pt>
    <dgm:pt modelId="{112C72F2-DFE5-411F-9BC9-09D974D02C47}" type="parTrans" cxnId="{D40A70D6-CDBB-4557-B217-46E7BE916579}">
      <dgm:prSet/>
      <dgm:spPr/>
      <dgm:t>
        <a:bodyPr/>
        <a:lstStyle/>
        <a:p>
          <a:endParaRPr lang="en-GB"/>
        </a:p>
      </dgm:t>
    </dgm:pt>
    <dgm:pt modelId="{432B0A6F-1579-45F1-BB41-30F48E6667A9}" type="sibTrans" cxnId="{D40A70D6-CDBB-4557-B217-46E7BE916579}">
      <dgm:prSet/>
      <dgm:spPr/>
      <dgm:t>
        <a:bodyPr/>
        <a:lstStyle/>
        <a:p>
          <a:endParaRPr lang="en-GB"/>
        </a:p>
      </dgm:t>
    </dgm:pt>
    <dgm:pt modelId="{3EA336BA-5CCF-4DFA-AE78-A9D134D88943}">
      <dgm:prSet phldrT="[Text]"/>
      <dgm:spPr/>
      <dgm:t>
        <a:bodyPr/>
        <a:lstStyle/>
        <a:p>
          <a:endParaRPr lang="en-GB" dirty="0"/>
        </a:p>
      </dgm:t>
    </dgm:pt>
    <dgm:pt modelId="{CAF5F93A-17D5-4FE8-99F0-76887053E9C7}" type="parTrans" cxnId="{DF6B070C-2B6C-4E42-9349-30004DCCF43E}">
      <dgm:prSet/>
      <dgm:spPr/>
      <dgm:t>
        <a:bodyPr/>
        <a:lstStyle/>
        <a:p>
          <a:endParaRPr lang="en-GB"/>
        </a:p>
      </dgm:t>
    </dgm:pt>
    <dgm:pt modelId="{D278E99D-1859-4977-9A20-AE2888BB8D79}" type="sibTrans" cxnId="{DF6B070C-2B6C-4E42-9349-30004DCCF43E}">
      <dgm:prSet/>
      <dgm:spPr/>
      <dgm:t>
        <a:bodyPr/>
        <a:lstStyle/>
        <a:p>
          <a:endParaRPr lang="en-GB"/>
        </a:p>
      </dgm:t>
    </dgm:pt>
    <dgm:pt modelId="{C89D9589-670F-4634-8ACA-CCBFC6E78B73}" type="pres">
      <dgm:prSet presAssocID="{1136BDE2-C428-490F-9428-8568858483C4}" presName="Name0" presStyleCnt="0">
        <dgm:presLayoutVars>
          <dgm:dir/>
          <dgm:resizeHandles val="exact"/>
        </dgm:presLayoutVars>
      </dgm:prSet>
      <dgm:spPr/>
    </dgm:pt>
    <dgm:pt modelId="{6B927305-27FB-4506-ACA8-F91FDB5A7968}" type="pres">
      <dgm:prSet presAssocID="{1136BDE2-C428-490F-9428-8568858483C4}" presName="bkgdShp" presStyleLbl="alignAccFollowNode1" presStyleIdx="0" presStyleCnt="1" custLinFactNeighborX="-15098" custLinFactNeighborY="1413"/>
      <dgm:spPr/>
      <dgm:t>
        <a:bodyPr/>
        <a:lstStyle/>
        <a:p>
          <a:endParaRPr lang="en-GB"/>
        </a:p>
      </dgm:t>
    </dgm:pt>
    <dgm:pt modelId="{0D9884A8-3348-416E-A74E-E2B7EEE405F4}" type="pres">
      <dgm:prSet presAssocID="{1136BDE2-C428-490F-9428-8568858483C4}" presName="linComp" presStyleCnt="0"/>
      <dgm:spPr/>
    </dgm:pt>
    <dgm:pt modelId="{04AE0867-6597-4877-97BF-D80627E884A5}" type="pres">
      <dgm:prSet presAssocID="{2BBC50DC-8F95-4D52-AFC1-C09651534E4F}" presName="compNode" presStyleCnt="0"/>
      <dgm:spPr/>
    </dgm:pt>
    <dgm:pt modelId="{C3B9BC54-543F-4FB1-A1D3-DCC94B426686}" type="pres">
      <dgm:prSet presAssocID="{2BBC50DC-8F95-4D52-AFC1-C09651534E4F}" presName="node" presStyleLbl="node1" presStyleIdx="0" presStyleCnt="3">
        <dgm:presLayoutVars>
          <dgm:bulletEnabled val="1"/>
        </dgm:presLayoutVars>
      </dgm:prSet>
      <dgm:spPr/>
      <dgm:t>
        <a:bodyPr/>
        <a:lstStyle/>
        <a:p>
          <a:endParaRPr lang="en-GB"/>
        </a:p>
      </dgm:t>
    </dgm:pt>
    <dgm:pt modelId="{3910FB6B-BBB7-4E0F-8607-7F8FC404B6D3}" type="pres">
      <dgm:prSet presAssocID="{2BBC50DC-8F95-4D52-AFC1-C09651534E4F}" presName="invisiNode" presStyleLbl="node1" presStyleIdx="0" presStyleCnt="3"/>
      <dgm:spPr/>
    </dgm:pt>
    <dgm:pt modelId="{E7138EC8-B63B-4AA3-A414-1E3F920875A4}" type="pres">
      <dgm:prSet presAssocID="{2BBC50DC-8F95-4D52-AFC1-C09651534E4F}" presName="imagNode" presStyleLbl="fgImgPlace1" presStyleIdx="0" presStyleCnt="3"/>
      <dgm:spPr>
        <a:solidFill>
          <a:srgbClr val="00B0F0"/>
        </a:solidFill>
      </dgm:spPr>
    </dgm:pt>
    <dgm:pt modelId="{5CAE6BCC-25C9-4361-B15C-D29135CD7075}" type="pres">
      <dgm:prSet presAssocID="{FE3634B9-C6A5-4346-9E74-FC98F45176B4}" presName="sibTrans" presStyleLbl="sibTrans2D1" presStyleIdx="0" presStyleCnt="0"/>
      <dgm:spPr/>
      <dgm:t>
        <a:bodyPr/>
        <a:lstStyle/>
        <a:p>
          <a:endParaRPr lang="en-GB"/>
        </a:p>
      </dgm:t>
    </dgm:pt>
    <dgm:pt modelId="{CF7177E9-873F-4983-9F98-3CC1AD5F33D0}" type="pres">
      <dgm:prSet presAssocID="{A5A34565-D6B0-4DDD-8ACF-777D03A2D9E5}" presName="compNode" presStyleCnt="0"/>
      <dgm:spPr/>
    </dgm:pt>
    <dgm:pt modelId="{98472CFD-5D3F-4DD2-B962-CB12C7D5DA5B}" type="pres">
      <dgm:prSet presAssocID="{A5A34565-D6B0-4DDD-8ACF-777D03A2D9E5}" presName="node" presStyleLbl="node1" presStyleIdx="1" presStyleCnt="3">
        <dgm:presLayoutVars>
          <dgm:bulletEnabled val="1"/>
        </dgm:presLayoutVars>
      </dgm:prSet>
      <dgm:spPr/>
      <dgm:t>
        <a:bodyPr/>
        <a:lstStyle/>
        <a:p>
          <a:endParaRPr lang="en-GB"/>
        </a:p>
      </dgm:t>
    </dgm:pt>
    <dgm:pt modelId="{096DC354-18F9-4670-BCF2-C67A9BF05BB7}" type="pres">
      <dgm:prSet presAssocID="{A5A34565-D6B0-4DDD-8ACF-777D03A2D9E5}" presName="invisiNode" presStyleLbl="node1" presStyleIdx="1" presStyleCnt="3"/>
      <dgm:spPr/>
    </dgm:pt>
    <dgm:pt modelId="{A96E686C-A19A-4BA8-85F2-2A4D5299D786}" type="pres">
      <dgm:prSet presAssocID="{A5A34565-D6B0-4DDD-8ACF-777D03A2D9E5}" presName="imagNode" presStyleLbl="fgImgPlace1" presStyleIdx="1" presStyleCnt="3"/>
      <dgm:spPr>
        <a:solidFill>
          <a:srgbClr val="00B0F0"/>
        </a:solidFill>
      </dgm:spPr>
    </dgm:pt>
    <dgm:pt modelId="{315F4E8F-C63A-4FC9-A4F6-C982E0A0C98D}" type="pres">
      <dgm:prSet presAssocID="{432B0A6F-1579-45F1-BB41-30F48E6667A9}" presName="sibTrans" presStyleLbl="sibTrans2D1" presStyleIdx="0" presStyleCnt="0"/>
      <dgm:spPr/>
      <dgm:t>
        <a:bodyPr/>
        <a:lstStyle/>
        <a:p>
          <a:endParaRPr lang="en-GB"/>
        </a:p>
      </dgm:t>
    </dgm:pt>
    <dgm:pt modelId="{2201BF42-7D9C-4CB2-9DD0-57B948D0DAF2}" type="pres">
      <dgm:prSet presAssocID="{3EA336BA-5CCF-4DFA-AE78-A9D134D88943}" presName="compNode" presStyleCnt="0"/>
      <dgm:spPr/>
    </dgm:pt>
    <dgm:pt modelId="{16D5EB3B-8C09-4F16-AFDA-418D51294AB9}" type="pres">
      <dgm:prSet presAssocID="{3EA336BA-5CCF-4DFA-AE78-A9D134D88943}" presName="node" presStyleLbl="node1" presStyleIdx="2" presStyleCnt="3">
        <dgm:presLayoutVars>
          <dgm:bulletEnabled val="1"/>
        </dgm:presLayoutVars>
      </dgm:prSet>
      <dgm:spPr/>
      <dgm:t>
        <a:bodyPr/>
        <a:lstStyle/>
        <a:p>
          <a:endParaRPr lang="en-GB"/>
        </a:p>
      </dgm:t>
    </dgm:pt>
    <dgm:pt modelId="{766264E2-B880-4C32-9683-F64A62D9A3F5}" type="pres">
      <dgm:prSet presAssocID="{3EA336BA-5CCF-4DFA-AE78-A9D134D88943}" presName="invisiNode" presStyleLbl="node1" presStyleIdx="2" presStyleCnt="3"/>
      <dgm:spPr/>
    </dgm:pt>
    <dgm:pt modelId="{CC072FD5-EADE-44ED-818F-16B0B1CA5FD0}" type="pres">
      <dgm:prSet presAssocID="{3EA336BA-5CCF-4DFA-AE78-A9D134D88943}" presName="imagNode" presStyleLbl="fgImgPlace1" presStyleIdx="2" presStyleCnt="3"/>
      <dgm:spPr>
        <a:solidFill>
          <a:srgbClr val="00B0F0"/>
        </a:solidFill>
      </dgm:spPr>
    </dgm:pt>
  </dgm:ptLst>
  <dgm:cxnLst>
    <dgm:cxn modelId="{C4AA5341-7589-47D5-914E-FE31F6D593AF}" type="presOf" srcId="{A5A34565-D6B0-4DDD-8ACF-777D03A2D9E5}" destId="{98472CFD-5D3F-4DD2-B962-CB12C7D5DA5B}" srcOrd="0" destOrd="0" presId="urn:microsoft.com/office/officeart/2005/8/layout/pList2"/>
    <dgm:cxn modelId="{3EFD086F-3D90-4397-A291-7F357FF4AA83}" type="presOf" srcId="{432B0A6F-1579-45F1-BB41-30F48E6667A9}" destId="{315F4E8F-C63A-4FC9-A4F6-C982E0A0C98D}" srcOrd="0" destOrd="0" presId="urn:microsoft.com/office/officeart/2005/8/layout/pList2"/>
    <dgm:cxn modelId="{D40A70D6-CDBB-4557-B217-46E7BE916579}" srcId="{1136BDE2-C428-490F-9428-8568858483C4}" destId="{A5A34565-D6B0-4DDD-8ACF-777D03A2D9E5}" srcOrd="1" destOrd="0" parTransId="{112C72F2-DFE5-411F-9BC9-09D974D02C47}" sibTransId="{432B0A6F-1579-45F1-BB41-30F48E6667A9}"/>
    <dgm:cxn modelId="{FDD03EFD-6996-4A0D-B504-F9CA92E4264D}" type="presOf" srcId="{FE3634B9-C6A5-4346-9E74-FC98F45176B4}" destId="{5CAE6BCC-25C9-4361-B15C-D29135CD7075}" srcOrd="0" destOrd="0" presId="urn:microsoft.com/office/officeart/2005/8/layout/pList2"/>
    <dgm:cxn modelId="{DF6B070C-2B6C-4E42-9349-30004DCCF43E}" srcId="{1136BDE2-C428-490F-9428-8568858483C4}" destId="{3EA336BA-5CCF-4DFA-AE78-A9D134D88943}" srcOrd="2" destOrd="0" parTransId="{CAF5F93A-17D5-4FE8-99F0-76887053E9C7}" sibTransId="{D278E99D-1859-4977-9A20-AE2888BB8D79}"/>
    <dgm:cxn modelId="{7D30A254-644B-4D20-9CF4-D50ECF8BC9D5}" type="presOf" srcId="{1136BDE2-C428-490F-9428-8568858483C4}" destId="{C89D9589-670F-4634-8ACA-CCBFC6E78B73}" srcOrd="0" destOrd="0" presId="urn:microsoft.com/office/officeart/2005/8/layout/pList2"/>
    <dgm:cxn modelId="{5F4D746E-4A8F-4D89-A728-F538E7746FE5}" type="presOf" srcId="{3EA336BA-5CCF-4DFA-AE78-A9D134D88943}" destId="{16D5EB3B-8C09-4F16-AFDA-418D51294AB9}" srcOrd="0" destOrd="0" presId="urn:microsoft.com/office/officeart/2005/8/layout/pList2"/>
    <dgm:cxn modelId="{89B69001-6F13-49F1-BC26-F60C9F801484}" type="presOf" srcId="{2BBC50DC-8F95-4D52-AFC1-C09651534E4F}" destId="{C3B9BC54-543F-4FB1-A1D3-DCC94B426686}" srcOrd="0" destOrd="0" presId="urn:microsoft.com/office/officeart/2005/8/layout/pList2"/>
    <dgm:cxn modelId="{C44FC0D0-245F-4E24-A72F-8C8366B9F8C6}" srcId="{1136BDE2-C428-490F-9428-8568858483C4}" destId="{2BBC50DC-8F95-4D52-AFC1-C09651534E4F}" srcOrd="0" destOrd="0" parTransId="{3940BE8B-FD41-4ADD-B349-43F199C7AC61}" sibTransId="{FE3634B9-C6A5-4346-9E74-FC98F45176B4}"/>
    <dgm:cxn modelId="{58444F7B-8D9F-40FF-BCEB-A8DFBC081624}" type="presParOf" srcId="{C89D9589-670F-4634-8ACA-CCBFC6E78B73}" destId="{6B927305-27FB-4506-ACA8-F91FDB5A7968}" srcOrd="0" destOrd="0" presId="urn:microsoft.com/office/officeart/2005/8/layout/pList2"/>
    <dgm:cxn modelId="{1CDED50C-F682-4429-A1C1-5BF7C6DEDBCA}" type="presParOf" srcId="{C89D9589-670F-4634-8ACA-CCBFC6E78B73}" destId="{0D9884A8-3348-416E-A74E-E2B7EEE405F4}" srcOrd="1" destOrd="0" presId="urn:microsoft.com/office/officeart/2005/8/layout/pList2"/>
    <dgm:cxn modelId="{B2F3965C-DE65-403A-8186-AA318923EBE7}" type="presParOf" srcId="{0D9884A8-3348-416E-A74E-E2B7EEE405F4}" destId="{04AE0867-6597-4877-97BF-D80627E884A5}" srcOrd="0" destOrd="0" presId="urn:microsoft.com/office/officeart/2005/8/layout/pList2"/>
    <dgm:cxn modelId="{9D674000-6D41-494B-9E9F-AC9DA6741136}" type="presParOf" srcId="{04AE0867-6597-4877-97BF-D80627E884A5}" destId="{C3B9BC54-543F-4FB1-A1D3-DCC94B426686}" srcOrd="0" destOrd="0" presId="urn:microsoft.com/office/officeart/2005/8/layout/pList2"/>
    <dgm:cxn modelId="{9AAAB05C-2BD3-4272-9C4C-A483D85C04F7}" type="presParOf" srcId="{04AE0867-6597-4877-97BF-D80627E884A5}" destId="{3910FB6B-BBB7-4E0F-8607-7F8FC404B6D3}" srcOrd="1" destOrd="0" presId="urn:microsoft.com/office/officeart/2005/8/layout/pList2"/>
    <dgm:cxn modelId="{2D48D686-90D7-481B-8044-E2E8451914AF}" type="presParOf" srcId="{04AE0867-6597-4877-97BF-D80627E884A5}" destId="{E7138EC8-B63B-4AA3-A414-1E3F920875A4}" srcOrd="2" destOrd="0" presId="urn:microsoft.com/office/officeart/2005/8/layout/pList2"/>
    <dgm:cxn modelId="{83924EE9-A8DC-4A24-B6FB-CB59ED9350C8}" type="presParOf" srcId="{0D9884A8-3348-416E-A74E-E2B7EEE405F4}" destId="{5CAE6BCC-25C9-4361-B15C-D29135CD7075}" srcOrd="1" destOrd="0" presId="urn:microsoft.com/office/officeart/2005/8/layout/pList2"/>
    <dgm:cxn modelId="{2C857386-BC76-47AE-81FC-C97E992D1073}" type="presParOf" srcId="{0D9884A8-3348-416E-A74E-E2B7EEE405F4}" destId="{CF7177E9-873F-4983-9F98-3CC1AD5F33D0}" srcOrd="2" destOrd="0" presId="urn:microsoft.com/office/officeart/2005/8/layout/pList2"/>
    <dgm:cxn modelId="{504A0C99-8832-4BEF-B8E7-AA4CDD5CCA80}" type="presParOf" srcId="{CF7177E9-873F-4983-9F98-3CC1AD5F33D0}" destId="{98472CFD-5D3F-4DD2-B962-CB12C7D5DA5B}" srcOrd="0" destOrd="0" presId="urn:microsoft.com/office/officeart/2005/8/layout/pList2"/>
    <dgm:cxn modelId="{6AFEF690-14B9-4255-BA59-C38DDC2C791A}" type="presParOf" srcId="{CF7177E9-873F-4983-9F98-3CC1AD5F33D0}" destId="{096DC354-18F9-4670-BCF2-C67A9BF05BB7}" srcOrd="1" destOrd="0" presId="urn:microsoft.com/office/officeart/2005/8/layout/pList2"/>
    <dgm:cxn modelId="{CB81C390-27F3-4557-A603-6FEE8156E3EC}" type="presParOf" srcId="{CF7177E9-873F-4983-9F98-3CC1AD5F33D0}" destId="{A96E686C-A19A-4BA8-85F2-2A4D5299D786}" srcOrd="2" destOrd="0" presId="urn:microsoft.com/office/officeart/2005/8/layout/pList2"/>
    <dgm:cxn modelId="{9B6A4F5F-F1A9-4E5C-B982-5F90C5C7BEF9}" type="presParOf" srcId="{0D9884A8-3348-416E-A74E-E2B7EEE405F4}" destId="{315F4E8F-C63A-4FC9-A4F6-C982E0A0C98D}" srcOrd="3" destOrd="0" presId="urn:microsoft.com/office/officeart/2005/8/layout/pList2"/>
    <dgm:cxn modelId="{D6E3C83E-075B-4A6B-9A5A-31FF7E88EF1E}" type="presParOf" srcId="{0D9884A8-3348-416E-A74E-E2B7EEE405F4}" destId="{2201BF42-7D9C-4CB2-9DD0-57B948D0DAF2}" srcOrd="4" destOrd="0" presId="urn:microsoft.com/office/officeart/2005/8/layout/pList2"/>
    <dgm:cxn modelId="{8E873867-463E-4E8E-88FC-BB0CD95C0332}" type="presParOf" srcId="{2201BF42-7D9C-4CB2-9DD0-57B948D0DAF2}" destId="{16D5EB3B-8C09-4F16-AFDA-418D51294AB9}" srcOrd="0" destOrd="0" presId="urn:microsoft.com/office/officeart/2005/8/layout/pList2"/>
    <dgm:cxn modelId="{5DA509EA-9B9D-47C1-9604-56307E854488}" type="presParOf" srcId="{2201BF42-7D9C-4CB2-9DD0-57B948D0DAF2}" destId="{766264E2-B880-4C32-9683-F64A62D9A3F5}" srcOrd="1" destOrd="0" presId="urn:microsoft.com/office/officeart/2005/8/layout/pList2"/>
    <dgm:cxn modelId="{8CED919A-658E-423D-B3ED-6915792C7225}" type="presParOf" srcId="{2201BF42-7D9C-4CB2-9DD0-57B948D0DAF2}" destId="{CC072FD5-EADE-44ED-818F-16B0B1CA5FD0}" srcOrd="2" destOrd="0" presId="urn:microsoft.com/office/officeart/2005/8/layout/p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1136BDE2-C428-490F-9428-8568858483C4}" type="doc">
      <dgm:prSet loTypeId="urn:microsoft.com/office/officeart/2005/8/layout/pList2" loCatId="list" qsTypeId="urn:microsoft.com/office/officeart/2005/8/quickstyle/simple1" qsCatId="simple" csTypeId="urn:microsoft.com/office/officeart/2005/8/colors/colorful2" csCatId="colorful" phldr="1"/>
      <dgm:spPr/>
    </dgm:pt>
    <dgm:pt modelId="{2BBC50DC-8F95-4D52-AFC1-C09651534E4F}">
      <dgm:prSet phldrT="[Text]"/>
      <dgm:spPr/>
      <dgm:t>
        <a:bodyPr/>
        <a:lstStyle/>
        <a:p>
          <a:endParaRPr lang="en-GB" dirty="0"/>
        </a:p>
      </dgm:t>
    </dgm:pt>
    <dgm:pt modelId="{3940BE8B-FD41-4ADD-B349-43F199C7AC61}" type="parTrans" cxnId="{C44FC0D0-245F-4E24-A72F-8C8366B9F8C6}">
      <dgm:prSet/>
      <dgm:spPr/>
      <dgm:t>
        <a:bodyPr/>
        <a:lstStyle/>
        <a:p>
          <a:endParaRPr lang="en-GB"/>
        </a:p>
      </dgm:t>
    </dgm:pt>
    <dgm:pt modelId="{FE3634B9-C6A5-4346-9E74-FC98F45176B4}" type="sibTrans" cxnId="{C44FC0D0-245F-4E24-A72F-8C8366B9F8C6}">
      <dgm:prSet/>
      <dgm:spPr/>
      <dgm:t>
        <a:bodyPr/>
        <a:lstStyle/>
        <a:p>
          <a:endParaRPr lang="en-GB"/>
        </a:p>
      </dgm:t>
    </dgm:pt>
    <dgm:pt modelId="{A5A34565-D6B0-4DDD-8ACF-777D03A2D9E5}">
      <dgm:prSet phldrT="[Text]"/>
      <dgm:spPr/>
      <dgm:t>
        <a:bodyPr/>
        <a:lstStyle/>
        <a:p>
          <a:endParaRPr lang="en-GB" dirty="0"/>
        </a:p>
      </dgm:t>
    </dgm:pt>
    <dgm:pt modelId="{112C72F2-DFE5-411F-9BC9-09D974D02C47}" type="parTrans" cxnId="{D40A70D6-CDBB-4557-B217-46E7BE916579}">
      <dgm:prSet/>
      <dgm:spPr/>
      <dgm:t>
        <a:bodyPr/>
        <a:lstStyle/>
        <a:p>
          <a:endParaRPr lang="en-GB"/>
        </a:p>
      </dgm:t>
    </dgm:pt>
    <dgm:pt modelId="{432B0A6F-1579-45F1-BB41-30F48E6667A9}" type="sibTrans" cxnId="{D40A70D6-CDBB-4557-B217-46E7BE916579}">
      <dgm:prSet/>
      <dgm:spPr/>
      <dgm:t>
        <a:bodyPr/>
        <a:lstStyle/>
        <a:p>
          <a:endParaRPr lang="en-GB"/>
        </a:p>
      </dgm:t>
    </dgm:pt>
    <dgm:pt modelId="{3EA336BA-5CCF-4DFA-AE78-A9D134D88943}">
      <dgm:prSet phldrT="[Text]"/>
      <dgm:spPr/>
      <dgm:t>
        <a:bodyPr/>
        <a:lstStyle/>
        <a:p>
          <a:endParaRPr lang="en-GB" dirty="0"/>
        </a:p>
      </dgm:t>
    </dgm:pt>
    <dgm:pt modelId="{CAF5F93A-17D5-4FE8-99F0-76887053E9C7}" type="parTrans" cxnId="{DF6B070C-2B6C-4E42-9349-30004DCCF43E}">
      <dgm:prSet/>
      <dgm:spPr/>
      <dgm:t>
        <a:bodyPr/>
        <a:lstStyle/>
        <a:p>
          <a:endParaRPr lang="en-GB"/>
        </a:p>
      </dgm:t>
    </dgm:pt>
    <dgm:pt modelId="{D278E99D-1859-4977-9A20-AE2888BB8D79}" type="sibTrans" cxnId="{DF6B070C-2B6C-4E42-9349-30004DCCF43E}">
      <dgm:prSet/>
      <dgm:spPr/>
      <dgm:t>
        <a:bodyPr/>
        <a:lstStyle/>
        <a:p>
          <a:endParaRPr lang="en-GB"/>
        </a:p>
      </dgm:t>
    </dgm:pt>
    <dgm:pt modelId="{C89D9589-670F-4634-8ACA-CCBFC6E78B73}" type="pres">
      <dgm:prSet presAssocID="{1136BDE2-C428-490F-9428-8568858483C4}" presName="Name0" presStyleCnt="0">
        <dgm:presLayoutVars>
          <dgm:dir/>
          <dgm:resizeHandles val="exact"/>
        </dgm:presLayoutVars>
      </dgm:prSet>
      <dgm:spPr/>
    </dgm:pt>
    <dgm:pt modelId="{6B927305-27FB-4506-ACA8-F91FDB5A7968}" type="pres">
      <dgm:prSet presAssocID="{1136BDE2-C428-490F-9428-8568858483C4}" presName="bkgdShp" presStyleLbl="alignAccFollowNode1" presStyleIdx="0" presStyleCnt="1" custLinFactNeighborX="-15098" custLinFactNeighborY="1413"/>
      <dgm:spPr/>
      <dgm:t>
        <a:bodyPr/>
        <a:lstStyle/>
        <a:p>
          <a:endParaRPr lang="en-GB"/>
        </a:p>
      </dgm:t>
    </dgm:pt>
    <dgm:pt modelId="{0D9884A8-3348-416E-A74E-E2B7EEE405F4}" type="pres">
      <dgm:prSet presAssocID="{1136BDE2-C428-490F-9428-8568858483C4}" presName="linComp" presStyleCnt="0"/>
      <dgm:spPr/>
    </dgm:pt>
    <dgm:pt modelId="{04AE0867-6597-4877-97BF-D80627E884A5}" type="pres">
      <dgm:prSet presAssocID="{2BBC50DC-8F95-4D52-AFC1-C09651534E4F}" presName="compNode" presStyleCnt="0"/>
      <dgm:spPr/>
    </dgm:pt>
    <dgm:pt modelId="{C3B9BC54-543F-4FB1-A1D3-DCC94B426686}" type="pres">
      <dgm:prSet presAssocID="{2BBC50DC-8F95-4D52-AFC1-C09651534E4F}" presName="node" presStyleLbl="node1" presStyleIdx="0" presStyleCnt="3">
        <dgm:presLayoutVars>
          <dgm:bulletEnabled val="1"/>
        </dgm:presLayoutVars>
      </dgm:prSet>
      <dgm:spPr/>
      <dgm:t>
        <a:bodyPr/>
        <a:lstStyle/>
        <a:p>
          <a:endParaRPr lang="en-GB"/>
        </a:p>
      </dgm:t>
    </dgm:pt>
    <dgm:pt modelId="{3910FB6B-BBB7-4E0F-8607-7F8FC404B6D3}" type="pres">
      <dgm:prSet presAssocID="{2BBC50DC-8F95-4D52-AFC1-C09651534E4F}" presName="invisiNode" presStyleLbl="node1" presStyleIdx="0" presStyleCnt="3"/>
      <dgm:spPr/>
    </dgm:pt>
    <dgm:pt modelId="{E7138EC8-B63B-4AA3-A414-1E3F920875A4}" type="pres">
      <dgm:prSet presAssocID="{2BBC50DC-8F95-4D52-AFC1-C09651534E4F}" presName="imagNode" presStyleLbl="fgImgPlace1" presStyleIdx="0" presStyleCnt="3"/>
      <dgm:spPr>
        <a:solidFill>
          <a:srgbClr val="E2C2C2"/>
        </a:solidFill>
      </dgm:spPr>
    </dgm:pt>
    <dgm:pt modelId="{5CAE6BCC-25C9-4361-B15C-D29135CD7075}" type="pres">
      <dgm:prSet presAssocID="{FE3634B9-C6A5-4346-9E74-FC98F45176B4}" presName="sibTrans" presStyleLbl="sibTrans2D1" presStyleIdx="0" presStyleCnt="0"/>
      <dgm:spPr/>
      <dgm:t>
        <a:bodyPr/>
        <a:lstStyle/>
        <a:p>
          <a:endParaRPr lang="en-GB"/>
        </a:p>
      </dgm:t>
    </dgm:pt>
    <dgm:pt modelId="{CF7177E9-873F-4983-9F98-3CC1AD5F33D0}" type="pres">
      <dgm:prSet presAssocID="{A5A34565-D6B0-4DDD-8ACF-777D03A2D9E5}" presName="compNode" presStyleCnt="0"/>
      <dgm:spPr/>
    </dgm:pt>
    <dgm:pt modelId="{98472CFD-5D3F-4DD2-B962-CB12C7D5DA5B}" type="pres">
      <dgm:prSet presAssocID="{A5A34565-D6B0-4DDD-8ACF-777D03A2D9E5}" presName="node" presStyleLbl="node1" presStyleIdx="1" presStyleCnt="3">
        <dgm:presLayoutVars>
          <dgm:bulletEnabled val="1"/>
        </dgm:presLayoutVars>
      </dgm:prSet>
      <dgm:spPr/>
      <dgm:t>
        <a:bodyPr/>
        <a:lstStyle/>
        <a:p>
          <a:endParaRPr lang="en-GB"/>
        </a:p>
      </dgm:t>
    </dgm:pt>
    <dgm:pt modelId="{096DC354-18F9-4670-BCF2-C67A9BF05BB7}" type="pres">
      <dgm:prSet presAssocID="{A5A34565-D6B0-4DDD-8ACF-777D03A2D9E5}" presName="invisiNode" presStyleLbl="node1" presStyleIdx="1" presStyleCnt="3"/>
      <dgm:spPr/>
    </dgm:pt>
    <dgm:pt modelId="{A96E686C-A19A-4BA8-85F2-2A4D5299D786}" type="pres">
      <dgm:prSet presAssocID="{A5A34565-D6B0-4DDD-8ACF-777D03A2D9E5}" presName="imagNode" presStyleLbl="fgImgPlace1" presStyleIdx="1" presStyleCnt="3"/>
      <dgm:spPr>
        <a:solidFill>
          <a:schemeClr val="bg2">
            <a:lumMod val="90000"/>
          </a:schemeClr>
        </a:solidFill>
      </dgm:spPr>
    </dgm:pt>
    <dgm:pt modelId="{315F4E8F-C63A-4FC9-A4F6-C982E0A0C98D}" type="pres">
      <dgm:prSet presAssocID="{432B0A6F-1579-45F1-BB41-30F48E6667A9}" presName="sibTrans" presStyleLbl="sibTrans2D1" presStyleIdx="0" presStyleCnt="0"/>
      <dgm:spPr/>
      <dgm:t>
        <a:bodyPr/>
        <a:lstStyle/>
        <a:p>
          <a:endParaRPr lang="en-GB"/>
        </a:p>
      </dgm:t>
    </dgm:pt>
    <dgm:pt modelId="{2201BF42-7D9C-4CB2-9DD0-57B948D0DAF2}" type="pres">
      <dgm:prSet presAssocID="{3EA336BA-5CCF-4DFA-AE78-A9D134D88943}" presName="compNode" presStyleCnt="0"/>
      <dgm:spPr/>
    </dgm:pt>
    <dgm:pt modelId="{16D5EB3B-8C09-4F16-AFDA-418D51294AB9}" type="pres">
      <dgm:prSet presAssocID="{3EA336BA-5CCF-4DFA-AE78-A9D134D88943}" presName="node" presStyleLbl="node1" presStyleIdx="2" presStyleCnt="3">
        <dgm:presLayoutVars>
          <dgm:bulletEnabled val="1"/>
        </dgm:presLayoutVars>
      </dgm:prSet>
      <dgm:spPr/>
      <dgm:t>
        <a:bodyPr/>
        <a:lstStyle/>
        <a:p>
          <a:endParaRPr lang="en-GB"/>
        </a:p>
      </dgm:t>
    </dgm:pt>
    <dgm:pt modelId="{766264E2-B880-4C32-9683-F64A62D9A3F5}" type="pres">
      <dgm:prSet presAssocID="{3EA336BA-5CCF-4DFA-AE78-A9D134D88943}" presName="invisiNode" presStyleLbl="node1" presStyleIdx="2" presStyleCnt="3"/>
      <dgm:spPr/>
    </dgm:pt>
    <dgm:pt modelId="{CC072FD5-EADE-44ED-818F-16B0B1CA5FD0}" type="pres">
      <dgm:prSet presAssocID="{3EA336BA-5CCF-4DFA-AE78-A9D134D88943}" presName="imagNode" presStyleLbl="fgImgPlace1" presStyleIdx="2" presStyleCnt="3"/>
      <dgm:spPr>
        <a:solidFill>
          <a:schemeClr val="accent3">
            <a:lumMod val="40000"/>
            <a:lumOff val="60000"/>
          </a:schemeClr>
        </a:solidFill>
      </dgm:spPr>
    </dgm:pt>
  </dgm:ptLst>
  <dgm:cxnLst>
    <dgm:cxn modelId="{53961A64-4E42-4D1A-B607-DA01B4298C43}" type="presOf" srcId="{1136BDE2-C428-490F-9428-8568858483C4}" destId="{C89D9589-670F-4634-8ACA-CCBFC6E78B73}" srcOrd="0" destOrd="0" presId="urn:microsoft.com/office/officeart/2005/8/layout/pList2"/>
    <dgm:cxn modelId="{C44FC0D0-245F-4E24-A72F-8C8366B9F8C6}" srcId="{1136BDE2-C428-490F-9428-8568858483C4}" destId="{2BBC50DC-8F95-4D52-AFC1-C09651534E4F}" srcOrd="0" destOrd="0" parTransId="{3940BE8B-FD41-4ADD-B349-43F199C7AC61}" sibTransId="{FE3634B9-C6A5-4346-9E74-FC98F45176B4}"/>
    <dgm:cxn modelId="{7F2E199D-BA59-4E19-9574-1BDF480DC2C8}" type="presOf" srcId="{A5A34565-D6B0-4DDD-8ACF-777D03A2D9E5}" destId="{98472CFD-5D3F-4DD2-B962-CB12C7D5DA5B}" srcOrd="0" destOrd="0" presId="urn:microsoft.com/office/officeart/2005/8/layout/pList2"/>
    <dgm:cxn modelId="{DF6B070C-2B6C-4E42-9349-30004DCCF43E}" srcId="{1136BDE2-C428-490F-9428-8568858483C4}" destId="{3EA336BA-5CCF-4DFA-AE78-A9D134D88943}" srcOrd="2" destOrd="0" parTransId="{CAF5F93A-17D5-4FE8-99F0-76887053E9C7}" sibTransId="{D278E99D-1859-4977-9A20-AE2888BB8D79}"/>
    <dgm:cxn modelId="{A42D4C3E-96CA-466C-8E4E-024C65723B9D}" type="presOf" srcId="{3EA336BA-5CCF-4DFA-AE78-A9D134D88943}" destId="{16D5EB3B-8C09-4F16-AFDA-418D51294AB9}" srcOrd="0" destOrd="0" presId="urn:microsoft.com/office/officeart/2005/8/layout/pList2"/>
    <dgm:cxn modelId="{D40A70D6-CDBB-4557-B217-46E7BE916579}" srcId="{1136BDE2-C428-490F-9428-8568858483C4}" destId="{A5A34565-D6B0-4DDD-8ACF-777D03A2D9E5}" srcOrd="1" destOrd="0" parTransId="{112C72F2-DFE5-411F-9BC9-09D974D02C47}" sibTransId="{432B0A6F-1579-45F1-BB41-30F48E6667A9}"/>
    <dgm:cxn modelId="{773CEFA3-614E-4EB4-849B-2B249EE0CA8D}" type="presOf" srcId="{FE3634B9-C6A5-4346-9E74-FC98F45176B4}" destId="{5CAE6BCC-25C9-4361-B15C-D29135CD7075}" srcOrd="0" destOrd="0" presId="urn:microsoft.com/office/officeart/2005/8/layout/pList2"/>
    <dgm:cxn modelId="{888BCC44-2B5F-4D73-A3AE-C331CB6B18E0}" type="presOf" srcId="{432B0A6F-1579-45F1-BB41-30F48E6667A9}" destId="{315F4E8F-C63A-4FC9-A4F6-C982E0A0C98D}" srcOrd="0" destOrd="0" presId="urn:microsoft.com/office/officeart/2005/8/layout/pList2"/>
    <dgm:cxn modelId="{F097F481-C9EF-4B87-A6FD-E829D9443134}" type="presOf" srcId="{2BBC50DC-8F95-4D52-AFC1-C09651534E4F}" destId="{C3B9BC54-543F-4FB1-A1D3-DCC94B426686}" srcOrd="0" destOrd="0" presId="urn:microsoft.com/office/officeart/2005/8/layout/pList2"/>
    <dgm:cxn modelId="{0E83EB6F-B7EA-4C1D-9A50-818346AE568A}" type="presParOf" srcId="{C89D9589-670F-4634-8ACA-CCBFC6E78B73}" destId="{6B927305-27FB-4506-ACA8-F91FDB5A7968}" srcOrd="0" destOrd="0" presId="urn:microsoft.com/office/officeart/2005/8/layout/pList2"/>
    <dgm:cxn modelId="{8119B2AD-1C22-439C-A0D3-B8722421F79F}" type="presParOf" srcId="{C89D9589-670F-4634-8ACA-CCBFC6E78B73}" destId="{0D9884A8-3348-416E-A74E-E2B7EEE405F4}" srcOrd="1" destOrd="0" presId="urn:microsoft.com/office/officeart/2005/8/layout/pList2"/>
    <dgm:cxn modelId="{4A7B9BB7-4E2B-46CE-AE7C-A43DE8F3FCC3}" type="presParOf" srcId="{0D9884A8-3348-416E-A74E-E2B7EEE405F4}" destId="{04AE0867-6597-4877-97BF-D80627E884A5}" srcOrd="0" destOrd="0" presId="urn:microsoft.com/office/officeart/2005/8/layout/pList2"/>
    <dgm:cxn modelId="{332C2127-C839-43AA-931D-9296108A481A}" type="presParOf" srcId="{04AE0867-6597-4877-97BF-D80627E884A5}" destId="{C3B9BC54-543F-4FB1-A1D3-DCC94B426686}" srcOrd="0" destOrd="0" presId="urn:microsoft.com/office/officeart/2005/8/layout/pList2"/>
    <dgm:cxn modelId="{7DEB53B7-5C8C-4759-88BC-8ADB4755A5D3}" type="presParOf" srcId="{04AE0867-6597-4877-97BF-D80627E884A5}" destId="{3910FB6B-BBB7-4E0F-8607-7F8FC404B6D3}" srcOrd="1" destOrd="0" presId="urn:microsoft.com/office/officeart/2005/8/layout/pList2"/>
    <dgm:cxn modelId="{1AB91BA9-5924-4D1E-A6D4-D00781349D28}" type="presParOf" srcId="{04AE0867-6597-4877-97BF-D80627E884A5}" destId="{E7138EC8-B63B-4AA3-A414-1E3F920875A4}" srcOrd="2" destOrd="0" presId="urn:microsoft.com/office/officeart/2005/8/layout/pList2"/>
    <dgm:cxn modelId="{9CC9ED84-F07B-4EB7-B2C5-78F9E6A343E5}" type="presParOf" srcId="{0D9884A8-3348-416E-A74E-E2B7EEE405F4}" destId="{5CAE6BCC-25C9-4361-B15C-D29135CD7075}" srcOrd="1" destOrd="0" presId="urn:microsoft.com/office/officeart/2005/8/layout/pList2"/>
    <dgm:cxn modelId="{5E9540F2-B4A0-416A-9544-BC2F7E9E5050}" type="presParOf" srcId="{0D9884A8-3348-416E-A74E-E2B7EEE405F4}" destId="{CF7177E9-873F-4983-9F98-3CC1AD5F33D0}" srcOrd="2" destOrd="0" presId="urn:microsoft.com/office/officeart/2005/8/layout/pList2"/>
    <dgm:cxn modelId="{0ECB7BA7-AACA-4C52-94CA-BFE4E52952EF}" type="presParOf" srcId="{CF7177E9-873F-4983-9F98-3CC1AD5F33D0}" destId="{98472CFD-5D3F-4DD2-B962-CB12C7D5DA5B}" srcOrd="0" destOrd="0" presId="urn:microsoft.com/office/officeart/2005/8/layout/pList2"/>
    <dgm:cxn modelId="{FA9740C3-3A69-4E7B-A48A-36E59F26E203}" type="presParOf" srcId="{CF7177E9-873F-4983-9F98-3CC1AD5F33D0}" destId="{096DC354-18F9-4670-BCF2-C67A9BF05BB7}" srcOrd="1" destOrd="0" presId="urn:microsoft.com/office/officeart/2005/8/layout/pList2"/>
    <dgm:cxn modelId="{723B5781-F31A-4031-BCD4-B278072F423C}" type="presParOf" srcId="{CF7177E9-873F-4983-9F98-3CC1AD5F33D0}" destId="{A96E686C-A19A-4BA8-85F2-2A4D5299D786}" srcOrd="2" destOrd="0" presId="urn:microsoft.com/office/officeart/2005/8/layout/pList2"/>
    <dgm:cxn modelId="{BE317106-3B38-4337-8C8B-CA831C47C472}" type="presParOf" srcId="{0D9884A8-3348-416E-A74E-E2B7EEE405F4}" destId="{315F4E8F-C63A-4FC9-A4F6-C982E0A0C98D}" srcOrd="3" destOrd="0" presId="urn:microsoft.com/office/officeart/2005/8/layout/pList2"/>
    <dgm:cxn modelId="{EBEC160F-BADF-4CA5-9F90-5168B16FB46B}" type="presParOf" srcId="{0D9884A8-3348-416E-A74E-E2B7EEE405F4}" destId="{2201BF42-7D9C-4CB2-9DD0-57B948D0DAF2}" srcOrd="4" destOrd="0" presId="urn:microsoft.com/office/officeart/2005/8/layout/pList2"/>
    <dgm:cxn modelId="{096F0FAE-9C5B-4400-838F-62681F698517}" type="presParOf" srcId="{2201BF42-7D9C-4CB2-9DD0-57B948D0DAF2}" destId="{16D5EB3B-8C09-4F16-AFDA-418D51294AB9}" srcOrd="0" destOrd="0" presId="urn:microsoft.com/office/officeart/2005/8/layout/pList2"/>
    <dgm:cxn modelId="{4BE3675F-B1B9-418B-9ED7-2BD9671277DE}" type="presParOf" srcId="{2201BF42-7D9C-4CB2-9DD0-57B948D0DAF2}" destId="{766264E2-B880-4C32-9683-F64A62D9A3F5}" srcOrd="1" destOrd="0" presId="urn:microsoft.com/office/officeart/2005/8/layout/pList2"/>
    <dgm:cxn modelId="{135E7357-1764-41B9-954F-9C6266618FE7}" type="presParOf" srcId="{2201BF42-7D9C-4CB2-9DD0-57B948D0DAF2}" destId="{CC072FD5-EADE-44ED-818F-16B0B1CA5FD0}" srcOrd="2" destOrd="0" presId="urn:microsoft.com/office/officeart/2005/8/layout/p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0F68FCCC-0D19-43E1-ABC6-9D0D09F675DA}" type="doc">
      <dgm:prSet loTypeId="urn:microsoft.com/office/officeart/2005/8/layout/target3" loCatId="relationship" qsTypeId="urn:microsoft.com/office/officeart/2005/8/quickstyle/simple1" qsCatId="simple" csTypeId="urn:microsoft.com/office/officeart/2005/8/colors/colorful5" csCatId="colorful" phldr="1"/>
      <dgm:spPr/>
      <dgm:t>
        <a:bodyPr/>
        <a:lstStyle/>
        <a:p>
          <a:endParaRPr lang="en-GB"/>
        </a:p>
      </dgm:t>
    </dgm:pt>
    <dgm:pt modelId="{2DBA9A6A-21DA-4D23-98DE-86CAA620772F}">
      <dgm:prSet phldrT="[Text]"/>
      <dgm:spPr/>
      <dgm:t>
        <a:bodyPr/>
        <a:lstStyle/>
        <a:p>
          <a:endParaRPr lang="en-GB" dirty="0"/>
        </a:p>
      </dgm:t>
    </dgm:pt>
    <dgm:pt modelId="{92FB527E-1C10-4501-9AA6-72C96D4F2D6C}" type="parTrans" cxnId="{06B3FD17-40D4-4D1D-B15C-B0962D7699EE}">
      <dgm:prSet/>
      <dgm:spPr/>
      <dgm:t>
        <a:bodyPr/>
        <a:lstStyle/>
        <a:p>
          <a:endParaRPr lang="en-GB"/>
        </a:p>
      </dgm:t>
    </dgm:pt>
    <dgm:pt modelId="{BBAE6508-E3E5-4A9C-B03C-D846F3696A14}" type="sibTrans" cxnId="{06B3FD17-40D4-4D1D-B15C-B0962D7699EE}">
      <dgm:prSet/>
      <dgm:spPr/>
      <dgm:t>
        <a:bodyPr/>
        <a:lstStyle/>
        <a:p>
          <a:endParaRPr lang="en-GB"/>
        </a:p>
      </dgm:t>
    </dgm:pt>
    <dgm:pt modelId="{9ED96A74-BBBE-40FF-90E4-98F98F8570ED}">
      <dgm:prSet phldrT="[Text]"/>
      <dgm:spPr/>
      <dgm:t>
        <a:bodyPr/>
        <a:lstStyle/>
        <a:p>
          <a:endParaRPr lang="en-GB" dirty="0"/>
        </a:p>
      </dgm:t>
    </dgm:pt>
    <dgm:pt modelId="{41849A2A-1ACD-436A-B22C-C865287A9639}" type="parTrans" cxnId="{127D18E6-7F73-459E-9FB9-40AD875DD265}">
      <dgm:prSet/>
      <dgm:spPr/>
      <dgm:t>
        <a:bodyPr/>
        <a:lstStyle/>
        <a:p>
          <a:endParaRPr lang="en-GB"/>
        </a:p>
      </dgm:t>
    </dgm:pt>
    <dgm:pt modelId="{8E6B75DA-94D9-4523-A38E-E63AE0A00E35}" type="sibTrans" cxnId="{127D18E6-7F73-459E-9FB9-40AD875DD265}">
      <dgm:prSet/>
      <dgm:spPr/>
      <dgm:t>
        <a:bodyPr/>
        <a:lstStyle/>
        <a:p>
          <a:endParaRPr lang="en-GB"/>
        </a:p>
      </dgm:t>
    </dgm:pt>
    <dgm:pt modelId="{0B51AF89-C31E-4585-A45C-03A9D906AD3D}">
      <dgm:prSet phldrT="[Text]"/>
      <dgm:spPr/>
      <dgm:t>
        <a:bodyPr/>
        <a:lstStyle/>
        <a:p>
          <a:endParaRPr lang="en-GB" dirty="0"/>
        </a:p>
      </dgm:t>
    </dgm:pt>
    <dgm:pt modelId="{C121FB97-9439-4D4C-B890-94BF136916FD}" type="parTrans" cxnId="{2D277D90-482E-42FB-919D-760DC974C9E5}">
      <dgm:prSet/>
      <dgm:spPr/>
      <dgm:t>
        <a:bodyPr/>
        <a:lstStyle/>
        <a:p>
          <a:endParaRPr lang="en-GB"/>
        </a:p>
      </dgm:t>
    </dgm:pt>
    <dgm:pt modelId="{E328ED68-3B2C-47E5-93B6-D3DCEC5895D5}" type="sibTrans" cxnId="{2D277D90-482E-42FB-919D-760DC974C9E5}">
      <dgm:prSet/>
      <dgm:spPr/>
      <dgm:t>
        <a:bodyPr/>
        <a:lstStyle/>
        <a:p>
          <a:endParaRPr lang="en-GB"/>
        </a:p>
      </dgm:t>
    </dgm:pt>
    <dgm:pt modelId="{7B68F931-64A6-4A9A-A44B-B54997BF1706}">
      <dgm:prSet phldrT="[Text]"/>
      <dgm:spPr/>
      <dgm:t>
        <a:bodyPr/>
        <a:lstStyle/>
        <a:p>
          <a:endParaRPr lang="en-GB" dirty="0"/>
        </a:p>
      </dgm:t>
    </dgm:pt>
    <dgm:pt modelId="{8A387B68-D69D-41D8-96E0-7A3EB5A27858}" type="parTrans" cxnId="{5423FFCA-3AC4-40E7-9872-52D48C942013}">
      <dgm:prSet/>
      <dgm:spPr/>
      <dgm:t>
        <a:bodyPr/>
        <a:lstStyle/>
        <a:p>
          <a:endParaRPr lang="en-GB"/>
        </a:p>
      </dgm:t>
    </dgm:pt>
    <dgm:pt modelId="{F0000467-A049-4298-8135-87FE0A51ED67}" type="sibTrans" cxnId="{5423FFCA-3AC4-40E7-9872-52D48C942013}">
      <dgm:prSet/>
      <dgm:spPr/>
      <dgm:t>
        <a:bodyPr/>
        <a:lstStyle/>
        <a:p>
          <a:endParaRPr lang="en-GB"/>
        </a:p>
      </dgm:t>
    </dgm:pt>
    <dgm:pt modelId="{920EF08F-A6C1-4C68-8CA7-6E9867584422}">
      <dgm:prSet phldrT="[Text]"/>
      <dgm:spPr/>
      <dgm:t>
        <a:bodyPr/>
        <a:lstStyle/>
        <a:p>
          <a:endParaRPr lang="en-GB" dirty="0"/>
        </a:p>
      </dgm:t>
    </dgm:pt>
    <dgm:pt modelId="{EF679220-362A-4AC4-9C40-05B5F38AEE8E}" type="parTrans" cxnId="{C5A69A0C-63E3-45E4-8DD3-80C21294E043}">
      <dgm:prSet/>
      <dgm:spPr/>
      <dgm:t>
        <a:bodyPr/>
        <a:lstStyle/>
        <a:p>
          <a:endParaRPr lang="en-GB"/>
        </a:p>
      </dgm:t>
    </dgm:pt>
    <dgm:pt modelId="{E7D68BD7-ADA9-4E57-81CB-C121BC9CD5E9}" type="sibTrans" cxnId="{C5A69A0C-63E3-45E4-8DD3-80C21294E043}">
      <dgm:prSet/>
      <dgm:spPr/>
      <dgm:t>
        <a:bodyPr/>
        <a:lstStyle/>
        <a:p>
          <a:endParaRPr lang="en-GB"/>
        </a:p>
      </dgm:t>
    </dgm:pt>
    <dgm:pt modelId="{F2B03DEA-A4BD-46E3-BD24-607D951A6BCE}">
      <dgm:prSet phldrT="[Text]"/>
      <dgm:spPr/>
      <dgm:t>
        <a:bodyPr/>
        <a:lstStyle/>
        <a:p>
          <a:endParaRPr lang="en-GB" dirty="0"/>
        </a:p>
      </dgm:t>
    </dgm:pt>
    <dgm:pt modelId="{9BD08B7C-ADE3-41E5-9A51-130C4A6411B3}" type="parTrans" cxnId="{878CC43C-6983-4E24-9688-043858FDEA43}">
      <dgm:prSet/>
      <dgm:spPr/>
      <dgm:t>
        <a:bodyPr/>
        <a:lstStyle/>
        <a:p>
          <a:endParaRPr lang="en-GB"/>
        </a:p>
      </dgm:t>
    </dgm:pt>
    <dgm:pt modelId="{42A37B14-6738-4E70-9213-78875438CA80}" type="sibTrans" cxnId="{878CC43C-6983-4E24-9688-043858FDEA43}">
      <dgm:prSet/>
      <dgm:spPr/>
      <dgm:t>
        <a:bodyPr/>
        <a:lstStyle/>
        <a:p>
          <a:endParaRPr lang="en-GB"/>
        </a:p>
      </dgm:t>
    </dgm:pt>
    <dgm:pt modelId="{70B201EC-5D8F-4CBB-A315-736473DDF48F}">
      <dgm:prSet phldrT="[Text]"/>
      <dgm:spPr/>
      <dgm:t>
        <a:bodyPr/>
        <a:lstStyle/>
        <a:p>
          <a:endParaRPr lang="en-GB" dirty="0"/>
        </a:p>
      </dgm:t>
    </dgm:pt>
    <dgm:pt modelId="{02347DEB-3FDE-403E-B13B-B1A0198499F8}" type="parTrans" cxnId="{C7AA9E61-DE09-4F89-8608-9FE6618D4E3E}">
      <dgm:prSet/>
      <dgm:spPr/>
      <dgm:t>
        <a:bodyPr/>
        <a:lstStyle/>
        <a:p>
          <a:endParaRPr lang="en-GB"/>
        </a:p>
      </dgm:t>
    </dgm:pt>
    <dgm:pt modelId="{02174AB6-C9DF-4B96-A9EE-DF2D35ED69D6}" type="sibTrans" cxnId="{C7AA9E61-DE09-4F89-8608-9FE6618D4E3E}">
      <dgm:prSet/>
      <dgm:spPr/>
      <dgm:t>
        <a:bodyPr/>
        <a:lstStyle/>
        <a:p>
          <a:endParaRPr lang="en-GB"/>
        </a:p>
      </dgm:t>
    </dgm:pt>
    <dgm:pt modelId="{41D4F419-8EBE-444C-B713-E924749FE463}">
      <dgm:prSet phldrT="[Text]"/>
      <dgm:spPr/>
      <dgm:t>
        <a:bodyPr/>
        <a:lstStyle/>
        <a:p>
          <a:endParaRPr lang="en-GB" dirty="0"/>
        </a:p>
      </dgm:t>
    </dgm:pt>
    <dgm:pt modelId="{1406098D-48CA-452E-92CB-B06FB46D8B82}" type="parTrans" cxnId="{B1474B10-CE72-48E7-B16C-3E4B649E5C41}">
      <dgm:prSet/>
      <dgm:spPr/>
      <dgm:t>
        <a:bodyPr/>
        <a:lstStyle/>
        <a:p>
          <a:endParaRPr lang="en-GB"/>
        </a:p>
      </dgm:t>
    </dgm:pt>
    <dgm:pt modelId="{AE0BACCB-07C4-4819-A39F-03E3272BC683}" type="sibTrans" cxnId="{B1474B10-CE72-48E7-B16C-3E4B649E5C41}">
      <dgm:prSet/>
      <dgm:spPr/>
      <dgm:t>
        <a:bodyPr/>
        <a:lstStyle/>
        <a:p>
          <a:endParaRPr lang="en-GB"/>
        </a:p>
      </dgm:t>
    </dgm:pt>
    <dgm:pt modelId="{0149C8B6-1D37-4EAD-8F59-7B1FFB07EBFB}">
      <dgm:prSet phldrT="[Text]"/>
      <dgm:spPr/>
      <dgm:t>
        <a:bodyPr/>
        <a:lstStyle/>
        <a:p>
          <a:endParaRPr lang="en-GB" dirty="0"/>
        </a:p>
      </dgm:t>
    </dgm:pt>
    <dgm:pt modelId="{E4CC2502-7441-4F2C-BD51-79A81007844C}" type="parTrans" cxnId="{392D5615-D309-47FE-A630-D07134EF69F2}">
      <dgm:prSet/>
      <dgm:spPr/>
      <dgm:t>
        <a:bodyPr/>
        <a:lstStyle/>
        <a:p>
          <a:endParaRPr lang="en-GB"/>
        </a:p>
      </dgm:t>
    </dgm:pt>
    <dgm:pt modelId="{269D1766-53A2-4FB7-9BD5-E5F40B3FF196}" type="sibTrans" cxnId="{392D5615-D309-47FE-A630-D07134EF69F2}">
      <dgm:prSet/>
      <dgm:spPr/>
      <dgm:t>
        <a:bodyPr/>
        <a:lstStyle/>
        <a:p>
          <a:endParaRPr lang="en-GB"/>
        </a:p>
      </dgm:t>
    </dgm:pt>
    <dgm:pt modelId="{FED80838-4BF2-4A56-9843-AC4EA7BBEE45}" type="pres">
      <dgm:prSet presAssocID="{0F68FCCC-0D19-43E1-ABC6-9D0D09F675DA}" presName="Name0" presStyleCnt="0">
        <dgm:presLayoutVars>
          <dgm:chMax val="7"/>
          <dgm:dir/>
          <dgm:animLvl val="lvl"/>
          <dgm:resizeHandles val="exact"/>
        </dgm:presLayoutVars>
      </dgm:prSet>
      <dgm:spPr/>
      <dgm:t>
        <a:bodyPr/>
        <a:lstStyle/>
        <a:p>
          <a:endParaRPr lang="en-GB"/>
        </a:p>
      </dgm:t>
    </dgm:pt>
    <dgm:pt modelId="{032A2B1E-FB68-4FCB-AEAA-9CDED0ABCB7B}" type="pres">
      <dgm:prSet presAssocID="{2DBA9A6A-21DA-4D23-98DE-86CAA620772F}" presName="circle1" presStyleLbl="node1" presStyleIdx="0" presStyleCnt="3"/>
      <dgm:spPr/>
    </dgm:pt>
    <dgm:pt modelId="{9D0099EF-5494-4E56-8BD3-C8D4BCBBD445}" type="pres">
      <dgm:prSet presAssocID="{2DBA9A6A-21DA-4D23-98DE-86CAA620772F}" presName="space" presStyleCnt="0"/>
      <dgm:spPr/>
    </dgm:pt>
    <dgm:pt modelId="{84341320-CD51-4715-B351-A0641D49B3F1}" type="pres">
      <dgm:prSet presAssocID="{2DBA9A6A-21DA-4D23-98DE-86CAA620772F}" presName="rect1" presStyleLbl="alignAcc1" presStyleIdx="0" presStyleCnt="3"/>
      <dgm:spPr/>
      <dgm:t>
        <a:bodyPr/>
        <a:lstStyle/>
        <a:p>
          <a:endParaRPr lang="en-GB"/>
        </a:p>
      </dgm:t>
    </dgm:pt>
    <dgm:pt modelId="{D451E459-C867-41F7-A27E-089DDB7726B1}" type="pres">
      <dgm:prSet presAssocID="{7B68F931-64A6-4A9A-A44B-B54997BF1706}" presName="vertSpace2" presStyleLbl="node1" presStyleIdx="0" presStyleCnt="3"/>
      <dgm:spPr/>
    </dgm:pt>
    <dgm:pt modelId="{7EE62CD6-C46B-43C2-90DF-150872FD87B3}" type="pres">
      <dgm:prSet presAssocID="{7B68F931-64A6-4A9A-A44B-B54997BF1706}" presName="circle2" presStyleLbl="node1" presStyleIdx="1" presStyleCnt="3"/>
      <dgm:spPr/>
    </dgm:pt>
    <dgm:pt modelId="{6F558ED0-1E05-40E4-A25B-2FD58715812D}" type="pres">
      <dgm:prSet presAssocID="{7B68F931-64A6-4A9A-A44B-B54997BF1706}" presName="rect2" presStyleLbl="alignAcc1" presStyleIdx="1" presStyleCnt="3"/>
      <dgm:spPr/>
      <dgm:t>
        <a:bodyPr/>
        <a:lstStyle/>
        <a:p>
          <a:endParaRPr lang="en-GB"/>
        </a:p>
      </dgm:t>
    </dgm:pt>
    <dgm:pt modelId="{A995EF66-C6C9-41B5-9AE6-E1581E3BBBBA}" type="pres">
      <dgm:prSet presAssocID="{70B201EC-5D8F-4CBB-A315-736473DDF48F}" presName="vertSpace3" presStyleLbl="node1" presStyleIdx="1" presStyleCnt="3"/>
      <dgm:spPr/>
    </dgm:pt>
    <dgm:pt modelId="{50F2D055-ED92-4E70-8998-2A38361468F9}" type="pres">
      <dgm:prSet presAssocID="{70B201EC-5D8F-4CBB-A315-736473DDF48F}" presName="circle3" presStyleLbl="node1" presStyleIdx="2" presStyleCnt="3"/>
      <dgm:spPr/>
    </dgm:pt>
    <dgm:pt modelId="{AC452FE6-134C-4278-A106-298C2AB8A287}" type="pres">
      <dgm:prSet presAssocID="{70B201EC-5D8F-4CBB-A315-736473DDF48F}" presName="rect3" presStyleLbl="alignAcc1" presStyleIdx="2" presStyleCnt="3"/>
      <dgm:spPr/>
      <dgm:t>
        <a:bodyPr/>
        <a:lstStyle/>
        <a:p>
          <a:endParaRPr lang="en-GB"/>
        </a:p>
      </dgm:t>
    </dgm:pt>
    <dgm:pt modelId="{AF46D038-44E9-416B-9121-BD0EA221DCC9}" type="pres">
      <dgm:prSet presAssocID="{2DBA9A6A-21DA-4D23-98DE-86CAA620772F}" presName="rect1ParTx" presStyleLbl="alignAcc1" presStyleIdx="2" presStyleCnt="3">
        <dgm:presLayoutVars>
          <dgm:chMax val="1"/>
          <dgm:bulletEnabled val="1"/>
        </dgm:presLayoutVars>
      </dgm:prSet>
      <dgm:spPr/>
      <dgm:t>
        <a:bodyPr/>
        <a:lstStyle/>
        <a:p>
          <a:endParaRPr lang="en-GB"/>
        </a:p>
      </dgm:t>
    </dgm:pt>
    <dgm:pt modelId="{BAA3BCED-BFC3-40A2-AEA4-139C1639A32D}" type="pres">
      <dgm:prSet presAssocID="{2DBA9A6A-21DA-4D23-98DE-86CAA620772F}" presName="rect1ChTx" presStyleLbl="alignAcc1" presStyleIdx="2" presStyleCnt="3">
        <dgm:presLayoutVars>
          <dgm:bulletEnabled val="1"/>
        </dgm:presLayoutVars>
      </dgm:prSet>
      <dgm:spPr/>
      <dgm:t>
        <a:bodyPr/>
        <a:lstStyle/>
        <a:p>
          <a:endParaRPr lang="en-GB"/>
        </a:p>
      </dgm:t>
    </dgm:pt>
    <dgm:pt modelId="{18B822B9-CC17-42C7-B26E-9ADCDB92F4E8}" type="pres">
      <dgm:prSet presAssocID="{7B68F931-64A6-4A9A-A44B-B54997BF1706}" presName="rect2ParTx" presStyleLbl="alignAcc1" presStyleIdx="2" presStyleCnt="3">
        <dgm:presLayoutVars>
          <dgm:chMax val="1"/>
          <dgm:bulletEnabled val="1"/>
        </dgm:presLayoutVars>
      </dgm:prSet>
      <dgm:spPr/>
      <dgm:t>
        <a:bodyPr/>
        <a:lstStyle/>
        <a:p>
          <a:endParaRPr lang="en-GB"/>
        </a:p>
      </dgm:t>
    </dgm:pt>
    <dgm:pt modelId="{0BFF4B28-A498-4D73-BADB-255ED843A07D}" type="pres">
      <dgm:prSet presAssocID="{7B68F931-64A6-4A9A-A44B-B54997BF1706}" presName="rect2ChTx" presStyleLbl="alignAcc1" presStyleIdx="2" presStyleCnt="3">
        <dgm:presLayoutVars>
          <dgm:bulletEnabled val="1"/>
        </dgm:presLayoutVars>
      </dgm:prSet>
      <dgm:spPr/>
      <dgm:t>
        <a:bodyPr/>
        <a:lstStyle/>
        <a:p>
          <a:endParaRPr lang="en-GB"/>
        </a:p>
      </dgm:t>
    </dgm:pt>
    <dgm:pt modelId="{306A6C7C-8E3A-4581-B8A9-FCEA99B3245F}" type="pres">
      <dgm:prSet presAssocID="{70B201EC-5D8F-4CBB-A315-736473DDF48F}" presName="rect3ParTx" presStyleLbl="alignAcc1" presStyleIdx="2" presStyleCnt="3">
        <dgm:presLayoutVars>
          <dgm:chMax val="1"/>
          <dgm:bulletEnabled val="1"/>
        </dgm:presLayoutVars>
      </dgm:prSet>
      <dgm:spPr/>
      <dgm:t>
        <a:bodyPr/>
        <a:lstStyle/>
        <a:p>
          <a:endParaRPr lang="en-GB"/>
        </a:p>
      </dgm:t>
    </dgm:pt>
    <dgm:pt modelId="{8134D0CB-E88A-4CB9-B80B-000F8277596B}" type="pres">
      <dgm:prSet presAssocID="{70B201EC-5D8F-4CBB-A315-736473DDF48F}" presName="rect3ChTx" presStyleLbl="alignAcc1" presStyleIdx="2" presStyleCnt="3">
        <dgm:presLayoutVars>
          <dgm:bulletEnabled val="1"/>
        </dgm:presLayoutVars>
      </dgm:prSet>
      <dgm:spPr/>
      <dgm:t>
        <a:bodyPr/>
        <a:lstStyle/>
        <a:p>
          <a:endParaRPr lang="en-GB"/>
        </a:p>
      </dgm:t>
    </dgm:pt>
  </dgm:ptLst>
  <dgm:cxnLst>
    <dgm:cxn modelId="{1905F87C-32F5-4166-96C1-2C4F2D717685}" type="presOf" srcId="{7B68F931-64A6-4A9A-A44B-B54997BF1706}" destId="{6F558ED0-1E05-40E4-A25B-2FD58715812D}" srcOrd="0" destOrd="0" presId="urn:microsoft.com/office/officeart/2005/8/layout/target3"/>
    <dgm:cxn modelId="{C17F2E7F-B02C-4753-8E26-994BECE4AC2C}" type="presOf" srcId="{0F68FCCC-0D19-43E1-ABC6-9D0D09F675DA}" destId="{FED80838-4BF2-4A56-9843-AC4EA7BBEE45}" srcOrd="0" destOrd="0" presId="urn:microsoft.com/office/officeart/2005/8/layout/target3"/>
    <dgm:cxn modelId="{C5A69A0C-63E3-45E4-8DD3-80C21294E043}" srcId="{7B68F931-64A6-4A9A-A44B-B54997BF1706}" destId="{920EF08F-A6C1-4C68-8CA7-6E9867584422}" srcOrd="0" destOrd="0" parTransId="{EF679220-362A-4AC4-9C40-05B5F38AEE8E}" sibTransId="{E7D68BD7-ADA9-4E57-81CB-C121BC9CD5E9}"/>
    <dgm:cxn modelId="{2D277D90-482E-42FB-919D-760DC974C9E5}" srcId="{2DBA9A6A-21DA-4D23-98DE-86CAA620772F}" destId="{0B51AF89-C31E-4585-A45C-03A9D906AD3D}" srcOrd="1" destOrd="0" parTransId="{C121FB97-9439-4D4C-B890-94BF136916FD}" sibTransId="{E328ED68-3B2C-47E5-93B6-D3DCEC5895D5}"/>
    <dgm:cxn modelId="{6629D525-7A8F-4B0B-A5FC-C4256C12EB3F}" type="presOf" srcId="{2DBA9A6A-21DA-4D23-98DE-86CAA620772F}" destId="{AF46D038-44E9-416B-9121-BD0EA221DCC9}" srcOrd="1" destOrd="0" presId="urn:microsoft.com/office/officeart/2005/8/layout/target3"/>
    <dgm:cxn modelId="{8E8A52EC-0F5A-44A7-82C7-AAB9DFCC434A}" type="presOf" srcId="{41D4F419-8EBE-444C-B713-E924749FE463}" destId="{8134D0CB-E88A-4CB9-B80B-000F8277596B}" srcOrd="0" destOrd="0" presId="urn:microsoft.com/office/officeart/2005/8/layout/target3"/>
    <dgm:cxn modelId="{B05E9707-5023-4571-93E1-AF8C747DBAAB}" type="presOf" srcId="{70B201EC-5D8F-4CBB-A315-736473DDF48F}" destId="{306A6C7C-8E3A-4581-B8A9-FCEA99B3245F}" srcOrd="1" destOrd="0" presId="urn:microsoft.com/office/officeart/2005/8/layout/target3"/>
    <dgm:cxn modelId="{F74A9EEE-4D99-4023-BD56-1D20C6DC4BC4}" type="presOf" srcId="{2DBA9A6A-21DA-4D23-98DE-86CAA620772F}" destId="{84341320-CD51-4715-B351-A0641D49B3F1}" srcOrd="0" destOrd="0" presId="urn:microsoft.com/office/officeart/2005/8/layout/target3"/>
    <dgm:cxn modelId="{A295D46B-E42C-474D-92F0-DA00A8C48B1E}" type="presOf" srcId="{0149C8B6-1D37-4EAD-8F59-7B1FFB07EBFB}" destId="{8134D0CB-E88A-4CB9-B80B-000F8277596B}" srcOrd="0" destOrd="1" presId="urn:microsoft.com/office/officeart/2005/8/layout/target3"/>
    <dgm:cxn modelId="{B1474B10-CE72-48E7-B16C-3E4B649E5C41}" srcId="{70B201EC-5D8F-4CBB-A315-736473DDF48F}" destId="{41D4F419-8EBE-444C-B713-E924749FE463}" srcOrd="0" destOrd="0" parTransId="{1406098D-48CA-452E-92CB-B06FB46D8B82}" sibTransId="{AE0BACCB-07C4-4819-A39F-03E3272BC683}"/>
    <dgm:cxn modelId="{E72F338D-E034-47A6-8611-E759439CCF07}" type="presOf" srcId="{9ED96A74-BBBE-40FF-90E4-98F98F8570ED}" destId="{BAA3BCED-BFC3-40A2-AEA4-139C1639A32D}" srcOrd="0" destOrd="0" presId="urn:microsoft.com/office/officeart/2005/8/layout/target3"/>
    <dgm:cxn modelId="{06B3FD17-40D4-4D1D-B15C-B0962D7699EE}" srcId="{0F68FCCC-0D19-43E1-ABC6-9D0D09F675DA}" destId="{2DBA9A6A-21DA-4D23-98DE-86CAA620772F}" srcOrd="0" destOrd="0" parTransId="{92FB527E-1C10-4501-9AA6-72C96D4F2D6C}" sibTransId="{BBAE6508-E3E5-4A9C-B03C-D846F3696A14}"/>
    <dgm:cxn modelId="{392D5615-D309-47FE-A630-D07134EF69F2}" srcId="{70B201EC-5D8F-4CBB-A315-736473DDF48F}" destId="{0149C8B6-1D37-4EAD-8F59-7B1FFB07EBFB}" srcOrd="1" destOrd="0" parTransId="{E4CC2502-7441-4F2C-BD51-79A81007844C}" sibTransId="{269D1766-53A2-4FB7-9BD5-E5F40B3FF196}"/>
    <dgm:cxn modelId="{5423FFCA-3AC4-40E7-9872-52D48C942013}" srcId="{0F68FCCC-0D19-43E1-ABC6-9D0D09F675DA}" destId="{7B68F931-64A6-4A9A-A44B-B54997BF1706}" srcOrd="1" destOrd="0" parTransId="{8A387B68-D69D-41D8-96E0-7A3EB5A27858}" sibTransId="{F0000467-A049-4298-8135-87FE0A51ED67}"/>
    <dgm:cxn modelId="{C7AA9E61-DE09-4F89-8608-9FE6618D4E3E}" srcId="{0F68FCCC-0D19-43E1-ABC6-9D0D09F675DA}" destId="{70B201EC-5D8F-4CBB-A315-736473DDF48F}" srcOrd="2" destOrd="0" parTransId="{02347DEB-3FDE-403E-B13B-B1A0198499F8}" sibTransId="{02174AB6-C9DF-4B96-A9EE-DF2D35ED69D6}"/>
    <dgm:cxn modelId="{127D18E6-7F73-459E-9FB9-40AD875DD265}" srcId="{2DBA9A6A-21DA-4D23-98DE-86CAA620772F}" destId="{9ED96A74-BBBE-40FF-90E4-98F98F8570ED}" srcOrd="0" destOrd="0" parTransId="{41849A2A-1ACD-436A-B22C-C865287A9639}" sibTransId="{8E6B75DA-94D9-4523-A38E-E63AE0A00E35}"/>
    <dgm:cxn modelId="{09EB5DA9-9D68-4E97-8C81-C0A1D59BF0E2}" type="presOf" srcId="{7B68F931-64A6-4A9A-A44B-B54997BF1706}" destId="{18B822B9-CC17-42C7-B26E-9ADCDB92F4E8}" srcOrd="1" destOrd="0" presId="urn:microsoft.com/office/officeart/2005/8/layout/target3"/>
    <dgm:cxn modelId="{359BAD7B-F511-4754-9034-1EE9DC44F884}" type="presOf" srcId="{0B51AF89-C31E-4585-A45C-03A9D906AD3D}" destId="{BAA3BCED-BFC3-40A2-AEA4-139C1639A32D}" srcOrd="0" destOrd="1" presId="urn:microsoft.com/office/officeart/2005/8/layout/target3"/>
    <dgm:cxn modelId="{6B245D14-FC24-486B-8119-CF801F7D8EA5}" type="presOf" srcId="{F2B03DEA-A4BD-46E3-BD24-607D951A6BCE}" destId="{0BFF4B28-A498-4D73-BADB-255ED843A07D}" srcOrd="0" destOrd="1" presId="urn:microsoft.com/office/officeart/2005/8/layout/target3"/>
    <dgm:cxn modelId="{8C7635E0-40DE-4BE9-90DE-AB56B2AF574E}" type="presOf" srcId="{70B201EC-5D8F-4CBB-A315-736473DDF48F}" destId="{AC452FE6-134C-4278-A106-298C2AB8A287}" srcOrd="0" destOrd="0" presId="urn:microsoft.com/office/officeart/2005/8/layout/target3"/>
    <dgm:cxn modelId="{A1111C3F-0B16-4A26-864B-6952D66A0243}" type="presOf" srcId="{920EF08F-A6C1-4C68-8CA7-6E9867584422}" destId="{0BFF4B28-A498-4D73-BADB-255ED843A07D}" srcOrd="0" destOrd="0" presId="urn:microsoft.com/office/officeart/2005/8/layout/target3"/>
    <dgm:cxn modelId="{878CC43C-6983-4E24-9688-043858FDEA43}" srcId="{7B68F931-64A6-4A9A-A44B-B54997BF1706}" destId="{F2B03DEA-A4BD-46E3-BD24-607D951A6BCE}" srcOrd="1" destOrd="0" parTransId="{9BD08B7C-ADE3-41E5-9A51-130C4A6411B3}" sibTransId="{42A37B14-6738-4E70-9213-78875438CA80}"/>
    <dgm:cxn modelId="{E01C92AB-F451-4F44-8B69-2E5B8110140E}" type="presParOf" srcId="{FED80838-4BF2-4A56-9843-AC4EA7BBEE45}" destId="{032A2B1E-FB68-4FCB-AEAA-9CDED0ABCB7B}" srcOrd="0" destOrd="0" presId="urn:microsoft.com/office/officeart/2005/8/layout/target3"/>
    <dgm:cxn modelId="{DC14D906-EBD9-490D-BBBC-EB9172408CBA}" type="presParOf" srcId="{FED80838-4BF2-4A56-9843-AC4EA7BBEE45}" destId="{9D0099EF-5494-4E56-8BD3-C8D4BCBBD445}" srcOrd="1" destOrd="0" presId="urn:microsoft.com/office/officeart/2005/8/layout/target3"/>
    <dgm:cxn modelId="{76E20A0E-F0C4-42C5-B775-C69571245D8A}" type="presParOf" srcId="{FED80838-4BF2-4A56-9843-AC4EA7BBEE45}" destId="{84341320-CD51-4715-B351-A0641D49B3F1}" srcOrd="2" destOrd="0" presId="urn:microsoft.com/office/officeart/2005/8/layout/target3"/>
    <dgm:cxn modelId="{AC06526F-8A8B-4B3B-A57B-9847A727FA89}" type="presParOf" srcId="{FED80838-4BF2-4A56-9843-AC4EA7BBEE45}" destId="{D451E459-C867-41F7-A27E-089DDB7726B1}" srcOrd="3" destOrd="0" presId="urn:microsoft.com/office/officeart/2005/8/layout/target3"/>
    <dgm:cxn modelId="{6C00A603-06B8-410A-B044-BFE1B139091E}" type="presParOf" srcId="{FED80838-4BF2-4A56-9843-AC4EA7BBEE45}" destId="{7EE62CD6-C46B-43C2-90DF-150872FD87B3}" srcOrd="4" destOrd="0" presId="urn:microsoft.com/office/officeart/2005/8/layout/target3"/>
    <dgm:cxn modelId="{34A6DA34-E0EC-4EC5-BD68-20A4A894295B}" type="presParOf" srcId="{FED80838-4BF2-4A56-9843-AC4EA7BBEE45}" destId="{6F558ED0-1E05-40E4-A25B-2FD58715812D}" srcOrd="5" destOrd="0" presId="urn:microsoft.com/office/officeart/2005/8/layout/target3"/>
    <dgm:cxn modelId="{E9532AD0-AD5B-4A6F-9266-EDF48438C6F6}" type="presParOf" srcId="{FED80838-4BF2-4A56-9843-AC4EA7BBEE45}" destId="{A995EF66-C6C9-41B5-9AE6-E1581E3BBBBA}" srcOrd="6" destOrd="0" presId="urn:microsoft.com/office/officeart/2005/8/layout/target3"/>
    <dgm:cxn modelId="{96C25EB6-E366-4DC3-9BE7-73B8173199A0}" type="presParOf" srcId="{FED80838-4BF2-4A56-9843-AC4EA7BBEE45}" destId="{50F2D055-ED92-4E70-8998-2A38361468F9}" srcOrd="7" destOrd="0" presId="urn:microsoft.com/office/officeart/2005/8/layout/target3"/>
    <dgm:cxn modelId="{AD256946-8A03-42BD-BFE6-0D4567C42F61}" type="presParOf" srcId="{FED80838-4BF2-4A56-9843-AC4EA7BBEE45}" destId="{AC452FE6-134C-4278-A106-298C2AB8A287}" srcOrd="8" destOrd="0" presId="urn:microsoft.com/office/officeart/2005/8/layout/target3"/>
    <dgm:cxn modelId="{D0201AB1-FCDD-4810-8DD3-C05A3F3758D0}" type="presParOf" srcId="{FED80838-4BF2-4A56-9843-AC4EA7BBEE45}" destId="{AF46D038-44E9-416B-9121-BD0EA221DCC9}" srcOrd="9" destOrd="0" presId="urn:microsoft.com/office/officeart/2005/8/layout/target3"/>
    <dgm:cxn modelId="{0CC89606-832F-4ED1-860F-21E8364D3DA8}" type="presParOf" srcId="{FED80838-4BF2-4A56-9843-AC4EA7BBEE45}" destId="{BAA3BCED-BFC3-40A2-AEA4-139C1639A32D}" srcOrd="10" destOrd="0" presId="urn:microsoft.com/office/officeart/2005/8/layout/target3"/>
    <dgm:cxn modelId="{1CC2D48F-8B02-4C99-B101-7F59B94B80F7}" type="presParOf" srcId="{FED80838-4BF2-4A56-9843-AC4EA7BBEE45}" destId="{18B822B9-CC17-42C7-B26E-9ADCDB92F4E8}" srcOrd="11" destOrd="0" presId="urn:microsoft.com/office/officeart/2005/8/layout/target3"/>
    <dgm:cxn modelId="{C9A8A15D-97AD-4E53-AF0B-E61FC0858814}" type="presParOf" srcId="{FED80838-4BF2-4A56-9843-AC4EA7BBEE45}" destId="{0BFF4B28-A498-4D73-BADB-255ED843A07D}" srcOrd="12" destOrd="0" presId="urn:microsoft.com/office/officeart/2005/8/layout/target3"/>
    <dgm:cxn modelId="{B486E684-97E0-4FAE-A8AD-5E6082F026AE}" type="presParOf" srcId="{FED80838-4BF2-4A56-9843-AC4EA7BBEE45}" destId="{306A6C7C-8E3A-4581-B8A9-FCEA99B3245F}" srcOrd="13" destOrd="0" presId="urn:microsoft.com/office/officeart/2005/8/layout/target3"/>
    <dgm:cxn modelId="{53128FF6-85FC-4673-8576-AF52B5CD97CA}" type="presParOf" srcId="{FED80838-4BF2-4A56-9843-AC4EA7BBEE45}" destId="{8134D0CB-E88A-4CB9-B80B-000F8277596B}" srcOrd="14" destOrd="0" presId="urn:microsoft.com/office/officeart/2005/8/layout/target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21A69587-B7F3-4BA7-AC8C-EE5B19970277}" type="doc">
      <dgm:prSet loTypeId="urn:microsoft.com/office/officeart/2005/8/layout/vList6" loCatId="list" qsTypeId="urn:microsoft.com/office/officeart/2005/8/quickstyle/simple1" qsCatId="simple" csTypeId="urn:microsoft.com/office/officeart/2005/8/colors/colorful4" csCatId="colorful" phldr="1"/>
      <dgm:spPr/>
      <dgm:t>
        <a:bodyPr/>
        <a:lstStyle/>
        <a:p>
          <a:endParaRPr lang="en-GB"/>
        </a:p>
      </dgm:t>
    </dgm:pt>
    <dgm:pt modelId="{8E12959D-40FB-43DB-BC6B-2C8B61B55FC9}">
      <dgm:prSet phldrT="[Text]"/>
      <dgm:spPr/>
      <dgm:t>
        <a:bodyPr/>
        <a:lstStyle/>
        <a:p>
          <a:r>
            <a:rPr lang="en-GB" dirty="0" smtClean="0"/>
            <a:t>Purpose</a:t>
          </a:r>
          <a:endParaRPr lang="en-GB" dirty="0"/>
        </a:p>
      </dgm:t>
    </dgm:pt>
    <dgm:pt modelId="{7DFBA8EE-F65E-4934-AD45-C8D63AFD8316}" type="parTrans" cxnId="{6597089B-5351-4933-9024-D927208023DF}">
      <dgm:prSet/>
      <dgm:spPr/>
      <dgm:t>
        <a:bodyPr/>
        <a:lstStyle/>
        <a:p>
          <a:endParaRPr lang="en-GB"/>
        </a:p>
      </dgm:t>
    </dgm:pt>
    <dgm:pt modelId="{6366306E-9914-4833-9E54-B602620784E4}" type="sibTrans" cxnId="{6597089B-5351-4933-9024-D927208023DF}">
      <dgm:prSet/>
      <dgm:spPr/>
      <dgm:t>
        <a:bodyPr/>
        <a:lstStyle/>
        <a:p>
          <a:endParaRPr lang="en-GB"/>
        </a:p>
      </dgm:t>
    </dgm:pt>
    <dgm:pt modelId="{2A21E42A-708E-43B1-965B-70A543315B2F}">
      <dgm:prSet phldrT="[Text]"/>
      <dgm:spPr/>
      <dgm:t>
        <a:bodyPr/>
        <a:lstStyle/>
        <a:p>
          <a:endParaRPr lang="en-GB" dirty="0"/>
        </a:p>
      </dgm:t>
    </dgm:pt>
    <dgm:pt modelId="{2C800FC0-6A19-44CB-BF7D-0DD68047444A}" type="parTrans" cxnId="{52DD664F-E02E-4843-9092-ABD6DCD84A1C}">
      <dgm:prSet/>
      <dgm:spPr/>
      <dgm:t>
        <a:bodyPr/>
        <a:lstStyle/>
        <a:p>
          <a:endParaRPr lang="en-GB"/>
        </a:p>
      </dgm:t>
    </dgm:pt>
    <dgm:pt modelId="{F06BB3DF-0442-4FD4-8E60-E83CFE39D662}" type="sibTrans" cxnId="{52DD664F-E02E-4843-9092-ABD6DCD84A1C}">
      <dgm:prSet/>
      <dgm:spPr/>
      <dgm:t>
        <a:bodyPr/>
        <a:lstStyle/>
        <a:p>
          <a:endParaRPr lang="en-GB"/>
        </a:p>
      </dgm:t>
    </dgm:pt>
    <dgm:pt modelId="{B3B476FD-1522-4146-9DA8-9A6F830B3B67}">
      <dgm:prSet phldrT="[Text]"/>
      <dgm:spPr/>
      <dgm:t>
        <a:bodyPr/>
        <a:lstStyle/>
        <a:p>
          <a:endParaRPr lang="en-GB" dirty="0"/>
        </a:p>
      </dgm:t>
    </dgm:pt>
    <dgm:pt modelId="{09D78A1C-2A7A-48D1-9E78-197ADD291262}" type="parTrans" cxnId="{E8142290-2E74-48AD-B936-9DF12CEB6644}">
      <dgm:prSet/>
      <dgm:spPr/>
      <dgm:t>
        <a:bodyPr/>
        <a:lstStyle/>
        <a:p>
          <a:endParaRPr lang="en-GB"/>
        </a:p>
      </dgm:t>
    </dgm:pt>
    <dgm:pt modelId="{901CD893-F60D-476B-98C4-96F264DCB688}" type="sibTrans" cxnId="{E8142290-2E74-48AD-B936-9DF12CEB6644}">
      <dgm:prSet/>
      <dgm:spPr/>
      <dgm:t>
        <a:bodyPr/>
        <a:lstStyle/>
        <a:p>
          <a:endParaRPr lang="en-GB"/>
        </a:p>
      </dgm:t>
    </dgm:pt>
    <dgm:pt modelId="{064FF3B3-3CF4-4254-9AC0-3FBC92AA4D47}">
      <dgm:prSet phldrT="[Text]"/>
      <dgm:spPr/>
      <dgm:t>
        <a:bodyPr/>
        <a:lstStyle/>
        <a:p>
          <a:r>
            <a:rPr lang="en-GB" dirty="0" smtClean="0"/>
            <a:t>Intention</a:t>
          </a:r>
          <a:endParaRPr lang="en-GB" dirty="0"/>
        </a:p>
      </dgm:t>
    </dgm:pt>
    <dgm:pt modelId="{46421513-64E0-4BBD-BD2D-17DAE82908EB}" type="parTrans" cxnId="{A6238AC2-5DC3-421E-B12F-8CA2CAD3FA0E}">
      <dgm:prSet/>
      <dgm:spPr/>
      <dgm:t>
        <a:bodyPr/>
        <a:lstStyle/>
        <a:p>
          <a:endParaRPr lang="en-GB"/>
        </a:p>
      </dgm:t>
    </dgm:pt>
    <dgm:pt modelId="{3D11A31F-FF0B-4AD0-8007-CBC83FF58B68}" type="sibTrans" cxnId="{A6238AC2-5DC3-421E-B12F-8CA2CAD3FA0E}">
      <dgm:prSet/>
      <dgm:spPr/>
      <dgm:t>
        <a:bodyPr/>
        <a:lstStyle/>
        <a:p>
          <a:endParaRPr lang="en-GB"/>
        </a:p>
      </dgm:t>
    </dgm:pt>
    <dgm:pt modelId="{E46FBB6B-2B28-47A6-A8D8-AFFC33951DDD}">
      <dgm:prSet phldrT="[Text]"/>
      <dgm:spPr/>
      <dgm:t>
        <a:bodyPr/>
        <a:lstStyle/>
        <a:p>
          <a:endParaRPr lang="en-GB" dirty="0"/>
        </a:p>
      </dgm:t>
    </dgm:pt>
    <dgm:pt modelId="{9568406D-34C5-4A9F-AAF0-09E83857B51C}" type="parTrans" cxnId="{885FBAA3-362C-48E8-A82D-A06F1BE9BB01}">
      <dgm:prSet/>
      <dgm:spPr/>
      <dgm:t>
        <a:bodyPr/>
        <a:lstStyle/>
        <a:p>
          <a:endParaRPr lang="en-GB"/>
        </a:p>
      </dgm:t>
    </dgm:pt>
    <dgm:pt modelId="{44055B6E-5E9F-448E-940E-E2D545443F9B}" type="sibTrans" cxnId="{885FBAA3-362C-48E8-A82D-A06F1BE9BB01}">
      <dgm:prSet/>
      <dgm:spPr/>
      <dgm:t>
        <a:bodyPr/>
        <a:lstStyle/>
        <a:p>
          <a:endParaRPr lang="en-GB"/>
        </a:p>
      </dgm:t>
    </dgm:pt>
    <dgm:pt modelId="{56CD4B03-774A-4E9E-A024-8CCDEC95EF61}">
      <dgm:prSet phldrT="[Text]"/>
      <dgm:spPr/>
      <dgm:t>
        <a:bodyPr/>
        <a:lstStyle/>
        <a:p>
          <a:endParaRPr lang="en-GB" dirty="0"/>
        </a:p>
      </dgm:t>
    </dgm:pt>
    <dgm:pt modelId="{DFD4D4A6-6DDF-41FA-A337-A92F59E4D54B}" type="parTrans" cxnId="{EB89D839-165F-4581-9CD4-FDC51E8F6296}">
      <dgm:prSet/>
      <dgm:spPr/>
      <dgm:t>
        <a:bodyPr/>
        <a:lstStyle/>
        <a:p>
          <a:endParaRPr lang="en-GB"/>
        </a:p>
      </dgm:t>
    </dgm:pt>
    <dgm:pt modelId="{F1D11167-9C43-484A-AAF3-8879C440D641}" type="sibTrans" cxnId="{EB89D839-165F-4581-9CD4-FDC51E8F6296}">
      <dgm:prSet/>
      <dgm:spPr/>
      <dgm:t>
        <a:bodyPr/>
        <a:lstStyle/>
        <a:p>
          <a:endParaRPr lang="en-GB"/>
        </a:p>
      </dgm:t>
    </dgm:pt>
    <dgm:pt modelId="{C4C42467-B2CF-46ED-8393-CE3B3FE7F70E}" type="pres">
      <dgm:prSet presAssocID="{21A69587-B7F3-4BA7-AC8C-EE5B19970277}" presName="Name0" presStyleCnt="0">
        <dgm:presLayoutVars>
          <dgm:dir/>
          <dgm:animLvl val="lvl"/>
          <dgm:resizeHandles/>
        </dgm:presLayoutVars>
      </dgm:prSet>
      <dgm:spPr/>
      <dgm:t>
        <a:bodyPr/>
        <a:lstStyle/>
        <a:p>
          <a:endParaRPr lang="en-GB"/>
        </a:p>
      </dgm:t>
    </dgm:pt>
    <dgm:pt modelId="{F927ECE9-99B1-4081-8949-0D2ADE70FD19}" type="pres">
      <dgm:prSet presAssocID="{8E12959D-40FB-43DB-BC6B-2C8B61B55FC9}" presName="linNode" presStyleCnt="0"/>
      <dgm:spPr/>
    </dgm:pt>
    <dgm:pt modelId="{C6817B68-822A-4FCD-AFF1-4FD2E8A0C86D}" type="pres">
      <dgm:prSet presAssocID="{8E12959D-40FB-43DB-BC6B-2C8B61B55FC9}" presName="parentShp" presStyleLbl="node1" presStyleIdx="0" presStyleCnt="2">
        <dgm:presLayoutVars>
          <dgm:bulletEnabled val="1"/>
        </dgm:presLayoutVars>
      </dgm:prSet>
      <dgm:spPr/>
      <dgm:t>
        <a:bodyPr/>
        <a:lstStyle/>
        <a:p>
          <a:endParaRPr lang="en-GB"/>
        </a:p>
      </dgm:t>
    </dgm:pt>
    <dgm:pt modelId="{BA9BCAAE-9AF1-4860-840D-1EAC2B82CCD9}" type="pres">
      <dgm:prSet presAssocID="{8E12959D-40FB-43DB-BC6B-2C8B61B55FC9}" presName="childShp" presStyleLbl="bgAccFollowNode1" presStyleIdx="0" presStyleCnt="2">
        <dgm:presLayoutVars>
          <dgm:bulletEnabled val="1"/>
        </dgm:presLayoutVars>
      </dgm:prSet>
      <dgm:spPr/>
      <dgm:t>
        <a:bodyPr/>
        <a:lstStyle/>
        <a:p>
          <a:endParaRPr lang="en-GB"/>
        </a:p>
      </dgm:t>
    </dgm:pt>
    <dgm:pt modelId="{290C6E37-E2F3-4E00-8F93-73DEE39AACD9}" type="pres">
      <dgm:prSet presAssocID="{6366306E-9914-4833-9E54-B602620784E4}" presName="spacing" presStyleCnt="0"/>
      <dgm:spPr/>
    </dgm:pt>
    <dgm:pt modelId="{66D13B58-27CA-4B1E-B6AD-82B1BAA9F98E}" type="pres">
      <dgm:prSet presAssocID="{064FF3B3-3CF4-4254-9AC0-3FBC92AA4D47}" presName="linNode" presStyleCnt="0"/>
      <dgm:spPr/>
    </dgm:pt>
    <dgm:pt modelId="{C5E85D2A-A02A-411B-8E3D-BF729628F627}" type="pres">
      <dgm:prSet presAssocID="{064FF3B3-3CF4-4254-9AC0-3FBC92AA4D47}" presName="parentShp" presStyleLbl="node1" presStyleIdx="1" presStyleCnt="2">
        <dgm:presLayoutVars>
          <dgm:bulletEnabled val="1"/>
        </dgm:presLayoutVars>
      </dgm:prSet>
      <dgm:spPr/>
      <dgm:t>
        <a:bodyPr/>
        <a:lstStyle/>
        <a:p>
          <a:endParaRPr lang="en-GB"/>
        </a:p>
      </dgm:t>
    </dgm:pt>
    <dgm:pt modelId="{233ED2BE-27E1-46E1-88D5-CDA239C39148}" type="pres">
      <dgm:prSet presAssocID="{064FF3B3-3CF4-4254-9AC0-3FBC92AA4D47}" presName="childShp" presStyleLbl="bgAccFollowNode1" presStyleIdx="1" presStyleCnt="2">
        <dgm:presLayoutVars>
          <dgm:bulletEnabled val="1"/>
        </dgm:presLayoutVars>
      </dgm:prSet>
      <dgm:spPr/>
      <dgm:t>
        <a:bodyPr/>
        <a:lstStyle/>
        <a:p>
          <a:endParaRPr lang="en-GB"/>
        </a:p>
      </dgm:t>
    </dgm:pt>
  </dgm:ptLst>
  <dgm:cxnLst>
    <dgm:cxn modelId="{36F20DB2-2571-4652-ABA4-68A530FD083D}" type="presOf" srcId="{8E12959D-40FB-43DB-BC6B-2C8B61B55FC9}" destId="{C6817B68-822A-4FCD-AFF1-4FD2E8A0C86D}" srcOrd="0" destOrd="0" presId="urn:microsoft.com/office/officeart/2005/8/layout/vList6"/>
    <dgm:cxn modelId="{899333E2-B239-4E98-A232-444E84B72D73}" type="presOf" srcId="{E46FBB6B-2B28-47A6-A8D8-AFFC33951DDD}" destId="{233ED2BE-27E1-46E1-88D5-CDA239C39148}" srcOrd="0" destOrd="0" presId="urn:microsoft.com/office/officeart/2005/8/layout/vList6"/>
    <dgm:cxn modelId="{FE354422-B84A-43FC-A9E8-3F7AD53691D0}" type="presOf" srcId="{56CD4B03-774A-4E9E-A024-8CCDEC95EF61}" destId="{233ED2BE-27E1-46E1-88D5-CDA239C39148}" srcOrd="0" destOrd="1" presId="urn:microsoft.com/office/officeart/2005/8/layout/vList6"/>
    <dgm:cxn modelId="{EB89D839-165F-4581-9CD4-FDC51E8F6296}" srcId="{064FF3B3-3CF4-4254-9AC0-3FBC92AA4D47}" destId="{56CD4B03-774A-4E9E-A024-8CCDEC95EF61}" srcOrd="1" destOrd="0" parTransId="{DFD4D4A6-6DDF-41FA-A337-A92F59E4D54B}" sibTransId="{F1D11167-9C43-484A-AAF3-8879C440D641}"/>
    <dgm:cxn modelId="{6F808B9A-5D6B-4FB8-9B45-98B1592DF5FC}" type="presOf" srcId="{B3B476FD-1522-4146-9DA8-9A6F830B3B67}" destId="{BA9BCAAE-9AF1-4860-840D-1EAC2B82CCD9}" srcOrd="0" destOrd="1" presId="urn:microsoft.com/office/officeart/2005/8/layout/vList6"/>
    <dgm:cxn modelId="{52DD664F-E02E-4843-9092-ABD6DCD84A1C}" srcId="{8E12959D-40FB-43DB-BC6B-2C8B61B55FC9}" destId="{2A21E42A-708E-43B1-965B-70A543315B2F}" srcOrd="0" destOrd="0" parTransId="{2C800FC0-6A19-44CB-BF7D-0DD68047444A}" sibTransId="{F06BB3DF-0442-4FD4-8E60-E83CFE39D662}"/>
    <dgm:cxn modelId="{E8142290-2E74-48AD-B936-9DF12CEB6644}" srcId="{8E12959D-40FB-43DB-BC6B-2C8B61B55FC9}" destId="{B3B476FD-1522-4146-9DA8-9A6F830B3B67}" srcOrd="1" destOrd="0" parTransId="{09D78A1C-2A7A-48D1-9E78-197ADD291262}" sibTransId="{901CD893-F60D-476B-98C4-96F264DCB688}"/>
    <dgm:cxn modelId="{A6238AC2-5DC3-421E-B12F-8CA2CAD3FA0E}" srcId="{21A69587-B7F3-4BA7-AC8C-EE5B19970277}" destId="{064FF3B3-3CF4-4254-9AC0-3FBC92AA4D47}" srcOrd="1" destOrd="0" parTransId="{46421513-64E0-4BBD-BD2D-17DAE82908EB}" sibTransId="{3D11A31F-FF0B-4AD0-8007-CBC83FF58B68}"/>
    <dgm:cxn modelId="{6597089B-5351-4933-9024-D927208023DF}" srcId="{21A69587-B7F3-4BA7-AC8C-EE5B19970277}" destId="{8E12959D-40FB-43DB-BC6B-2C8B61B55FC9}" srcOrd="0" destOrd="0" parTransId="{7DFBA8EE-F65E-4934-AD45-C8D63AFD8316}" sibTransId="{6366306E-9914-4833-9E54-B602620784E4}"/>
    <dgm:cxn modelId="{885FBAA3-362C-48E8-A82D-A06F1BE9BB01}" srcId="{064FF3B3-3CF4-4254-9AC0-3FBC92AA4D47}" destId="{E46FBB6B-2B28-47A6-A8D8-AFFC33951DDD}" srcOrd="0" destOrd="0" parTransId="{9568406D-34C5-4A9F-AAF0-09E83857B51C}" sibTransId="{44055B6E-5E9F-448E-940E-E2D545443F9B}"/>
    <dgm:cxn modelId="{012535A9-000E-4A30-A649-CD0B6393D01E}" type="presOf" srcId="{21A69587-B7F3-4BA7-AC8C-EE5B19970277}" destId="{C4C42467-B2CF-46ED-8393-CE3B3FE7F70E}" srcOrd="0" destOrd="0" presId="urn:microsoft.com/office/officeart/2005/8/layout/vList6"/>
    <dgm:cxn modelId="{34DC12CE-9FF1-4CFD-B7FA-55C262B71A4D}" type="presOf" srcId="{064FF3B3-3CF4-4254-9AC0-3FBC92AA4D47}" destId="{C5E85D2A-A02A-411B-8E3D-BF729628F627}" srcOrd="0" destOrd="0" presId="urn:microsoft.com/office/officeart/2005/8/layout/vList6"/>
    <dgm:cxn modelId="{E822888A-CFCB-49B6-9153-F08EE2EEB795}" type="presOf" srcId="{2A21E42A-708E-43B1-965B-70A543315B2F}" destId="{BA9BCAAE-9AF1-4860-840D-1EAC2B82CCD9}" srcOrd="0" destOrd="0" presId="urn:microsoft.com/office/officeart/2005/8/layout/vList6"/>
    <dgm:cxn modelId="{B281898D-C141-4AEB-99A7-199A18B5C38A}" type="presParOf" srcId="{C4C42467-B2CF-46ED-8393-CE3B3FE7F70E}" destId="{F927ECE9-99B1-4081-8949-0D2ADE70FD19}" srcOrd="0" destOrd="0" presId="urn:microsoft.com/office/officeart/2005/8/layout/vList6"/>
    <dgm:cxn modelId="{26059E50-F4C8-49A8-9569-8551084CCADF}" type="presParOf" srcId="{F927ECE9-99B1-4081-8949-0D2ADE70FD19}" destId="{C6817B68-822A-4FCD-AFF1-4FD2E8A0C86D}" srcOrd="0" destOrd="0" presId="urn:microsoft.com/office/officeart/2005/8/layout/vList6"/>
    <dgm:cxn modelId="{2231359E-3C41-4309-B95B-E5E8F501B3AB}" type="presParOf" srcId="{F927ECE9-99B1-4081-8949-0D2ADE70FD19}" destId="{BA9BCAAE-9AF1-4860-840D-1EAC2B82CCD9}" srcOrd="1" destOrd="0" presId="urn:microsoft.com/office/officeart/2005/8/layout/vList6"/>
    <dgm:cxn modelId="{5B6E7936-5DA5-45B4-9F80-1692E162D5CB}" type="presParOf" srcId="{C4C42467-B2CF-46ED-8393-CE3B3FE7F70E}" destId="{290C6E37-E2F3-4E00-8F93-73DEE39AACD9}" srcOrd="1" destOrd="0" presId="urn:microsoft.com/office/officeart/2005/8/layout/vList6"/>
    <dgm:cxn modelId="{AD3EEC6F-8DFD-4686-8992-08EA2196055A}" type="presParOf" srcId="{C4C42467-B2CF-46ED-8393-CE3B3FE7F70E}" destId="{66D13B58-27CA-4B1E-B6AD-82B1BAA9F98E}" srcOrd="2" destOrd="0" presId="urn:microsoft.com/office/officeart/2005/8/layout/vList6"/>
    <dgm:cxn modelId="{68B66983-453D-444F-956A-279D2DC319F9}" type="presParOf" srcId="{66D13B58-27CA-4B1E-B6AD-82B1BAA9F98E}" destId="{C5E85D2A-A02A-411B-8E3D-BF729628F627}" srcOrd="0" destOrd="0" presId="urn:microsoft.com/office/officeart/2005/8/layout/vList6"/>
    <dgm:cxn modelId="{1BD5DEB1-C80E-4BE1-9A09-3659510085AB}" type="presParOf" srcId="{66D13B58-27CA-4B1E-B6AD-82B1BAA9F98E}" destId="{233ED2BE-27E1-46E1-88D5-CDA239C39148}" srcOrd="1" destOrd="0" presId="urn:microsoft.com/office/officeart/2005/8/layout/v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8751342D-7ADC-4BC7-90F8-1A85AA0A4AD3}" type="doc">
      <dgm:prSet loTypeId="urn:microsoft.com/office/officeart/2008/layout/AlternatingHexagons" loCatId="list" qsTypeId="urn:microsoft.com/office/officeart/2005/8/quickstyle/simple1" qsCatId="simple" csTypeId="urn:microsoft.com/office/officeart/2005/8/colors/colorful5" csCatId="colorful" phldr="1"/>
      <dgm:spPr/>
      <dgm:t>
        <a:bodyPr/>
        <a:lstStyle/>
        <a:p>
          <a:endParaRPr lang="en-GB"/>
        </a:p>
      </dgm:t>
    </dgm:pt>
    <dgm:pt modelId="{F4BBEB16-7EB3-4154-A690-C9B92F2B5518}">
      <dgm:prSet phldrT="[Text]"/>
      <dgm:spPr/>
      <dgm:t>
        <a:bodyPr/>
        <a:lstStyle/>
        <a:p>
          <a:endParaRPr lang="en-GB" dirty="0"/>
        </a:p>
      </dgm:t>
    </dgm:pt>
    <dgm:pt modelId="{DBB63C66-CE29-4C0D-86B1-24774EC29D9E}" type="parTrans" cxnId="{3124F58C-C246-4252-AA60-5335F4A54F8A}">
      <dgm:prSet/>
      <dgm:spPr/>
      <dgm:t>
        <a:bodyPr/>
        <a:lstStyle/>
        <a:p>
          <a:endParaRPr lang="en-GB"/>
        </a:p>
      </dgm:t>
    </dgm:pt>
    <dgm:pt modelId="{ED835058-A034-4817-AA4A-01B971D92A9B}" type="sibTrans" cxnId="{3124F58C-C246-4252-AA60-5335F4A54F8A}">
      <dgm:prSet/>
      <dgm:spPr/>
      <dgm:t>
        <a:bodyPr/>
        <a:lstStyle/>
        <a:p>
          <a:endParaRPr lang="en-GB"/>
        </a:p>
      </dgm:t>
    </dgm:pt>
    <dgm:pt modelId="{EB545EC8-8B6B-4F6F-AC7C-26A69BD16D4C}">
      <dgm:prSet phldrT="[Text]"/>
      <dgm:spPr/>
      <dgm:t>
        <a:bodyPr/>
        <a:lstStyle/>
        <a:p>
          <a:endParaRPr lang="en-GB" dirty="0"/>
        </a:p>
      </dgm:t>
    </dgm:pt>
    <dgm:pt modelId="{195FED3E-407A-45EC-88D2-9E206AB83588}" type="parTrans" cxnId="{80F4F8C5-3F16-4384-BDB3-5F1E2080F5B7}">
      <dgm:prSet/>
      <dgm:spPr/>
      <dgm:t>
        <a:bodyPr/>
        <a:lstStyle/>
        <a:p>
          <a:endParaRPr lang="en-GB"/>
        </a:p>
      </dgm:t>
    </dgm:pt>
    <dgm:pt modelId="{98DA3EBE-CE4E-451C-8CCD-4A0ADF6ADC55}" type="sibTrans" cxnId="{80F4F8C5-3F16-4384-BDB3-5F1E2080F5B7}">
      <dgm:prSet/>
      <dgm:spPr/>
      <dgm:t>
        <a:bodyPr/>
        <a:lstStyle/>
        <a:p>
          <a:endParaRPr lang="en-GB"/>
        </a:p>
      </dgm:t>
    </dgm:pt>
    <dgm:pt modelId="{2E57A0DF-006A-467E-B934-CA7427F66756}">
      <dgm:prSet phldrT="[Text]"/>
      <dgm:spPr/>
      <dgm:t>
        <a:bodyPr/>
        <a:lstStyle/>
        <a:p>
          <a:endParaRPr lang="en-GB" dirty="0"/>
        </a:p>
      </dgm:t>
    </dgm:pt>
    <dgm:pt modelId="{C4DACE83-1864-40B4-B5E5-724D101045E2}" type="parTrans" cxnId="{7033A91C-22A9-4FB5-937F-A04C67775318}">
      <dgm:prSet/>
      <dgm:spPr/>
      <dgm:t>
        <a:bodyPr/>
        <a:lstStyle/>
        <a:p>
          <a:endParaRPr lang="en-GB"/>
        </a:p>
      </dgm:t>
    </dgm:pt>
    <dgm:pt modelId="{4C431A07-147E-4C04-A959-2971D659AE06}" type="sibTrans" cxnId="{7033A91C-22A9-4FB5-937F-A04C67775318}">
      <dgm:prSet/>
      <dgm:spPr/>
      <dgm:t>
        <a:bodyPr/>
        <a:lstStyle/>
        <a:p>
          <a:endParaRPr lang="en-GB"/>
        </a:p>
      </dgm:t>
    </dgm:pt>
    <dgm:pt modelId="{BBF3FDCE-3812-47F3-A7EC-620CD07B6782}">
      <dgm:prSet phldrT="[Text]"/>
      <dgm:spPr/>
      <dgm:t>
        <a:bodyPr/>
        <a:lstStyle/>
        <a:p>
          <a:endParaRPr lang="en-GB" dirty="0"/>
        </a:p>
      </dgm:t>
    </dgm:pt>
    <dgm:pt modelId="{48399DB2-7180-45E8-BE86-7B9C91E23E60}" type="parTrans" cxnId="{8085F225-9B8E-44A3-977D-7159CA2A6BFE}">
      <dgm:prSet/>
      <dgm:spPr/>
      <dgm:t>
        <a:bodyPr/>
        <a:lstStyle/>
        <a:p>
          <a:endParaRPr lang="en-GB"/>
        </a:p>
      </dgm:t>
    </dgm:pt>
    <dgm:pt modelId="{BA05674E-8DF0-4FFF-81CD-A45B162669F7}" type="sibTrans" cxnId="{8085F225-9B8E-44A3-977D-7159CA2A6BFE}">
      <dgm:prSet/>
      <dgm:spPr/>
      <dgm:t>
        <a:bodyPr/>
        <a:lstStyle/>
        <a:p>
          <a:endParaRPr lang="en-GB"/>
        </a:p>
      </dgm:t>
    </dgm:pt>
    <dgm:pt modelId="{2B5EB290-2EF0-4674-AE1B-AAC7D6E0188E}">
      <dgm:prSet phldrT="[Text]"/>
      <dgm:spPr/>
      <dgm:t>
        <a:bodyPr/>
        <a:lstStyle/>
        <a:p>
          <a:endParaRPr lang="en-GB" dirty="0"/>
        </a:p>
      </dgm:t>
    </dgm:pt>
    <dgm:pt modelId="{6A70C524-DFDC-40F3-B9DA-591328FE2D18}" type="parTrans" cxnId="{630E9969-92D8-49AD-B4D9-14797FA83136}">
      <dgm:prSet/>
      <dgm:spPr/>
      <dgm:t>
        <a:bodyPr/>
        <a:lstStyle/>
        <a:p>
          <a:endParaRPr lang="en-GB"/>
        </a:p>
      </dgm:t>
    </dgm:pt>
    <dgm:pt modelId="{5C0EA357-6F31-4675-8D23-DDDA0C6BAE74}" type="sibTrans" cxnId="{630E9969-92D8-49AD-B4D9-14797FA83136}">
      <dgm:prSet/>
      <dgm:spPr/>
      <dgm:t>
        <a:bodyPr/>
        <a:lstStyle/>
        <a:p>
          <a:endParaRPr lang="en-GB"/>
        </a:p>
      </dgm:t>
    </dgm:pt>
    <dgm:pt modelId="{02F88E20-8434-4BC0-BDC8-90AAA45D691C}">
      <dgm:prSet phldrT="[Text]"/>
      <dgm:spPr/>
      <dgm:t>
        <a:bodyPr/>
        <a:lstStyle/>
        <a:p>
          <a:endParaRPr lang="en-GB" dirty="0"/>
        </a:p>
      </dgm:t>
    </dgm:pt>
    <dgm:pt modelId="{9F8D3595-0AD4-43D5-ADFA-E7144219BC59}" type="parTrans" cxnId="{081F6DAA-4396-4F38-A393-B75C0AE1A60B}">
      <dgm:prSet/>
      <dgm:spPr/>
      <dgm:t>
        <a:bodyPr/>
        <a:lstStyle/>
        <a:p>
          <a:endParaRPr lang="en-GB"/>
        </a:p>
      </dgm:t>
    </dgm:pt>
    <dgm:pt modelId="{EF91FCEA-0581-4730-9323-E02D76CC526F}" type="sibTrans" cxnId="{081F6DAA-4396-4F38-A393-B75C0AE1A60B}">
      <dgm:prSet/>
      <dgm:spPr/>
      <dgm:t>
        <a:bodyPr/>
        <a:lstStyle/>
        <a:p>
          <a:endParaRPr lang="en-GB"/>
        </a:p>
      </dgm:t>
    </dgm:pt>
    <dgm:pt modelId="{283B636A-D142-45E3-B3FB-B3B461971928}" type="pres">
      <dgm:prSet presAssocID="{8751342D-7ADC-4BC7-90F8-1A85AA0A4AD3}" presName="Name0" presStyleCnt="0">
        <dgm:presLayoutVars>
          <dgm:chMax/>
          <dgm:chPref/>
          <dgm:dir/>
          <dgm:animLvl val="lvl"/>
        </dgm:presLayoutVars>
      </dgm:prSet>
      <dgm:spPr/>
      <dgm:t>
        <a:bodyPr/>
        <a:lstStyle/>
        <a:p>
          <a:endParaRPr lang="en-GB"/>
        </a:p>
      </dgm:t>
    </dgm:pt>
    <dgm:pt modelId="{3951DC44-5A95-4CB9-8D4C-270A0519D268}" type="pres">
      <dgm:prSet presAssocID="{F4BBEB16-7EB3-4154-A690-C9B92F2B5518}" presName="composite" presStyleCnt="0"/>
      <dgm:spPr/>
    </dgm:pt>
    <dgm:pt modelId="{D8D50F12-FA1B-451E-B7E8-5AE76CF2D63D}" type="pres">
      <dgm:prSet presAssocID="{F4BBEB16-7EB3-4154-A690-C9B92F2B5518}" presName="Parent1" presStyleLbl="node1" presStyleIdx="0" presStyleCnt="6">
        <dgm:presLayoutVars>
          <dgm:chMax val="1"/>
          <dgm:chPref val="1"/>
          <dgm:bulletEnabled val="1"/>
        </dgm:presLayoutVars>
      </dgm:prSet>
      <dgm:spPr/>
      <dgm:t>
        <a:bodyPr/>
        <a:lstStyle/>
        <a:p>
          <a:endParaRPr lang="en-GB"/>
        </a:p>
      </dgm:t>
    </dgm:pt>
    <dgm:pt modelId="{130E775E-ABF2-4ED1-A8C4-9D2A64EBF19E}" type="pres">
      <dgm:prSet presAssocID="{F4BBEB16-7EB3-4154-A690-C9B92F2B5518}" presName="Childtext1" presStyleLbl="revTx" presStyleIdx="0" presStyleCnt="3">
        <dgm:presLayoutVars>
          <dgm:chMax val="0"/>
          <dgm:chPref val="0"/>
          <dgm:bulletEnabled val="1"/>
        </dgm:presLayoutVars>
      </dgm:prSet>
      <dgm:spPr/>
      <dgm:t>
        <a:bodyPr/>
        <a:lstStyle/>
        <a:p>
          <a:endParaRPr lang="en-GB"/>
        </a:p>
      </dgm:t>
    </dgm:pt>
    <dgm:pt modelId="{A219DBBE-6F4B-46FB-BCE5-AFCC65E28D36}" type="pres">
      <dgm:prSet presAssocID="{F4BBEB16-7EB3-4154-A690-C9B92F2B5518}" presName="BalanceSpacing" presStyleCnt="0"/>
      <dgm:spPr/>
    </dgm:pt>
    <dgm:pt modelId="{3EA19D21-0582-4ECF-9448-EB111AA8039A}" type="pres">
      <dgm:prSet presAssocID="{F4BBEB16-7EB3-4154-A690-C9B92F2B5518}" presName="BalanceSpacing1" presStyleCnt="0"/>
      <dgm:spPr/>
    </dgm:pt>
    <dgm:pt modelId="{484A3043-EB2C-4DC2-8EE1-5A36F409DE5E}" type="pres">
      <dgm:prSet presAssocID="{ED835058-A034-4817-AA4A-01B971D92A9B}" presName="Accent1Text" presStyleLbl="node1" presStyleIdx="1" presStyleCnt="6"/>
      <dgm:spPr/>
      <dgm:t>
        <a:bodyPr/>
        <a:lstStyle/>
        <a:p>
          <a:endParaRPr lang="en-GB"/>
        </a:p>
      </dgm:t>
    </dgm:pt>
    <dgm:pt modelId="{2D31A999-796F-4860-AF63-C34A04EC954F}" type="pres">
      <dgm:prSet presAssocID="{ED835058-A034-4817-AA4A-01B971D92A9B}" presName="spaceBetweenRectangles" presStyleCnt="0"/>
      <dgm:spPr/>
    </dgm:pt>
    <dgm:pt modelId="{6C48B992-9FD0-4B4C-9864-1460A096A3F2}" type="pres">
      <dgm:prSet presAssocID="{2E57A0DF-006A-467E-B934-CA7427F66756}" presName="composite" presStyleCnt="0"/>
      <dgm:spPr/>
    </dgm:pt>
    <dgm:pt modelId="{AB85326A-258F-4024-8402-166D5A3D2077}" type="pres">
      <dgm:prSet presAssocID="{2E57A0DF-006A-467E-B934-CA7427F66756}" presName="Parent1" presStyleLbl="node1" presStyleIdx="2" presStyleCnt="6">
        <dgm:presLayoutVars>
          <dgm:chMax val="1"/>
          <dgm:chPref val="1"/>
          <dgm:bulletEnabled val="1"/>
        </dgm:presLayoutVars>
      </dgm:prSet>
      <dgm:spPr/>
      <dgm:t>
        <a:bodyPr/>
        <a:lstStyle/>
        <a:p>
          <a:endParaRPr lang="en-GB"/>
        </a:p>
      </dgm:t>
    </dgm:pt>
    <dgm:pt modelId="{A6B26E3C-DA18-49D3-B13D-8ECF1E426B2D}" type="pres">
      <dgm:prSet presAssocID="{2E57A0DF-006A-467E-B934-CA7427F66756}" presName="Childtext1" presStyleLbl="revTx" presStyleIdx="1" presStyleCnt="3">
        <dgm:presLayoutVars>
          <dgm:chMax val="0"/>
          <dgm:chPref val="0"/>
          <dgm:bulletEnabled val="1"/>
        </dgm:presLayoutVars>
      </dgm:prSet>
      <dgm:spPr/>
      <dgm:t>
        <a:bodyPr/>
        <a:lstStyle/>
        <a:p>
          <a:endParaRPr lang="en-GB"/>
        </a:p>
      </dgm:t>
    </dgm:pt>
    <dgm:pt modelId="{55C1F7CA-2158-4F53-AB6A-C2F2F4E369C4}" type="pres">
      <dgm:prSet presAssocID="{2E57A0DF-006A-467E-B934-CA7427F66756}" presName="BalanceSpacing" presStyleCnt="0"/>
      <dgm:spPr/>
    </dgm:pt>
    <dgm:pt modelId="{A91DB323-E867-4A87-A16D-2AAEC0A46E35}" type="pres">
      <dgm:prSet presAssocID="{2E57A0DF-006A-467E-B934-CA7427F66756}" presName="BalanceSpacing1" presStyleCnt="0"/>
      <dgm:spPr/>
    </dgm:pt>
    <dgm:pt modelId="{58A6A8A0-F5CE-4A49-95D0-3683AE5D8341}" type="pres">
      <dgm:prSet presAssocID="{4C431A07-147E-4C04-A959-2971D659AE06}" presName="Accent1Text" presStyleLbl="node1" presStyleIdx="3" presStyleCnt="6"/>
      <dgm:spPr/>
      <dgm:t>
        <a:bodyPr/>
        <a:lstStyle/>
        <a:p>
          <a:endParaRPr lang="en-GB"/>
        </a:p>
      </dgm:t>
    </dgm:pt>
    <dgm:pt modelId="{91359614-8942-49CE-8C21-3C0D561C5B07}" type="pres">
      <dgm:prSet presAssocID="{4C431A07-147E-4C04-A959-2971D659AE06}" presName="spaceBetweenRectangles" presStyleCnt="0"/>
      <dgm:spPr/>
    </dgm:pt>
    <dgm:pt modelId="{C4E8B8AD-9FC9-4FA8-B5C8-688B89A6C741}" type="pres">
      <dgm:prSet presAssocID="{2B5EB290-2EF0-4674-AE1B-AAC7D6E0188E}" presName="composite" presStyleCnt="0"/>
      <dgm:spPr/>
    </dgm:pt>
    <dgm:pt modelId="{3EAFDB4D-3C06-41B3-A64B-A9BFC9AB5CAE}" type="pres">
      <dgm:prSet presAssocID="{2B5EB290-2EF0-4674-AE1B-AAC7D6E0188E}" presName="Parent1" presStyleLbl="node1" presStyleIdx="4" presStyleCnt="6">
        <dgm:presLayoutVars>
          <dgm:chMax val="1"/>
          <dgm:chPref val="1"/>
          <dgm:bulletEnabled val="1"/>
        </dgm:presLayoutVars>
      </dgm:prSet>
      <dgm:spPr/>
      <dgm:t>
        <a:bodyPr/>
        <a:lstStyle/>
        <a:p>
          <a:endParaRPr lang="en-GB"/>
        </a:p>
      </dgm:t>
    </dgm:pt>
    <dgm:pt modelId="{530BD508-5446-4B61-A1D9-B84DB222880E}" type="pres">
      <dgm:prSet presAssocID="{2B5EB290-2EF0-4674-AE1B-AAC7D6E0188E}" presName="Childtext1" presStyleLbl="revTx" presStyleIdx="2" presStyleCnt="3">
        <dgm:presLayoutVars>
          <dgm:chMax val="0"/>
          <dgm:chPref val="0"/>
          <dgm:bulletEnabled val="1"/>
        </dgm:presLayoutVars>
      </dgm:prSet>
      <dgm:spPr/>
      <dgm:t>
        <a:bodyPr/>
        <a:lstStyle/>
        <a:p>
          <a:endParaRPr lang="en-GB"/>
        </a:p>
      </dgm:t>
    </dgm:pt>
    <dgm:pt modelId="{547AEB36-941E-45CE-A902-A91234C3ABB8}" type="pres">
      <dgm:prSet presAssocID="{2B5EB290-2EF0-4674-AE1B-AAC7D6E0188E}" presName="BalanceSpacing" presStyleCnt="0"/>
      <dgm:spPr/>
    </dgm:pt>
    <dgm:pt modelId="{6ECC9FB6-61F2-4BA4-A964-D941BFAE2B09}" type="pres">
      <dgm:prSet presAssocID="{2B5EB290-2EF0-4674-AE1B-AAC7D6E0188E}" presName="BalanceSpacing1" presStyleCnt="0"/>
      <dgm:spPr/>
    </dgm:pt>
    <dgm:pt modelId="{EEC3C6E4-863B-4655-A7A8-371FF35F7C0E}" type="pres">
      <dgm:prSet presAssocID="{5C0EA357-6F31-4675-8D23-DDDA0C6BAE74}" presName="Accent1Text" presStyleLbl="node1" presStyleIdx="5" presStyleCnt="6"/>
      <dgm:spPr/>
      <dgm:t>
        <a:bodyPr/>
        <a:lstStyle/>
        <a:p>
          <a:endParaRPr lang="en-GB"/>
        </a:p>
      </dgm:t>
    </dgm:pt>
  </dgm:ptLst>
  <dgm:cxnLst>
    <dgm:cxn modelId="{99DEC124-445D-476D-9E11-8CE983B501F2}" type="presOf" srcId="{4C431A07-147E-4C04-A959-2971D659AE06}" destId="{58A6A8A0-F5CE-4A49-95D0-3683AE5D8341}" srcOrd="0" destOrd="0" presId="urn:microsoft.com/office/officeart/2008/layout/AlternatingHexagons"/>
    <dgm:cxn modelId="{3124F58C-C246-4252-AA60-5335F4A54F8A}" srcId="{8751342D-7ADC-4BC7-90F8-1A85AA0A4AD3}" destId="{F4BBEB16-7EB3-4154-A690-C9B92F2B5518}" srcOrd="0" destOrd="0" parTransId="{DBB63C66-CE29-4C0D-86B1-24774EC29D9E}" sibTransId="{ED835058-A034-4817-AA4A-01B971D92A9B}"/>
    <dgm:cxn modelId="{53C858DB-6740-4E18-9360-56A2AC4EDD4B}" type="presOf" srcId="{EB545EC8-8B6B-4F6F-AC7C-26A69BD16D4C}" destId="{130E775E-ABF2-4ED1-A8C4-9D2A64EBF19E}" srcOrd="0" destOrd="0" presId="urn:microsoft.com/office/officeart/2008/layout/AlternatingHexagons"/>
    <dgm:cxn modelId="{8085F225-9B8E-44A3-977D-7159CA2A6BFE}" srcId="{2E57A0DF-006A-467E-B934-CA7427F66756}" destId="{BBF3FDCE-3812-47F3-A7EC-620CD07B6782}" srcOrd="0" destOrd="0" parTransId="{48399DB2-7180-45E8-BE86-7B9C91E23E60}" sibTransId="{BA05674E-8DF0-4FFF-81CD-A45B162669F7}"/>
    <dgm:cxn modelId="{A40B9A7A-8518-4819-B547-9DBDD947BFE0}" type="presOf" srcId="{2B5EB290-2EF0-4674-AE1B-AAC7D6E0188E}" destId="{3EAFDB4D-3C06-41B3-A64B-A9BFC9AB5CAE}" srcOrd="0" destOrd="0" presId="urn:microsoft.com/office/officeart/2008/layout/AlternatingHexagons"/>
    <dgm:cxn modelId="{B077C0A3-8AA0-4380-A278-B56676D6A477}" type="presOf" srcId="{02F88E20-8434-4BC0-BDC8-90AAA45D691C}" destId="{530BD508-5446-4B61-A1D9-B84DB222880E}" srcOrd="0" destOrd="0" presId="urn:microsoft.com/office/officeart/2008/layout/AlternatingHexagons"/>
    <dgm:cxn modelId="{630E9969-92D8-49AD-B4D9-14797FA83136}" srcId="{8751342D-7ADC-4BC7-90F8-1A85AA0A4AD3}" destId="{2B5EB290-2EF0-4674-AE1B-AAC7D6E0188E}" srcOrd="2" destOrd="0" parTransId="{6A70C524-DFDC-40F3-B9DA-591328FE2D18}" sibTransId="{5C0EA357-6F31-4675-8D23-DDDA0C6BAE74}"/>
    <dgm:cxn modelId="{081F6DAA-4396-4F38-A393-B75C0AE1A60B}" srcId="{2B5EB290-2EF0-4674-AE1B-AAC7D6E0188E}" destId="{02F88E20-8434-4BC0-BDC8-90AAA45D691C}" srcOrd="0" destOrd="0" parTransId="{9F8D3595-0AD4-43D5-ADFA-E7144219BC59}" sibTransId="{EF91FCEA-0581-4730-9323-E02D76CC526F}"/>
    <dgm:cxn modelId="{958246B4-E0B4-41ED-BBC3-EE943E0025D9}" type="presOf" srcId="{8751342D-7ADC-4BC7-90F8-1A85AA0A4AD3}" destId="{283B636A-D142-45E3-B3FB-B3B461971928}" srcOrd="0" destOrd="0" presId="urn:microsoft.com/office/officeart/2008/layout/AlternatingHexagons"/>
    <dgm:cxn modelId="{9015FDD6-B956-4519-A207-1E47AEEB3A62}" type="presOf" srcId="{5C0EA357-6F31-4675-8D23-DDDA0C6BAE74}" destId="{EEC3C6E4-863B-4655-A7A8-371FF35F7C0E}" srcOrd="0" destOrd="0" presId="urn:microsoft.com/office/officeart/2008/layout/AlternatingHexagons"/>
    <dgm:cxn modelId="{E94DCE5F-B5DA-426C-8A34-D7F27C85F418}" type="presOf" srcId="{2E57A0DF-006A-467E-B934-CA7427F66756}" destId="{AB85326A-258F-4024-8402-166D5A3D2077}" srcOrd="0" destOrd="0" presId="urn:microsoft.com/office/officeart/2008/layout/AlternatingHexagons"/>
    <dgm:cxn modelId="{3BA9A6E9-A3C0-4AE5-AB6D-732CEBA84451}" type="presOf" srcId="{BBF3FDCE-3812-47F3-A7EC-620CD07B6782}" destId="{A6B26E3C-DA18-49D3-B13D-8ECF1E426B2D}" srcOrd="0" destOrd="0" presId="urn:microsoft.com/office/officeart/2008/layout/AlternatingHexagons"/>
    <dgm:cxn modelId="{83B0A35D-E083-443F-B315-17879FC6938C}" type="presOf" srcId="{F4BBEB16-7EB3-4154-A690-C9B92F2B5518}" destId="{D8D50F12-FA1B-451E-B7E8-5AE76CF2D63D}" srcOrd="0" destOrd="0" presId="urn:microsoft.com/office/officeart/2008/layout/AlternatingHexagons"/>
    <dgm:cxn modelId="{7033A91C-22A9-4FB5-937F-A04C67775318}" srcId="{8751342D-7ADC-4BC7-90F8-1A85AA0A4AD3}" destId="{2E57A0DF-006A-467E-B934-CA7427F66756}" srcOrd="1" destOrd="0" parTransId="{C4DACE83-1864-40B4-B5E5-724D101045E2}" sibTransId="{4C431A07-147E-4C04-A959-2971D659AE06}"/>
    <dgm:cxn modelId="{AB9A540C-5ED6-43A8-9FA5-75235409D76C}" type="presOf" srcId="{ED835058-A034-4817-AA4A-01B971D92A9B}" destId="{484A3043-EB2C-4DC2-8EE1-5A36F409DE5E}" srcOrd="0" destOrd="0" presId="urn:microsoft.com/office/officeart/2008/layout/AlternatingHexagons"/>
    <dgm:cxn modelId="{80F4F8C5-3F16-4384-BDB3-5F1E2080F5B7}" srcId="{F4BBEB16-7EB3-4154-A690-C9B92F2B5518}" destId="{EB545EC8-8B6B-4F6F-AC7C-26A69BD16D4C}" srcOrd="0" destOrd="0" parTransId="{195FED3E-407A-45EC-88D2-9E206AB83588}" sibTransId="{98DA3EBE-CE4E-451C-8CCD-4A0ADF6ADC55}"/>
    <dgm:cxn modelId="{1C771AB6-851F-496B-8922-929CFA752640}" type="presParOf" srcId="{283B636A-D142-45E3-B3FB-B3B461971928}" destId="{3951DC44-5A95-4CB9-8D4C-270A0519D268}" srcOrd="0" destOrd="0" presId="urn:microsoft.com/office/officeart/2008/layout/AlternatingHexagons"/>
    <dgm:cxn modelId="{6E10BE36-4B3F-4492-AD98-EEDA0CCC0741}" type="presParOf" srcId="{3951DC44-5A95-4CB9-8D4C-270A0519D268}" destId="{D8D50F12-FA1B-451E-B7E8-5AE76CF2D63D}" srcOrd="0" destOrd="0" presId="urn:microsoft.com/office/officeart/2008/layout/AlternatingHexagons"/>
    <dgm:cxn modelId="{C285D42D-DB5E-436A-9254-61170BF8DC8B}" type="presParOf" srcId="{3951DC44-5A95-4CB9-8D4C-270A0519D268}" destId="{130E775E-ABF2-4ED1-A8C4-9D2A64EBF19E}" srcOrd="1" destOrd="0" presId="urn:microsoft.com/office/officeart/2008/layout/AlternatingHexagons"/>
    <dgm:cxn modelId="{761A03F8-3964-48BB-A94B-7C560A5F765D}" type="presParOf" srcId="{3951DC44-5A95-4CB9-8D4C-270A0519D268}" destId="{A219DBBE-6F4B-46FB-BCE5-AFCC65E28D36}" srcOrd="2" destOrd="0" presId="urn:microsoft.com/office/officeart/2008/layout/AlternatingHexagons"/>
    <dgm:cxn modelId="{A0CA08B9-5F8F-4791-A136-FE032AED1B90}" type="presParOf" srcId="{3951DC44-5A95-4CB9-8D4C-270A0519D268}" destId="{3EA19D21-0582-4ECF-9448-EB111AA8039A}" srcOrd="3" destOrd="0" presId="urn:microsoft.com/office/officeart/2008/layout/AlternatingHexagons"/>
    <dgm:cxn modelId="{D323B6DC-1291-47F2-9AC5-25C498D72922}" type="presParOf" srcId="{3951DC44-5A95-4CB9-8D4C-270A0519D268}" destId="{484A3043-EB2C-4DC2-8EE1-5A36F409DE5E}" srcOrd="4" destOrd="0" presId="urn:microsoft.com/office/officeart/2008/layout/AlternatingHexagons"/>
    <dgm:cxn modelId="{AC1B5E4A-6A52-4858-84D7-B301BF71B7CA}" type="presParOf" srcId="{283B636A-D142-45E3-B3FB-B3B461971928}" destId="{2D31A999-796F-4860-AF63-C34A04EC954F}" srcOrd="1" destOrd="0" presId="urn:microsoft.com/office/officeart/2008/layout/AlternatingHexagons"/>
    <dgm:cxn modelId="{3779FD4E-2E18-4857-B2F0-C50EA37CABAC}" type="presParOf" srcId="{283B636A-D142-45E3-B3FB-B3B461971928}" destId="{6C48B992-9FD0-4B4C-9864-1460A096A3F2}" srcOrd="2" destOrd="0" presId="urn:microsoft.com/office/officeart/2008/layout/AlternatingHexagons"/>
    <dgm:cxn modelId="{F7998550-5732-4310-9D93-8C90F8C3F947}" type="presParOf" srcId="{6C48B992-9FD0-4B4C-9864-1460A096A3F2}" destId="{AB85326A-258F-4024-8402-166D5A3D2077}" srcOrd="0" destOrd="0" presId="urn:microsoft.com/office/officeart/2008/layout/AlternatingHexagons"/>
    <dgm:cxn modelId="{BDAA7785-C808-4B25-9EBF-5A1F2CD7B995}" type="presParOf" srcId="{6C48B992-9FD0-4B4C-9864-1460A096A3F2}" destId="{A6B26E3C-DA18-49D3-B13D-8ECF1E426B2D}" srcOrd="1" destOrd="0" presId="urn:microsoft.com/office/officeart/2008/layout/AlternatingHexagons"/>
    <dgm:cxn modelId="{0DF6374D-A126-4D5F-B3E9-90FF5DB8D484}" type="presParOf" srcId="{6C48B992-9FD0-4B4C-9864-1460A096A3F2}" destId="{55C1F7CA-2158-4F53-AB6A-C2F2F4E369C4}" srcOrd="2" destOrd="0" presId="urn:microsoft.com/office/officeart/2008/layout/AlternatingHexagons"/>
    <dgm:cxn modelId="{5F52C251-FBFC-421C-A31C-4F3A0E612974}" type="presParOf" srcId="{6C48B992-9FD0-4B4C-9864-1460A096A3F2}" destId="{A91DB323-E867-4A87-A16D-2AAEC0A46E35}" srcOrd="3" destOrd="0" presId="urn:microsoft.com/office/officeart/2008/layout/AlternatingHexagons"/>
    <dgm:cxn modelId="{16BC2CD4-EF77-4BF0-9BC6-8F92DCDA6FC8}" type="presParOf" srcId="{6C48B992-9FD0-4B4C-9864-1460A096A3F2}" destId="{58A6A8A0-F5CE-4A49-95D0-3683AE5D8341}" srcOrd="4" destOrd="0" presId="urn:microsoft.com/office/officeart/2008/layout/AlternatingHexagons"/>
    <dgm:cxn modelId="{282E2FA6-B1A7-4141-8884-D7907065C956}" type="presParOf" srcId="{283B636A-D142-45E3-B3FB-B3B461971928}" destId="{91359614-8942-49CE-8C21-3C0D561C5B07}" srcOrd="3" destOrd="0" presId="urn:microsoft.com/office/officeart/2008/layout/AlternatingHexagons"/>
    <dgm:cxn modelId="{DE9A2192-F54B-4831-ABC8-82414E3BF5D6}" type="presParOf" srcId="{283B636A-D142-45E3-B3FB-B3B461971928}" destId="{C4E8B8AD-9FC9-4FA8-B5C8-688B89A6C741}" srcOrd="4" destOrd="0" presId="urn:microsoft.com/office/officeart/2008/layout/AlternatingHexagons"/>
    <dgm:cxn modelId="{4A3A2EA9-2B73-40B1-B333-3A87F197C8B9}" type="presParOf" srcId="{C4E8B8AD-9FC9-4FA8-B5C8-688B89A6C741}" destId="{3EAFDB4D-3C06-41B3-A64B-A9BFC9AB5CAE}" srcOrd="0" destOrd="0" presId="urn:microsoft.com/office/officeart/2008/layout/AlternatingHexagons"/>
    <dgm:cxn modelId="{BAD0A117-853B-4CA3-A71C-A41DEBB690B0}" type="presParOf" srcId="{C4E8B8AD-9FC9-4FA8-B5C8-688B89A6C741}" destId="{530BD508-5446-4B61-A1D9-B84DB222880E}" srcOrd="1" destOrd="0" presId="urn:microsoft.com/office/officeart/2008/layout/AlternatingHexagons"/>
    <dgm:cxn modelId="{1B7EECA6-68D2-4273-AF80-34017CD8F61E}" type="presParOf" srcId="{C4E8B8AD-9FC9-4FA8-B5C8-688B89A6C741}" destId="{547AEB36-941E-45CE-A902-A91234C3ABB8}" srcOrd="2" destOrd="0" presId="urn:microsoft.com/office/officeart/2008/layout/AlternatingHexagons"/>
    <dgm:cxn modelId="{C7780ABF-894B-4519-B735-8F3E520335BA}" type="presParOf" srcId="{C4E8B8AD-9FC9-4FA8-B5C8-688B89A6C741}" destId="{6ECC9FB6-61F2-4BA4-A964-D941BFAE2B09}" srcOrd="3" destOrd="0" presId="urn:microsoft.com/office/officeart/2008/layout/AlternatingHexagons"/>
    <dgm:cxn modelId="{8BE127BB-1741-4B35-B145-4E01E3121526}" type="presParOf" srcId="{C4E8B8AD-9FC9-4FA8-B5C8-688B89A6C741}" destId="{EEC3C6E4-863B-4655-A7A8-371FF35F7C0E}" srcOrd="4" destOrd="0" presId="urn:microsoft.com/office/officeart/2008/layout/AlternatingHexagon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B336378B-D9F4-466F-B819-D371A89DBCE7}" type="doc">
      <dgm:prSet loTypeId="urn:microsoft.com/office/officeart/2005/8/layout/StepDownProcess" loCatId="process" qsTypeId="urn:microsoft.com/office/officeart/2005/8/quickstyle/simple1" qsCatId="simple" csTypeId="urn:microsoft.com/office/officeart/2005/8/colors/colorful1" csCatId="colorful" phldr="1"/>
      <dgm:spPr/>
      <dgm:t>
        <a:bodyPr/>
        <a:lstStyle/>
        <a:p>
          <a:endParaRPr lang="en-GB"/>
        </a:p>
      </dgm:t>
    </dgm:pt>
    <dgm:pt modelId="{3728A9E4-8507-4A58-8907-09B0F07A779C}">
      <dgm:prSet phldrT="[Text]"/>
      <dgm:spPr/>
      <dgm:t>
        <a:bodyPr/>
        <a:lstStyle/>
        <a:p>
          <a:r>
            <a:rPr lang="en-GB" dirty="0" smtClean="0"/>
            <a:t>Think</a:t>
          </a:r>
          <a:endParaRPr lang="en-GB" dirty="0"/>
        </a:p>
      </dgm:t>
    </dgm:pt>
    <dgm:pt modelId="{8A142493-B422-4EE0-9E11-4E5E0794D0D5}" type="parTrans" cxnId="{E9C05078-E991-4CEA-B92A-17D472AFE0BF}">
      <dgm:prSet/>
      <dgm:spPr/>
      <dgm:t>
        <a:bodyPr/>
        <a:lstStyle/>
        <a:p>
          <a:endParaRPr lang="en-GB"/>
        </a:p>
      </dgm:t>
    </dgm:pt>
    <dgm:pt modelId="{A3AC4BE3-3ACD-4841-90E3-C632AA6DD070}" type="sibTrans" cxnId="{E9C05078-E991-4CEA-B92A-17D472AFE0BF}">
      <dgm:prSet/>
      <dgm:spPr/>
      <dgm:t>
        <a:bodyPr/>
        <a:lstStyle/>
        <a:p>
          <a:endParaRPr lang="en-GB"/>
        </a:p>
      </dgm:t>
    </dgm:pt>
    <dgm:pt modelId="{A2560C93-9F9D-404F-A2A2-18DEE29D3E30}">
      <dgm:prSet phldrT="[Text]"/>
      <dgm:spPr/>
      <dgm:t>
        <a:bodyPr/>
        <a:lstStyle/>
        <a:p>
          <a:endParaRPr lang="en-GB" dirty="0"/>
        </a:p>
      </dgm:t>
    </dgm:pt>
    <dgm:pt modelId="{64E849F3-13E7-4386-9EA1-1D17E38E3468}" type="parTrans" cxnId="{A1F3E96D-F211-4FF2-9C9B-BEFF381C8DC1}">
      <dgm:prSet/>
      <dgm:spPr/>
      <dgm:t>
        <a:bodyPr/>
        <a:lstStyle/>
        <a:p>
          <a:endParaRPr lang="en-GB"/>
        </a:p>
      </dgm:t>
    </dgm:pt>
    <dgm:pt modelId="{C0E2E3EE-1751-41E6-BF00-F51C816FB481}" type="sibTrans" cxnId="{A1F3E96D-F211-4FF2-9C9B-BEFF381C8DC1}">
      <dgm:prSet/>
      <dgm:spPr/>
      <dgm:t>
        <a:bodyPr/>
        <a:lstStyle/>
        <a:p>
          <a:endParaRPr lang="en-GB"/>
        </a:p>
      </dgm:t>
    </dgm:pt>
    <dgm:pt modelId="{A7115DAD-4161-4DC2-A2FC-37A55005ADF9}">
      <dgm:prSet phldrT="[Text]"/>
      <dgm:spPr/>
      <dgm:t>
        <a:bodyPr/>
        <a:lstStyle/>
        <a:p>
          <a:r>
            <a:rPr lang="en-GB" dirty="0" smtClean="0"/>
            <a:t>Plan in First Language</a:t>
          </a:r>
          <a:endParaRPr lang="en-GB" dirty="0"/>
        </a:p>
      </dgm:t>
    </dgm:pt>
    <dgm:pt modelId="{40A7279C-9397-489D-8787-F8BB2576F72A}" type="parTrans" cxnId="{808F4262-EB47-4D58-B88B-53BA8E18C41A}">
      <dgm:prSet/>
      <dgm:spPr/>
      <dgm:t>
        <a:bodyPr/>
        <a:lstStyle/>
        <a:p>
          <a:endParaRPr lang="en-GB"/>
        </a:p>
      </dgm:t>
    </dgm:pt>
    <dgm:pt modelId="{9D11F061-A841-4189-B036-F2FE97A9DF2C}" type="sibTrans" cxnId="{808F4262-EB47-4D58-B88B-53BA8E18C41A}">
      <dgm:prSet/>
      <dgm:spPr/>
      <dgm:t>
        <a:bodyPr/>
        <a:lstStyle/>
        <a:p>
          <a:endParaRPr lang="en-GB"/>
        </a:p>
      </dgm:t>
    </dgm:pt>
    <dgm:pt modelId="{709E9472-586C-473A-9051-CAF6B423A36F}">
      <dgm:prSet phldrT="[Text]"/>
      <dgm:spPr/>
      <dgm:t>
        <a:bodyPr/>
        <a:lstStyle/>
        <a:p>
          <a:endParaRPr lang="en-GB" dirty="0"/>
        </a:p>
      </dgm:t>
    </dgm:pt>
    <dgm:pt modelId="{5BD7ACC5-8358-47F1-B015-51D74FBF7830}" type="parTrans" cxnId="{44BE3E14-E6A8-4206-BCC8-4BC076EA3086}">
      <dgm:prSet/>
      <dgm:spPr/>
      <dgm:t>
        <a:bodyPr/>
        <a:lstStyle/>
        <a:p>
          <a:endParaRPr lang="en-GB"/>
        </a:p>
      </dgm:t>
    </dgm:pt>
    <dgm:pt modelId="{6750EED2-E0E8-4367-A9E3-0837C93871EA}" type="sibTrans" cxnId="{44BE3E14-E6A8-4206-BCC8-4BC076EA3086}">
      <dgm:prSet/>
      <dgm:spPr/>
      <dgm:t>
        <a:bodyPr/>
        <a:lstStyle/>
        <a:p>
          <a:endParaRPr lang="en-GB"/>
        </a:p>
      </dgm:t>
    </dgm:pt>
    <dgm:pt modelId="{AFDBE61E-2594-45E4-B8A0-43C4CF1FDFBC}">
      <dgm:prSet phldrT="[Text]"/>
      <dgm:spPr/>
      <dgm:t>
        <a:bodyPr/>
        <a:lstStyle/>
        <a:p>
          <a:r>
            <a:rPr lang="en-GB" dirty="0" smtClean="0"/>
            <a:t>Attempt in English</a:t>
          </a:r>
          <a:endParaRPr lang="en-GB" dirty="0"/>
        </a:p>
      </dgm:t>
    </dgm:pt>
    <dgm:pt modelId="{2E5D904E-EB65-48D9-A54C-E2E954838E16}" type="parTrans" cxnId="{47A1C784-AE1C-425F-872C-0410FE65FC12}">
      <dgm:prSet/>
      <dgm:spPr/>
      <dgm:t>
        <a:bodyPr/>
        <a:lstStyle/>
        <a:p>
          <a:endParaRPr lang="en-GB"/>
        </a:p>
      </dgm:t>
    </dgm:pt>
    <dgm:pt modelId="{AFD06E7F-793D-451B-8EA3-3DC82732179E}" type="sibTrans" cxnId="{47A1C784-AE1C-425F-872C-0410FE65FC12}">
      <dgm:prSet/>
      <dgm:spPr/>
      <dgm:t>
        <a:bodyPr/>
        <a:lstStyle/>
        <a:p>
          <a:endParaRPr lang="en-GB"/>
        </a:p>
      </dgm:t>
    </dgm:pt>
    <dgm:pt modelId="{ECF912AD-2DFC-4F03-BF77-97E8D22327D5}">
      <dgm:prSet phldrT="[Text]"/>
      <dgm:spPr/>
      <dgm:t>
        <a:bodyPr/>
        <a:lstStyle/>
        <a:p>
          <a:endParaRPr lang="en-GB" dirty="0"/>
        </a:p>
      </dgm:t>
    </dgm:pt>
    <dgm:pt modelId="{B51BC044-8DD6-485E-902D-E9AAD8284085}" type="parTrans" cxnId="{2ACAF730-C8A2-4925-A8C6-0C3FD2263CEE}">
      <dgm:prSet/>
      <dgm:spPr/>
      <dgm:t>
        <a:bodyPr/>
        <a:lstStyle/>
        <a:p>
          <a:endParaRPr lang="en-GB"/>
        </a:p>
      </dgm:t>
    </dgm:pt>
    <dgm:pt modelId="{E1DB52B1-170A-41D0-A0CC-853637A9FD94}" type="sibTrans" cxnId="{2ACAF730-C8A2-4925-A8C6-0C3FD2263CEE}">
      <dgm:prSet/>
      <dgm:spPr/>
      <dgm:t>
        <a:bodyPr/>
        <a:lstStyle/>
        <a:p>
          <a:endParaRPr lang="en-GB"/>
        </a:p>
      </dgm:t>
    </dgm:pt>
    <dgm:pt modelId="{ABACC8A3-FF0B-43CE-BE3B-828B1618ECCD}" type="pres">
      <dgm:prSet presAssocID="{B336378B-D9F4-466F-B819-D371A89DBCE7}" presName="rootnode" presStyleCnt="0">
        <dgm:presLayoutVars>
          <dgm:chMax/>
          <dgm:chPref/>
          <dgm:dir/>
          <dgm:animLvl val="lvl"/>
        </dgm:presLayoutVars>
      </dgm:prSet>
      <dgm:spPr/>
      <dgm:t>
        <a:bodyPr/>
        <a:lstStyle/>
        <a:p>
          <a:endParaRPr lang="en-GB"/>
        </a:p>
      </dgm:t>
    </dgm:pt>
    <dgm:pt modelId="{E75A0A47-180A-4F0B-9B2B-0AB8AE86E458}" type="pres">
      <dgm:prSet presAssocID="{3728A9E4-8507-4A58-8907-09B0F07A779C}" presName="composite" presStyleCnt="0"/>
      <dgm:spPr/>
    </dgm:pt>
    <dgm:pt modelId="{9EEC44A4-5A9E-49D5-B3FB-A7167A64613D}" type="pres">
      <dgm:prSet presAssocID="{3728A9E4-8507-4A58-8907-09B0F07A779C}" presName="bentUpArrow1" presStyleLbl="alignImgPlace1" presStyleIdx="0" presStyleCnt="2"/>
      <dgm:spPr/>
    </dgm:pt>
    <dgm:pt modelId="{191E33B0-CB2B-4754-ADD2-5C1A66B49622}" type="pres">
      <dgm:prSet presAssocID="{3728A9E4-8507-4A58-8907-09B0F07A779C}" presName="ParentText" presStyleLbl="node1" presStyleIdx="0" presStyleCnt="3">
        <dgm:presLayoutVars>
          <dgm:chMax val="1"/>
          <dgm:chPref val="1"/>
          <dgm:bulletEnabled val="1"/>
        </dgm:presLayoutVars>
      </dgm:prSet>
      <dgm:spPr/>
      <dgm:t>
        <a:bodyPr/>
        <a:lstStyle/>
        <a:p>
          <a:endParaRPr lang="en-GB"/>
        </a:p>
      </dgm:t>
    </dgm:pt>
    <dgm:pt modelId="{20DAA5FF-CBF2-4065-A612-AF3DD537E344}" type="pres">
      <dgm:prSet presAssocID="{3728A9E4-8507-4A58-8907-09B0F07A779C}" presName="ChildText" presStyleLbl="revTx" presStyleIdx="0" presStyleCnt="3">
        <dgm:presLayoutVars>
          <dgm:chMax val="0"/>
          <dgm:chPref val="0"/>
          <dgm:bulletEnabled val="1"/>
        </dgm:presLayoutVars>
      </dgm:prSet>
      <dgm:spPr/>
      <dgm:t>
        <a:bodyPr/>
        <a:lstStyle/>
        <a:p>
          <a:endParaRPr lang="en-GB"/>
        </a:p>
      </dgm:t>
    </dgm:pt>
    <dgm:pt modelId="{A88E05BC-CABC-478B-987D-7F5196AE7E8E}" type="pres">
      <dgm:prSet presAssocID="{A3AC4BE3-3ACD-4841-90E3-C632AA6DD070}" presName="sibTrans" presStyleCnt="0"/>
      <dgm:spPr/>
    </dgm:pt>
    <dgm:pt modelId="{F719A7D1-7AC4-4714-ADD3-AE53034FCC3F}" type="pres">
      <dgm:prSet presAssocID="{A7115DAD-4161-4DC2-A2FC-37A55005ADF9}" presName="composite" presStyleCnt="0"/>
      <dgm:spPr/>
    </dgm:pt>
    <dgm:pt modelId="{0E74D6CF-AA98-4CCE-B732-D5CAB4587EE7}" type="pres">
      <dgm:prSet presAssocID="{A7115DAD-4161-4DC2-A2FC-37A55005ADF9}" presName="bentUpArrow1" presStyleLbl="alignImgPlace1" presStyleIdx="1" presStyleCnt="2"/>
      <dgm:spPr/>
    </dgm:pt>
    <dgm:pt modelId="{43BA84EB-675A-4875-B0F4-1CC10425BC90}" type="pres">
      <dgm:prSet presAssocID="{A7115DAD-4161-4DC2-A2FC-37A55005ADF9}" presName="ParentText" presStyleLbl="node1" presStyleIdx="1" presStyleCnt="3">
        <dgm:presLayoutVars>
          <dgm:chMax val="1"/>
          <dgm:chPref val="1"/>
          <dgm:bulletEnabled val="1"/>
        </dgm:presLayoutVars>
      </dgm:prSet>
      <dgm:spPr/>
      <dgm:t>
        <a:bodyPr/>
        <a:lstStyle/>
        <a:p>
          <a:endParaRPr lang="en-GB"/>
        </a:p>
      </dgm:t>
    </dgm:pt>
    <dgm:pt modelId="{604C51C6-652A-4237-B848-49FFF5615FDE}" type="pres">
      <dgm:prSet presAssocID="{A7115DAD-4161-4DC2-A2FC-37A55005ADF9}" presName="ChildText" presStyleLbl="revTx" presStyleIdx="1" presStyleCnt="3">
        <dgm:presLayoutVars>
          <dgm:chMax val="0"/>
          <dgm:chPref val="0"/>
          <dgm:bulletEnabled val="1"/>
        </dgm:presLayoutVars>
      </dgm:prSet>
      <dgm:spPr/>
      <dgm:t>
        <a:bodyPr/>
        <a:lstStyle/>
        <a:p>
          <a:endParaRPr lang="en-GB"/>
        </a:p>
      </dgm:t>
    </dgm:pt>
    <dgm:pt modelId="{9BA6F2FA-C472-408F-8225-1131F267AB75}" type="pres">
      <dgm:prSet presAssocID="{9D11F061-A841-4189-B036-F2FE97A9DF2C}" presName="sibTrans" presStyleCnt="0"/>
      <dgm:spPr/>
    </dgm:pt>
    <dgm:pt modelId="{B13CF208-3C99-4D94-A7E0-EB3B0F8E59B2}" type="pres">
      <dgm:prSet presAssocID="{AFDBE61E-2594-45E4-B8A0-43C4CF1FDFBC}" presName="composite" presStyleCnt="0"/>
      <dgm:spPr/>
    </dgm:pt>
    <dgm:pt modelId="{19EA998C-12F2-4440-9B48-B83B7FAE0F7B}" type="pres">
      <dgm:prSet presAssocID="{AFDBE61E-2594-45E4-B8A0-43C4CF1FDFBC}" presName="ParentText" presStyleLbl="node1" presStyleIdx="2" presStyleCnt="3">
        <dgm:presLayoutVars>
          <dgm:chMax val="1"/>
          <dgm:chPref val="1"/>
          <dgm:bulletEnabled val="1"/>
        </dgm:presLayoutVars>
      </dgm:prSet>
      <dgm:spPr/>
      <dgm:t>
        <a:bodyPr/>
        <a:lstStyle/>
        <a:p>
          <a:endParaRPr lang="en-GB"/>
        </a:p>
      </dgm:t>
    </dgm:pt>
    <dgm:pt modelId="{BDF9611D-9ADC-49B3-BD4A-66AC45750EBB}" type="pres">
      <dgm:prSet presAssocID="{AFDBE61E-2594-45E4-B8A0-43C4CF1FDFBC}" presName="FinalChildText" presStyleLbl="revTx" presStyleIdx="2" presStyleCnt="3">
        <dgm:presLayoutVars>
          <dgm:chMax val="0"/>
          <dgm:chPref val="0"/>
          <dgm:bulletEnabled val="1"/>
        </dgm:presLayoutVars>
      </dgm:prSet>
      <dgm:spPr/>
      <dgm:t>
        <a:bodyPr/>
        <a:lstStyle/>
        <a:p>
          <a:endParaRPr lang="en-GB"/>
        </a:p>
      </dgm:t>
    </dgm:pt>
  </dgm:ptLst>
  <dgm:cxnLst>
    <dgm:cxn modelId="{34354F3E-802D-4053-839B-D40614A03E8A}" type="presOf" srcId="{B336378B-D9F4-466F-B819-D371A89DBCE7}" destId="{ABACC8A3-FF0B-43CE-BE3B-828B1618ECCD}" srcOrd="0" destOrd="0" presId="urn:microsoft.com/office/officeart/2005/8/layout/StepDownProcess"/>
    <dgm:cxn modelId="{D8A82A98-375D-4BA5-8640-08B89E15EA70}" type="presOf" srcId="{A2560C93-9F9D-404F-A2A2-18DEE29D3E30}" destId="{20DAA5FF-CBF2-4065-A612-AF3DD537E344}" srcOrd="0" destOrd="0" presId="urn:microsoft.com/office/officeart/2005/8/layout/StepDownProcess"/>
    <dgm:cxn modelId="{CC3A9044-B480-47CB-93E8-14FFA4670B86}" type="presOf" srcId="{A7115DAD-4161-4DC2-A2FC-37A55005ADF9}" destId="{43BA84EB-675A-4875-B0F4-1CC10425BC90}" srcOrd="0" destOrd="0" presId="urn:microsoft.com/office/officeart/2005/8/layout/StepDownProcess"/>
    <dgm:cxn modelId="{A1F3E96D-F211-4FF2-9C9B-BEFF381C8DC1}" srcId="{3728A9E4-8507-4A58-8907-09B0F07A779C}" destId="{A2560C93-9F9D-404F-A2A2-18DEE29D3E30}" srcOrd="0" destOrd="0" parTransId="{64E849F3-13E7-4386-9EA1-1D17E38E3468}" sibTransId="{C0E2E3EE-1751-41E6-BF00-F51C816FB481}"/>
    <dgm:cxn modelId="{BDB9C20E-24F5-48B2-957E-23120B423494}" type="presOf" srcId="{ECF912AD-2DFC-4F03-BF77-97E8D22327D5}" destId="{BDF9611D-9ADC-49B3-BD4A-66AC45750EBB}" srcOrd="0" destOrd="0" presId="urn:microsoft.com/office/officeart/2005/8/layout/StepDownProcess"/>
    <dgm:cxn modelId="{47A1C784-AE1C-425F-872C-0410FE65FC12}" srcId="{B336378B-D9F4-466F-B819-D371A89DBCE7}" destId="{AFDBE61E-2594-45E4-B8A0-43C4CF1FDFBC}" srcOrd="2" destOrd="0" parTransId="{2E5D904E-EB65-48D9-A54C-E2E954838E16}" sibTransId="{AFD06E7F-793D-451B-8EA3-3DC82732179E}"/>
    <dgm:cxn modelId="{E9C05078-E991-4CEA-B92A-17D472AFE0BF}" srcId="{B336378B-D9F4-466F-B819-D371A89DBCE7}" destId="{3728A9E4-8507-4A58-8907-09B0F07A779C}" srcOrd="0" destOrd="0" parTransId="{8A142493-B422-4EE0-9E11-4E5E0794D0D5}" sibTransId="{A3AC4BE3-3ACD-4841-90E3-C632AA6DD070}"/>
    <dgm:cxn modelId="{839E21A3-554A-4491-97B3-D0F98A68B6A6}" type="presOf" srcId="{AFDBE61E-2594-45E4-B8A0-43C4CF1FDFBC}" destId="{19EA998C-12F2-4440-9B48-B83B7FAE0F7B}" srcOrd="0" destOrd="0" presId="urn:microsoft.com/office/officeart/2005/8/layout/StepDownProcess"/>
    <dgm:cxn modelId="{2ACAF730-C8A2-4925-A8C6-0C3FD2263CEE}" srcId="{AFDBE61E-2594-45E4-B8A0-43C4CF1FDFBC}" destId="{ECF912AD-2DFC-4F03-BF77-97E8D22327D5}" srcOrd="0" destOrd="0" parTransId="{B51BC044-8DD6-485E-902D-E9AAD8284085}" sibTransId="{E1DB52B1-170A-41D0-A0CC-853637A9FD94}"/>
    <dgm:cxn modelId="{44BE3E14-E6A8-4206-BCC8-4BC076EA3086}" srcId="{A7115DAD-4161-4DC2-A2FC-37A55005ADF9}" destId="{709E9472-586C-473A-9051-CAF6B423A36F}" srcOrd="0" destOrd="0" parTransId="{5BD7ACC5-8358-47F1-B015-51D74FBF7830}" sibTransId="{6750EED2-E0E8-4367-A9E3-0837C93871EA}"/>
    <dgm:cxn modelId="{808F4262-EB47-4D58-B88B-53BA8E18C41A}" srcId="{B336378B-D9F4-466F-B819-D371A89DBCE7}" destId="{A7115DAD-4161-4DC2-A2FC-37A55005ADF9}" srcOrd="1" destOrd="0" parTransId="{40A7279C-9397-489D-8787-F8BB2576F72A}" sibTransId="{9D11F061-A841-4189-B036-F2FE97A9DF2C}"/>
    <dgm:cxn modelId="{96A05E30-D64D-4C84-8DAA-6D72E7EE7A74}" type="presOf" srcId="{709E9472-586C-473A-9051-CAF6B423A36F}" destId="{604C51C6-652A-4237-B848-49FFF5615FDE}" srcOrd="0" destOrd="0" presId="urn:microsoft.com/office/officeart/2005/8/layout/StepDownProcess"/>
    <dgm:cxn modelId="{85186F93-1546-4A9A-97FF-3849FE7FCA9E}" type="presOf" srcId="{3728A9E4-8507-4A58-8907-09B0F07A779C}" destId="{191E33B0-CB2B-4754-ADD2-5C1A66B49622}" srcOrd="0" destOrd="0" presId="urn:microsoft.com/office/officeart/2005/8/layout/StepDownProcess"/>
    <dgm:cxn modelId="{AC434154-DB44-4F55-A10A-B8377574DE3C}" type="presParOf" srcId="{ABACC8A3-FF0B-43CE-BE3B-828B1618ECCD}" destId="{E75A0A47-180A-4F0B-9B2B-0AB8AE86E458}" srcOrd="0" destOrd="0" presId="urn:microsoft.com/office/officeart/2005/8/layout/StepDownProcess"/>
    <dgm:cxn modelId="{296C7CCC-466F-468F-8F84-561DB7280302}" type="presParOf" srcId="{E75A0A47-180A-4F0B-9B2B-0AB8AE86E458}" destId="{9EEC44A4-5A9E-49D5-B3FB-A7167A64613D}" srcOrd="0" destOrd="0" presId="urn:microsoft.com/office/officeart/2005/8/layout/StepDownProcess"/>
    <dgm:cxn modelId="{D47D3078-9F8C-4C25-89DE-E966416F5B05}" type="presParOf" srcId="{E75A0A47-180A-4F0B-9B2B-0AB8AE86E458}" destId="{191E33B0-CB2B-4754-ADD2-5C1A66B49622}" srcOrd="1" destOrd="0" presId="urn:microsoft.com/office/officeart/2005/8/layout/StepDownProcess"/>
    <dgm:cxn modelId="{37C3FDBA-153B-4136-927B-3A07BD53B5B7}" type="presParOf" srcId="{E75A0A47-180A-4F0B-9B2B-0AB8AE86E458}" destId="{20DAA5FF-CBF2-4065-A612-AF3DD537E344}" srcOrd="2" destOrd="0" presId="urn:microsoft.com/office/officeart/2005/8/layout/StepDownProcess"/>
    <dgm:cxn modelId="{94B23BF0-FE4D-49B1-878C-321E30FB85D5}" type="presParOf" srcId="{ABACC8A3-FF0B-43CE-BE3B-828B1618ECCD}" destId="{A88E05BC-CABC-478B-987D-7F5196AE7E8E}" srcOrd="1" destOrd="0" presId="urn:microsoft.com/office/officeart/2005/8/layout/StepDownProcess"/>
    <dgm:cxn modelId="{66A7F0B0-1E07-4B48-B3C8-FA6F9FE2477A}" type="presParOf" srcId="{ABACC8A3-FF0B-43CE-BE3B-828B1618ECCD}" destId="{F719A7D1-7AC4-4714-ADD3-AE53034FCC3F}" srcOrd="2" destOrd="0" presId="urn:microsoft.com/office/officeart/2005/8/layout/StepDownProcess"/>
    <dgm:cxn modelId="{54AE9E29-4B43-4BE4-8337-7E26774ADA3B}" type="presParOf" srcId="{F719A7D1-7AC4-4714-ADD3-AE53034FCC3F}" destId="{0E74D6CF-AA98-4CCE-B732-D5CAB4587EE7}" srcOrd="0" destOrd="0" presId="urn:microsoft.com/office/officeart/2005/8/layout/StepDownProcess"/>
    <dgm:cxn modelId="{3CF0CC87-8CE3-4A31-BDA0-3DFBB52A6EC4}" type="presParOf" srcId="{F719A7D1-7AC4-4714-ADD3-AE53034FCC3F}" destId="{43BA84EB-675A-4875-B0F4-1CC10425BC90}" srcOrd="1" destOrd="0" presId="urn:microsoft.com/office/officeart/2005/8/layout/StepDownProcess"/>
    <dgm:cxn modelId="{3E3C921E-563E-4158-BD48-ABAD7A877CD7}" type="presParOf" srcId="{F719A7D1-7AC4-4714-ADD3-AE53034FCC3F}" destId="{604C51C6-652A-4237-B848-49FFF5615FDE}" srcOrd="2" destOrd="0" presId="urn:microsoft.com/office/officeart/2005/8/layout/StepDownProcess"/>
    <dgm:cxn modelId="{2A565A02-7114-4C64-922B-793C70CD195F}" type="presParOf" srcId="{ABACC8A3-FF0B-43CE-BE3B-828B1618ECCD}" destId="{9BA6F2FA-C472-408F-8225-1131F267AB75}" srcOrd="3" destOrd="0" presId="urn:microsoft.com/office/officeart/2005/8/layout/StepDownProcess"/>
    <dgm:cxn modelId="{A01C8F76-0318-43EC-9FD4-2DF1AB3926DF}" type="presParOf" srcId="{ABACC8A3-FF0B-43CE-BE3B-828B1618ECCD}" destId="{B13CF208-3C99-4D94-A7E0-EB3B0F8E59B2}" srcOrd="4" destOrd="0" presId="urn:microsoft.com/office/officeart/2005/8/layout/StepDownProcess"/>
    <dgm:cxn modelId="{0B7FED87-8754-49E9-89C3-EA03A2236D30}" type="presParOf" srcId="{B13CF208-3C99-4D94-A7E0-EB3B0F8E59B2}" destId="{19EA998C-12F2-4440-9B48-B83B7FAE0F7B}" srcOrd="0" destOrd="0" presId="urn:microsoft.com/office/officeart/2005/8/layout/StepDownProcess"/>
    <dgm:cxn modelId="{DD19C0B2-0818-48B3-A97A-048847F24E7F}" type="presParOf" srcId="{B13CF208-3C99-4D94-A7E0-EB3B0F8E59B2}" destId="{BDF9611D-9ADC-49B3-BD4A-66AC45750EBB}" srcOrd="1" destOrd="0" presId="urn:microsoft.com/office/officeart/2005/8/layout/StepDown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A77E767C-7B74-486C-A010-9B3F4AD0AD3B}" type="doc">
      <dgm:prSet loTypeId="urn:microsoft.com/office/officeart/2005/8/layout/lProcess1" loCatId="process" qsTypeId="urn:microsoft.com/office/officeart/2005/8/quickstyle/simple1" qsCatId="simple" csTypeId="urn:microsoft.com/office/officeart/2005/8/colors/colorful3" csCatId="colorful" phldr="1"/>
      <dgm:spPr/>
      <dgm:t>
        <a:bodyPr/>
        <a:lstStyle/>
        <a:p>
          <a:endParaRPr lang="en-GB"/>
        </a:p>
      </dgm:t>
    </dgm:pt>
    <dgm:pt modelId="{99BC6440-582E-47AC-813A-8286B9310DF4}">
      <dgm:prSet phldrT="[Text]"/>
      <dgm:spPr/>
      <dgm:t>
        <a:bodyPr/>
        <a:lstStyle/>
        <a:p>
          <a:endParaRPr lang="en-GB" dirty="0"/>
        </a:p>
      </dgm:t>
    </dgm:pt>
    <dgm:pt modelId="{9871E261-B2E9-4581-986F-0FF83EF5F399}" type="parTrans" cxnId="{190FB85D-D41E-42DA-A51C-2620D6746B14}">
      <dgm:prSet/>
      <dgm:spPr/>
      <dgm:t>
        <a:bodyPr/>
        <a:lstStyle/>
        <a:p>
          <a:endParaRPr lang="en-GB"/>
        </a:p>
      </dgm:t>
    </dgm:pt>
    <dgm:pt modelId="{CCD9C2EC-3A7D-4D62-A4EE-0E5AB656C2C5}" type="sibTrans" cxnId="{190FB85D-D41E-42DA-A51C-2620D6746B14}">
      <dgm:prSet/>
      <dgm:spPr/>
      <dgm:t>
        <a:bodyPr/>
        <a:lstStyle/>
        <a:p>
          <a:endParaRPr lang="en-GB"/>
        </a:p>
      </dgm:t>
    </dgm:pt>
    <dgm:pt modelId="{DF77DDC6-CAF9-40C3-9B6A-A9B1E8CF9B1B}">
      <dgm:prSet phldrT="[Text]"/>
      <dgm:spPr/>
      <dgm:t>
        <a:bodyPr/>
        <a:lstStyle/>
        <a:p>
          <a:endParaRPr lang="en-GB" dirty="0"/>
        </a:p>
      </dgm:t>
    </dgm:pt>
    <dgm:pt modelId="{2B8AD4E7-9444-4114-A08F-5641E9007BFF}" type="parTrans" cxnId="{5D161CF0-7F56-4927-9D14-D5467E0C0D25}">
      <dgm:prSet/>
      <dgm:spPr/>
      <dgm:t>
        <a:bodyPr/>
        <a:lstStyle/>
        <a:p>
          <a:endParaRPr lang="en-GB"/>
        </a:p>
      </dgm:t>
    </dgm:pt>
    <dgm:pt modelId="{12A3CB7C-B756-4ADA-B08A-1AD0286B2C73}" type="sibTrans" cxnId="{5D161CF0-7F56-4927-9D14-D5467E0C0D25}">
      <dgm:prSet/>
      <dgm:spPr/>
      <dgm:t>
        <a:bodyPr/>
        <a:lstStyle/>
        <a:p>
          <a:endParaRPr lang="en-GB"/>
        </a:p>
      </dgm:t>
    </dgm:pt>
    <dgm:pt modelId="{4C01C87D-6DDE-4BA8-8AB9-BE4886A88449}">
      <dgm:prSet phldrT="[Text]"/>
      <dgm:spPr/>
      <dgm:t>
        <a:bodyPr/>
        <a:lstStyle/>
        <a:p>
          <a:endParaRPr lang="en-GB" dirty="0"/>
        </a:p>
      </dgm:t>
    </dgm:pt>
    <dgm:pt modelId="{E4B7CEAD-7F79-4A1D-9FB9-8CE6D5BC1DF8}" type="parTrans" cxnId="{80BDC439-3C77-4E5B-8DD3-617BEF0322C4}">
      <dgm:prSet/>
      <dgm:spPr/>
      <dgm:t>
        <a:bodyPr/>
        <a:lstStyle/>
        <a:p>
          <a:endParaRPr lang="en-GB"/>
        </a:p>
      </dgm:t>
    </dgm:pt>
    <dgm:pt modelId="{1942317A-F17B-4C62-968E-BE8FD949534A}" type="sibTrans" cxnId="{80BDC439-3C77-4E5B-8DD3-617BEF0322C4}">
      <dgm:prSet/>
      <dgm:spPr/>
      <dgm:t>
        <a:bodyPr/>
        <a:lstStyle/>
        <a:p>
          <a:endParaRPr lang="en-GB"/>
        </a:p>
      </dgm:t>
    </dgm:pt>
    <dgm:pt modelId="{B77A6837-7E11-476E-83A9-486021582EDB}">
      <dgm:prSet phldrT="[Text]"/>
      <dgm:spPr/>
      <dgm:t>
        <a:bodyPr/>
        <a:lstStyle/>
        <a:p>
          <a:endParaRPr lang="en-GB" dirty="0"/>
        </a:p>
      </dgm:t>
    </dgm:pt>
    <dgm:pt modelId="{CFEC5427-9A7D-406E-BF1D-527A7CAC0FB5}" type="parTrans" cxnId="{BA3798B9-03E4-4388-98E1-DB8AD5765260}">
      <dgm:prSet/>
      <dgm:spPr/>
      <dgm:t>
        <a:bodyPr/>
        <a:lstStyle/>
        <a:p>
          <a:endParaRPr lang="en-GB"/>
        </a:p>
      </dgm:t>
    </dgm:pt>
    <dgm:pt modelId="{362663D5-DA3C-47CC-99DD-B443148D3513}" type="sibTrans" cxnId="{BA3798B9-03E4-4388-98E1-DB8AD5765260}">
      <dgm:prSet/>
      <dgm:spPr/>
      <dgm:t>
        <a:bodyPr/>
        <a:lstStyle/>
        <a:p>
          <a:endParaRPr lang="en-GB"/>
        </a:p>
      </dgm:t>
    </dgm:pt>
    <dgm:pt modelId="{C3887A49-35FB-4535-93E8-2971C00EB695}">
      <dgm:prSet phldrT="[Text]"/>
      <dgm:spPr/>
      <dgm:t>
        <a:bodyPr/>
        <a:lstStyle/>
        <a:p>
          <a:endParaRPr lang="en-GB" dirty="0"/>
        </a:p>
      </dgm:t>
    </dgm:pt>
    <dgm:pt modelId="{F97C1D72-3384-4484-A75C-B154BFBDCD45}" type="parTrans" cxnId="{C8FD0524-AB17-4A8A-B7C3-2B5C809428F0}">
      <dgm:prSet/>
      <dgm:spPr/>
      <dgm:t>
        <a:bodyPr/>
        <a:lstStyle/>
        <a:p>
          <a:endParaRPr lang="en-GB"/>
        </a:p>
      </dgm:t>
    </dgm:pt>
    <dgm:pt modelId="{59BB342A-2757-4A05-A39B-A5FA8B1C4E0F}" type="sibTrans" cxnId="{C8FD0524-AB17-4A8A-B7C3-2B5C809428F0}">
      <dgm:prSet/>
      <dgm:spPr/>
      <dgm:t>
        <a:bodyPr/>
        <a:lstStyle/>
        <a:p>
          <a:endParaRPr lang="en-GB"/>
        </a:p>
      </dgm:t>
    </dgm:pt>
    <dgm:pt modelId="{2AC3D456-7B32-4C22-B794-91C9F969BE29}">
      <dgm:prSet phldrT="[Text]"/>
      <dgm:spPr/>
      <dgm:t>
        <a:bodyPr/>
        <a:lstStyle/>
        <a:p>
          <a:endParaRPr lang="en-GB" dirty="0"/>
        </a:p>
      </dgm:t>
    </dgm:pt>
    <dgm:pt modelId="{8C4E6FC3-8348-4346-A0A4-5BF660FE0104}" type="parTrans" cxnId="{AF747E72-84E5-4932-AB49-482A9AC46ED7}">
      <dgm:prSet/>
      <dgm:spPr/>
      <dgm:t>
        <a:bodyPr/>
        <a:lstStyle/>
        <a:p>
          <a:endParaRPr lang="en-GB"/>
        </a:p>
      </dgm:t>
    </dgm:pt>
    <dgm:pt modelId="{2D215E38-FF26-4DDF-8A0D-C9DF2D97762D}" type="sibTrans" cxnId="{AF747E72-84E5-4932-AB49-482A9AC46ED7}">
      <dgm:prSet/>
      <dgm:spPr/>
      <dgm:t>
        <a:bodyPr/>
        <a:lstStyle/>
        <a:p>
          <a:endParaRPr lang="en-GB"/>
        </a:p>
      </dgm:t>
    </dgm:pt>
    <dgm:pt modelId="{004D3D76-86FB-4AA5-9967-888BADE29F06}" type="pres">
      <dgm:prSet presAssocID="{A77E767C-7B74-486C-A010-9B3F4AD0AD3B}" presName="Name0" presStyleCnt="0">
        <dgm:presLayoutVars>
          <dgm:dir/>
          <dgm:animLvl val="lvl"/>
          <dgm:resizeHandles val="exact"/>
        </dgm:presLayoutVars>
      </dgm:prSet>
      <dgm:spPr/>
      <dgm:t>
        <a:bodyPr/>
        <a:lstStyle/>
        <a:p>
          <a:endParaRPr lang="en-GB"/>
        </a:p>
      </dgm:t>
    </dgm:pt>
    <dgm:pt modelId="{7FC7C86E-A85A-4960-ADC3-F3BBCC0820C1}" type="pres">
      <dgm:prSet presAssocID="{99BC6440-582E-47AC-813A-8286B9310DF4}" presName="vertFlow" presStyleCnt="0"/>
      <dgm:spPr/>
    </dgm:pt>
    <dgm:pt modelId="{23824ABB-382F-4CE5-9769-80FD8916E90D}" type="pres">
      <dgm:prSet presAssocID="{99BC6440-582E-47AC-813A-8286B9310DF4}" presName="header" presStyleLbl="node1" presStyleIdx="0" presStyleCnt="2"/>
      <dgm:spPr/>
      <dgm:t>
        <a:bodyPr/>
        <a:lstStyle/>
        <a:p>
          <a:endParaRPr lang="en-GB"/>
        </a:p>
      </dgm:t>
    </dgm:pt>
    <dgm:pt modelId="{873ADA4E-3BBC-4EC9-A1EA-FAEA82DC6879}" type="pres">
      <dgm:prSet presAssocID="{2B8AD4E7-9444-4114-A08F-5641E9007BFF}" presName="parTrans" presStyleLbl="sibTrans2D1" presStyleIdx="0" presStyleCnt="4"/>
      <dgm:spPr/>
      <dgm:t>
        <a:bodyPr/>
        <a:lstStyle/>
        <a:p>
          <a:endParaRPr lang="en-GB"/>
        </a:p>
      </dgm:t>
    </dgm:pt>
    <dgm:pt modelId="{2B9BE9A6-5274-4EC0-ABA1-2B974B6EEC6C}" type="pres">
      <dgm:prSet presAssocID="{DF77DDC6-CAF9-40C3-9B6A-A9B1E8CF9B1B}" presName="child" presStyleLbl="alignAccFollowNode1" presStyleIdx="0" presStyleCnt="4">
        <dgm:presLayoutVars>
          <dgm:chMax val="0"/>
          <dgm:bulletEnabled val="1"/>
        </dgm:presLayoutVars>
      </dgm:prSet>
      <dgm:spPr/>
      <dgm:t>
        <a:bodyPr/>
        <a:lstStyle/>
        <a:p>
          <a:endParaRPr lang="en-GB"/>
        </a:p>
      </dgm:t>
    </dgm:pt>
    <dgm:pt modelId="{910EEB36-2969-4AE1-8AA6-E64AE30C14F6}" type="pres">
      <dgm:prSet presAssocID="{12A3CB7C-B756-4ADA-B08A-1AD0286B2C73}" presName="sibTrans" presStyleLbl="sibTrans2D1" presStyleIdx="1" presStyleCnt="4"/>
      <dgm:spPr/>
      <dgm:t>
        <a:bodyPr/>
        <a:lstStyle/>
        <a:p>
          <a:endParaRPr lang="en-GB"/>
        </a:p>
      </dgm:t>
    </dgm:pt>
    <dgm:pt modelId="{A3E73446-2AF0-4A2C-A465-A3CB2D95D44C}" type="pres">
      <dgm:prSet presAssocID="{4C01C87D-6DDE-4BA8-8AB9-BE4886A88449}" presName="child" presStyleLbl="alignAccFollowNode1" presStyleIdx="1" presStyleCnt="4">
        <dgm:presLayoutVars>
          <dgm:chMax val="0"/>
          <dgm:bulletEnabled val="1"/>
        </dgm:presLayoutVars>
      </dgm:prSet>
      <dgm:spPr/>
      <dgm:t>
        <a:bodyPr/>
        <a:lstStyle/>
        <a:p>
          <a:endParaRPr lang="en-GB"/>
        </a:p>
      </dgm:t>
    </dgm:pt>
    <dgm:pt modelId="{228BAFB6-29BA-4A3F-AE38-DA0713A9E5BD}" type="pres">
      <dgm:prSet presAssocID="{99BC6440-582E-47AC-813A-8286B9310DF4}" presName="hSp" presStyleCnt="0"/>
      <dgm:spPr/>
    </dgm:pt>
    <dgm:pt modelId="{7D1B340F-F381-4A57-BD2C-D4853B3E54FB}" type="pres">
      <dgm:prSet presAssocID="{B77A6837-7E11-476E-83A9-486021582EDB}" presName="vertFlow" presStyleCnt="0"/>
      <dgm:spPr/>
    </dgm:pt>
    <dgm:pt modelId="{9F5F4A1E-48AF-4B93-B93C-C08CA291AFDE}" type="pres">
      <dgm:prSet presAssocID="{B77A6837-7E11-476E-83A9-486021582EDB}" presName="header" presStyleLbl="node1" presStyleIdx="1" presStyleCnt="2"/>
      <dgm:spPr/>
      <dgm:t>
        <a:bodyPr/>
        <a:lstStyle/>
        <a:p>
          <a:endParaRPr lang="en-GB"/>
        </a:p>
      </dgm:t>
    </dgm:pt>
    <dgm:pt modelId="{4304E66A-019A-444C-B954-0AD4EC768CE2}" type="pres">
      <dgm:prSet presAssocID="{F97C1D72-3384-4484-A75C-B154BFBDCD45}" presName="parTrans" presStyleLbl="sibTrans2D1" presStyleIdx="2" presStyleCnt="4"/>
      <dgm:spPr/>
      <dgm:t>
        <a:bodyPr/>
        <a:lstStyle/>
        <a:p>
          <a:endParaRPr lang="en-GB"/>
        </a:p>
      </dgm:t>
    </dgm:pt>
    <dgm:pt modelId="{39B734F9-6B7E-4BEF-A05E-DF0B7C8951A3}" type="pres">
      <dgm:prSet presAssocID="{C3887A49-35FB-4535-93E8-2971C00EB695}" presName="child" presStyleLbl="alignAccFollowNode1" presStyleIdx="2" presStyleCnt="4">
        <dgm:presLayoutVars>
          <dgm:chMax val="0"/>
          <dgm:bulletEnabled val="1"/>
        </dgm:presLayoutVars>
      </dgm:prSet>
      <dgm:spPr/>
      <dgm:t>
        <a:bodyPr/>
        <a:lstStyle/>
        <a:p>
          <a:endParaRPr lang="en-GB"/>
        </a:p>
      </dgm:t>
    </dgm:pt>
    <dgm:pt modelId="{CAC4082F-DCEC-44B7-94DC-2DC97970E9D2}" type="pres">
      <dgm:prSet presAssocID="{59BB342A-2757-4A05-A39B-A5FA8B1C4E0F}" presName="sibTrans" presStyleLbl="sibTrans2D1" presStyleIdx="3" presStyleCnt="4"/>
      <dgm:spPr/>
      <dgm:t>
        <a:bodyPr/>
        <a:lstStyle/>
        <a:p>
          <a:endParaRPr lang="en-GB"/>
        </a:p>
      </dgm:t>
    </dgm:pt>
    <dgm:pt modelId="{0D4861EB-849E-4C60-B8BD-36BF48218E34}" type="pres">
      <dgm:prSet presAssocID="{2AC3D456-7B32-4C22-B794-91C9F969BE29}" presName="child" presStyleLbl="alignAccFollowNode1" presStyleIdx="3" presStyleCnt="4">
        <dgm:presLayoutVars>
          <dgm:chMax val="0"/>
          <dgm:bulletEnabled val="1"/>
        </dgm:presLayoutVars>
      </dgm:prSet>
      <dgm:spPr/>
      <dgm:t>
        <a:bodyPr/>
        <a:lstStyle/>
        <a:p>
          <a:endParaRPr lang="en-GB"/>
        </a:p>
      </dgm:t>
    </dgm:pt>
  </dgm:ptLst>
  <dgm:cxnLst>
    <dgm:cxn modelId="{5D161CF0-7F56-4927-9D14-D5467E0C0D25}" srcId="{99BC6440-582E-47AC-813A-8286B9310DF4}" destId="{DF77DDC6-CAF9-40C3-9B6A-A9B1E8CF9B1B}" srcOrd="0" destOrd="0" parTransId="{2B8AD4E7-9444-4114-A08F-5641E9007BFF}" sibTransId="{12A3CB7C-B756-4ADA-B08A-1AD0286B2C73}"/>
    <dgm:cxn modelId="{AF747E72-84E5-4932-AB49-482A9AC46ED7}" srcId="{B77A6837-7E11-476E-83A9-486021582EDB}" destId="{2AC3D456-7B32-4C22-B794-91C9F969BE29}" srcOrd="1" destOrd="0" parTransId="{8C4E6FC3-8348-4346-A0A4-5BF660FE0104}" sibTransId="{2D215E38-FF26-4DDF-8A0D-C9DF2D97762D}"/>
    <dgm:cxn modelId="{9CD8B160-56C3-44E4-B2E2-3C508FED2737}" type="presOf" srcId="{F97C1D72-3384-4484-A75C-B154BFBDCD45}" destId="{4304E66A-019A-444C-B954-0AD4EC768CE2}" srcOrd="0" destOrd="0" presId="urn:microsoft.com/office/officeart/2005/8/layout/lProcess1"/>
    <dgm:cxn modelId="{424E9711-546E-47F1-89D1-AB600C012727}" type="presOf" srcId="{4C01C87D-6DDE-4BA8-8AB9-BE4886A88449}" destId="{A3E73446-2AF0-4A2C-A465-A3CB2D95D44C}" srcOrd="0" destOrd="0" presId="urn:microsoft.com/office/officeart/2005/8/layout/lProcess1"/>
    <dgm:cxn modelId="{190FB85D-D41E-42DA-A51C-2620D6746B14}" srcId="{A77E767C-7B74-486C-A010-9B3F4AD0AD3B}" destId="{99BC6440-582E-47AC-813A-8286B9310DF4}" srcOrd="0" destOrd="0" parTransId="{9871E261-B2E9-4581-986F-0FF83EF5F399}" sibTransId="{CCD9C2EC-3A7D-4D62-A4EE-0E5AB656C2C5}"/>
    <dgm:cxn modelId="{DEC6988F-9278-448F-B6FB-12676FBFC341}" type="presOf" srcId="{2AC3D456-7B32-4C22-B794-91C9F969BE29}" destId="{0D4861EB-849E-4C60-B8BD-36BF48218E34}" srcOrd="0" destOrd="0" presId="urn:microsoft.com/office/officeart/2005/8/layout/lProcess1"/>
    <dgm:cxn modelId="{7D5C825D-4323-42D3-8086-D29B55F7907F}" type="presOf" srcId="{A77E767C-7B74-486C-A010-9B3F4AD0AD3B}" destId="{004D3D76-86FB-4AA5-9967-888BADE29F06}" srcOrd="0" destOrd="0" presId="urn:microsoft.com/office/officeart/2005/8/layout/lProcess1"/>
    <dgm:cxn modelId="{90AB1691-FDDC-41AC-981E-8C77BF6388DD}" type="presOf" srcId="{12A3CB7C-B756-4ADA-B08A-1AD0286B2C73}" destId="{910EEB36-2969-4AE1-8AA6-E64AE30C14F6}" srcOrd="0" destOrd="0" presId="urn:microsoft.com/office/officeart/2005/8/layout/lProcess1"/>
    <dgm:cxn modelId="{64947E0C-EECF-41D4-BF24-FC6E019FE887}" type="presOf" srcId="{2B8AD4E7-9444-4114-A08F-5641E9007BFF}" destId="{873ADA4E-3BBC-4EC9-A1EA-FAEA82DC6879}" srcOrd="0" destOrd="0" presId="urn:microsoft.com/office/officeart/2005/8/layout/lProcess1"/>
    <dgm:cxn modelId="{29ADDE6D-333E-424D-B0FB-292D52680FCE}" type="presOf" srcId="{DF77DDC6-CAF9-40C3-9B6A-A9B1E8CF9B1B}" destId="{2B9BE9A6-5274-4EC0-ABA1-2B974B6EEC6C}" srcOrd="0" destOrd="0" presId="urn:microsoft.com/office/officeart/2005/8/layout/lProcess1"/>
    <dgm:cxn modelId="{4D5051BD-5996-40F5-921C-53BD39E46986}" type="presOf" srcId="{59BB342A-2757-4A05-A39B-A5FA8B1C4E0F}" destId="{CAC4082F-DCEC-44B7-94DC-2DC97970E9D2}" srcOrd="0" destOrd="0" presId="urn:microsoft.com/office/officeart/2005/8/layout/lProcess1"/>
    <dgm:cxn modelId="{BA3798B9-03E4-4388-98E1-DB8AD5765260}" srcId="{A77E767C-7B74-486C-A010-9B3F4AD0AD3B}" destId="{B77A6837-7E11-476E-83A9-486021582EDB}" srcOrd="1" destOrd="0" parTransId="{CFEC5427-9A7D-406E-BF1D-527A7CAC0FB5}" sibTransId="{362663D5-DA3C-47CC-99DD-B443148D3513}"/>
    <dgm:cxn modelId="{A870A30A-B89D-43DD-9E96-E3EA866E215F}" type="presOf" srcId="{99BC6440-582E-47AC-813A-8286B9310DF4}" destId="{23824ABB-382F-4CE5-9769-80FD8916E90D}" srcOrd="0" destOrd="0" presId="urn:microsoft.com/office/officeart/2005/8/layout/lProcess1"/>
    <dgm:cxn modelId="{DA4231EE-F22E-422B-81B3-DE426F6EA82F}" type="presOf" srcId="{B77A6837-7E11-476E-83A9-486021582EDB}" destId="{9F5F4A1E-48AF-4B93-B93C-C08CA291AFDE}" srcOrd="0" destOrd="0" presId="urn:microsoft.com/office/officeart/2005/8/layout/lProcess1"/>
    <dgm:cxn modelId="{C8FD0524-AB17-4A8A-B7C3-2B5C809428F0}" srcId="{B77A6837-7E11-476E-83A9-486021582EDB}" destId="{C3887A49-35FB-4535-93E8-2971C00EB695}" srcOrd="0" destOrd="0" parTransId="{F97C1D72-3384-4484-A75C-B154BFBDCD45}" sibTransId="{59BB342A-2757-4A05-A39B-A5FA8B1C4E0F}"/>
    <dgm:cxn modelId="{80BDC439-3C77-4E5B-8DD3-617BEF0322C4}" srcId="{99BC6440-582E-47AC-813A-8286B9310DF4}" destId="{4C01C87D-6DDE-4BA8-8AB9-BE4886A88449}" srcOrd="1" destOrd="0" parTransId="{E4B7CEAD-7F79-4A1D-9FB9-8CE6D5BC1DF8}" sibTransId="{1942317A-F17B-4C62-968E-BE8FD949534A}"/>
    <dgm:cxn modelId="{DCB19E4D-7FF1-4816-9304-2DC571A2CB50}" type="presOf" srcId="{C3887A49-35FB-4535-93E8-2971C00EB695}" destId="{39B734F9-6B7E-4BEF-A05E-DF0B7C8951A3}" srcOrd="0" destOrd="0" presId="urn:microsoft.com/office/officeart/2005/8/layout/lProcess1"/>
    <dgm:cxn modelId="{843B5B20-5DF4-4870-A9DB-B19B6D6AE5FD}" type="presParOf" srcId="{004D3D76-86FB-4AA5-9967-888BADE29F06}" destId="{7FC7C86E-A85A-4960-ADC3-F3BBCC0820C1}" srcOrd="0" destOrd="0" presId="urn:microsoft.com/office/officeart/2005/8/layout/lProcess1"/>
    <dgm:cxn modelId="{69078675-6230-4A26-BBFF-0C10379EB48D}" type="presParOf" srcId="{7FC7C86E-A85A-4960-ADC3-F3BBCC0820C1}" destId="{23824ABB-382F-4CE5-9769-80FD8916E90D}" srcOrd="0" destOrd="0" presId="urn:microsoft.com/office/officeart/2005/8/layout/lProcess1"/>
    <dgm:cxn modelId="{D243BCA9-2A7D-4768-9987-194DE15D369B}" type="presParOf" srcId="{7FC7C86E-A85A-4960-ADC3-F3BBCC0820C1}" destId="{873ADA4E-3BBC-4EC9-A1EA-FAEA82DC6879}" srcOrd="1" destOrd="0" presId="urn:microsoft.com/office/officeart/2005/8/layout/lProcess1"/>
    <dgm:cxn modelId="{3E7E42F8-9104-455B-9BAF-53825EDAF647}" type="presParOf" srcId="{7FC7C86E-A85A-4960-ADC3-F3BBCC0820C1}" destId="{2B9BE9A6-5274-4EC0-ABA1-2B974B6EEC6C}" srcOrd="2" destOrd="0" presId="urn:microsoft.com/office/officeart/2005/8/layout/lProcess1"/>
    <dgm:cxn modelId="{36974371-B8D1-44B0-92A5-35C07E017160}" type="presParOf" srcId="{7FC7C86E-A85A-4960-ADC3-F3BBCC0820C1}" destId="{910EEB36-2969-4AE1-8AA6-E64AE30C14F6}" srcOrd="3" destOrd="0" presId="urn:microsoft.com/office/officeart/2005/8/layout/lProcess1"/>
    <dgm:cxn modelId="{2578CF19-9C66-41E9-BCEB-34E2F55BBB3D}" type="presParOf" srcId="{7FC7C86E-A85A-4960-ADC3-F3BBCC0820C1}" destId="{A3E73446-2AF0-4A2C-A465-A3CB2D95D44C}" srcOrd="4" destOrd="0" presId="urn:microsoft.com/office/officeart/2005/8/layout/lProcess1"/>
    <dgm:cxn modelId="{ACB2AC6F-9522-4BD6-9A9C-61629C0F053E}" type="presParOf" srcId="{004D3D76-86FB-4AA5-9967-888BADE29F06}" destId="{228BAFB6-29BA-4A3F-AE38-DA0713A9E5BD}" srcOrd="1" destOrd="0" presId="urn:microsoft.com/office/officeart/2005/8/layout/lProcess1"/>
    <dgm:cxn modelId="{6CF3314D-CE08-4438-8FA0-F6D1724596C4}" type="presParOf" srcId="{004D3D76-86FB-4AA5-9967-888BADE29F06}" destId="{7D1B340F-F381-4A57-BD2C-D4853B3E54FB}" srcOrd="2" destOrd="0" presId="urn:microsoft.com/office/officeart/2005/8/layout/lProcess1"/>
    <dgm:cxn modelId="{4E7B41B6-E4BC-475F-B1E8-C3BDCF28E68D}" type="presParOf" srcId="{7D1B340F-F381-4A57-BD2C-D4853B3E54FB}" destId="{9F5F4A1E-48AF-4B93-B93C-C08CA291AFDE}" srcOrd="0" destOrd="0" presId="urn:microsoft.com/office/officeart/2005/8/layout/lProcess1"/>
    <dgm:cxn modelId="{FD2D5680-EECD-45A8-AEE9-6D797458B472}" type="presParOf" srcId="{7D1B340F-F381-4A57-BD2C-D4853B3E54FB}" destId="{4304E66A-019A-444C-B954-0AD4EC768CE2}" srcOrd="1" destOrd="0" presId="urn:microsoft.com/office/officeart/2005/8/layout/lProcess1"/>
    <dgm:cxn modelId="{1CA9D908-ED9C-427C-B209-3474E79A2545}" type="presParOf" srcId="{7D1B340F-F381-4A57-BD2C-D4853B3E54FB}" destId="{39B734F9-6B7E-4BEF-A05E-DF0B7C8951A3}" srcOrd="2" destOrd="0" presId="urn:microsoft.com/office/officeart/2005/8/layout/lProcess1"/>
    <dgm:cxn modelId="{7C4F645C-20ED-45AD-A6F1-746870AAD236}" type="presParOf" srcId="{7D1B340F-F381-4A57-BD2C-D4853B3E54FB}" destId="{CAC4082F-DCEC-44B7-94DC-2DC97970E9D2}" srcOrd="3" destOrd="0" presId="urn:microsoft.com/office/officeart/2005/8/layout/lProcess1"/>
    <dgm:cxn modelId="{9F22DD84-B056-4E34-9D5E-A06033804A0E}" type="presParOf" srcId="{7D1B340F-F381-4A57-BD2C-D4853B3E54FB}" destId="{0D4861EB-849E-4C60-B8BD-36BF48218E34}" srcOrd="4" destOrd="0" presId="urn:microsoft.com/office/officeart/2005/8/layout/lProcess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EA14A517-0979-4938-A170-0205FC144A07}" type="doc">
      <dgm:prSet loTypeId="urn:diagrams.loki3.com/VaryingWidthList" loCatId="list" qsTypeId="urn:microsoft.com/office/officeart/2005/8/quickstyle/simple1" qsCatId="simple" csTypeId="urn:microsoft.com/office/officeart/2005/8/colors/colorful4" csCatId="colorful" phldr="1"/>
      <dgm:spPr/>
    </dgm:pt>
    <dgm:pt modelId="{8612FF7D-5569-49DE-AEF3-7D7D8D5482F7}">
      <dgm:prSet phldrT="[Text]" custT="1"/>
      <dgm:spPr/>
      <dgm:t>
        <a:bodyPr/>
        <a:lstStyle/>
        <a:p>
          <a:r>
            <a:rPr lang="en-GB" sz="3600" dirty="0" smtClean="0"/>
            <a:t>Starting Words</a:t>
          </a:r>
          <a:endParaRPr lang="en-GB" sz="3600" dirty="0"/>
        </a:p>
      </dgm:t>
    </dgm:pt>
    <dgm:pt modelId="{DCF4B083-4855-40BF-97C3-AB7D08890157}" type="parTrans" cxnId="{FEDE9B2A-C6BA-4A05-A9AB-3DFB91620650}">
      <dgm:prSet/>
      <dgm:spPr/>
      <dgm:t>
        <a:bodyPr/>
        <a:lstStyle/>
        <a:p>
          <a:endParaRPr lang="en-GB"/>
        </a:p>
      </dgm:t>
    </dgm:pt>
    <dgm:pt modelId="{B45716B4-2B71-4B76-B662-429B825B4057}" type="sibTrans" cxnId="{FEDE9B2A-C6BA-4A05-A9AB-3DFB91620650}">
      <dgm:prSet/>
      <dgm:spPr/>
      <dgm:t>
        <a:bodyPr/>
        <a:lstStyle/>
        <a:p>
          <a:endParaRPr lang="en-GB"/>
        </a:p>
      </dgm:t>
    </dgm:pt>
    <dgm:pt modelId="{A691716E-DD27-4282-9EF9-2B39A167E22D}">
      <dgm:prSet phldrT="[Text]" custT="1"/>
      <dgm:spPr/>
      <dgm:t>
        <a:bodyPr/>
        <a:lstStyle/>
        <a:p>
          <a:r>
            <a:rPr lang="en-GB" sz="3600" dirty="0" smtClean="0"/>
            <a:t>Descriptive Words</a:t>
          </a:r>
          <a:endParaRPr lang="en-GB" sz="3600" dirty="0"/>
        </a:p>
      </dgm:t>
    </dgm:pt>
    <dgm:pt modelId="{6D4A05FF-12FC-45A1-85E2-DD157B69F888}" type="parTrans" cxnId="{D752E8D1-43D6-47A3-877B-C01D488A48C7}">
      <dgm:prSet/>
      <dgm:spPr/>
      <dgm:t>
        <a:bodyPr/>
        <a:lstStyle/>
        <a:p>
          <a:endParaRPr lang="en-GB"/>
        </a:p>
      </dgm:t>
    </dgm:pt>
    <dgm:pt modelId="{6942F98C-F5B2-4F70-89AA-F052EEFB64E1}" type="sibTrans" cxnId="{D752E8D1-43D6-47A3-877B-C01D488A48C7}">
      <dgm:prSet/>
      <dgm:spPr/>
      <dgm:t>
        <a:bodyPr/>
        <a:lstStyle/>
        <a:p>
          <a:endParaRPr lang="en-GB"/>
        </a:p>
      </dgm:t>
    </dgm:pt>
    <dgm:pt modelId="{1F0945F8-BEF9-4AB2-BB70-94A3947E498D}">
      <dgm:prSet phldrT="[Text]" custT="1"/>
      <dgm:spPr/>
      <dgm:t>
        <a:bodyPr/>
        <a:lstStyle/>
        <a:p>
          <a:r>
            <a:rPr lang="en-GB" sz="3600" dirty="0" smtClean="0"/>
            <a:t>Key Terminology</a:t>
          </a:r>
          <a:endParaRPr lang="en-GB" sz="3600" dirty="0"/>
        </a:p>
      </dgm:t>
    </dgm:pt>
    <dgm:pt modelId="{2A413C92-62E7-4E1F-AD8A-5E8A2DB6C4A1}" type="parTrans" cxnId="{B3DDA43D-D56C-4CEB-9BDE-CFEA5F48931E}">
      <dgm:prSet/>
      <dgm:spPr/>
      <dgm:t>
        <a:bodyPr/>
        <a:lstStyle/>
        <a:p>
          <a:endParaRPr lang="en-GB"/>
        </a:p>
      </dgm:t>
    </dgm:pt>
    <dgm:pt modelId="{D71047DD-B9DC-4242-B3AF-DD5018CA0C52}" type="sibTrans" cxnId="{B3DDA43D-D56C-4CEB-9BDE-CFEA5F48931E}">
      <dgm:prSet/>
      <dgm:spPr/>
      <dgm:t>
        <a:bodyPr/>
        <a:lstStyle/>
        <a:p>
          <a:endParaRPr lang="en-GB"/>
        </a:p>
      </dgm:t>
    </dgm:pt>
    <dgm:pt modelId="{8A78204C-9819-4CD0-BC16-D4005EB526AE}" type="pres">
      <dgm:prSet presAssocID="{EA14A517-0979-4938-A170-0205FC144A07}" presName="Name0" presStyleCnt="0">
        <dgm:presLayoutVars>
          <dgm:resizeHandles/>
        </dgm:presLayoutVars>
      </dgm:prSet>
      <dgm:spPr/>
    </dgm:pt>
    <dgm:pt modelId="{226B07F0-816A-4FDB-BA1C-111D32ED5B05}" type="pres">
      <dgm:prSet presAssocID="{8612FF7D-5569-49DE-AEF3-7D7D8D5482F7}" presName="text" presStyleLbl="node1" presStyleIdx="0" presStyleCnt="3">
        <dgm:presLayoutVars>
          <dgm:bulletEnabled val="1"/>
        </dgm:presLayoutVars>
      </dgm:prSet>
      <dgm:spPr/>
      <dgm:t>
        <a:bodyPr/>
        <a:lstStyle/>
        <a:p>
          <a:endParaRPr lang="en-GB"/>
        </a:p>
      </dgm:t>
    </dgm:pt>
    <dgm:pt modelId="{3DB47CBD-E8F3-423E-A019-37C5528AC4F6}" type="pres">
      <dgm:prSet presAssocID="{B45716B4-2B71-4B76-B662-429B825B4057}" presName="space" presStyleCnt="0"/>
      <dgm:spPr/>
    </dgm:pt>
    <dgm:pt modelId="{C204F162-5DE1-41AC-BBAA-AAFEB3F9255F}" type="pres">
      <dgm:prSet presAssocID="{A691716E-DD27-4282-9EF9-2B39A167E22D}" presName="text" presStyleLbl="node1" presStyleIdx="1" presStyleCnt="3">
        <dgm:presLayoutVars>
          <dgm:bulletEnabled val="1"/>
        </dgm:presLayoutVars>
      </dgm:prSet>
      <dgm:spPr/>
      <dgm:t>
        <a:bodyPr/>
        <a:lstStyle/>
        <a:p>
          <a:endParaRPr lang="en-GB"/>
        </a:p>
      </dgm:t>
    </dgm:pt>
    <dgm:pt modelId="{E461D49E-566B-4B8B-A47C-B196D1944DE9}" type="pres">
      <dgm:prSet presAssocID="{6942F98C-F5B2-4F70-89AA-F052EEFB64E1}" presName="space" presStyleCnt="0"/>
      <dgm:spPr/>
    </dgm:pt>
    <dgm:pt modelId="{6B884EFA-6544-4700-B253-B20F2F58A37A}" type="pres">
      <dgm:prSet presAssocID="{1F0945F8-BEF9-4AB2-BB70-94A3947E498D}" presName="text" presStyleLbl="node1" presStyleIdx="2" presStyleCnt="3">
        <dgm:presLayoutVars>
          <dgm:bulletEnabled val="1"/>
        </dgm:presLayoutVars>
      </dgm:prSet>
      <dgm:spPr/>
      <dgm:t>
        <a:bodyPr/>
        <a:lstStyle/>
        <a:p>
          <a:endParaRPr lang="en-GB"/>
        </a:p>
      </dgm:t>
    </dgm:pt>
  </dgm:ptLst>
  <dgm:cxnLst>
    <dgm:cxn modelId="{D752E8D1-43D6-47A3-877B-C01D488A48C7}" srcId="{EA14A517-0979-4938-A170-0205FC144A07}" destId="{A691716E-DD27-4282-9EF9-2B39A167E22D}" srcOrd="1" destOrd="0" parTransId="{6D4A05FF-12FC-45A1-85E2-DD157B69F888}" sibTransId="{6942F98C-F5B2-4F70-89AA-F052EEFB64E1}"/>
    <dgm:cxn modelId="{FEDE9B2A-C6BA-4A05-A9AB-3DFB91620650}" srcId="{EA14A517-0979-4938-A170-0205FC144A07}" destId="{8612FF7D-5569-49DE-AEF3-7D7D8D5482F7}" srcOrd="0" destOrd="0" parTransId="{DCF4B083-4855-40BF-97C3-AB7D08890157}" sibTransId="{B45716B4-2B71-4B76-B662-429B825B4057}"/>
    <dgm:cxn modelId="{2A5C4129-42E3-42B0-BE56-6CAD3BEC7A7C}" type="presOf" srcId="{8612FF7D-5569-49DE-AEF3-7D7D8D5482F7}" destId="{226B07F0-816A-4FDB-BA1C-111D32ED5B05}" srcOrd="0" destOrd="0" presId="urn:diagrams.loki3.com/VaryingWidthList"/>
    <dgm:cxn modelId="{29BBEE95-3CD9-4673-8C84-088B63C0C56B}" type="presOf" srcId="{EA14A517-0979-4938-A170-0205FC144A07}" destId="{8A78204C-9819-4CD0-BC16-D4005EB526AE}" srcOrd="0" destOrd="0" presId="urn:diagrams.loki3.com/VaryingWidthList"/>
    <dgm:cxn modelId="{4038419F-534E-4E1E-9B0E-DF96D3EAA680}" type="presOf" srcId="{A691716E-DD27-4282-9EF9-2B39A167E22D}" destId="{C204F162-5DE1-41AC-BBAA-AAFEB3F9255F}" srcOrd="0" destOrd="0" presId="urn:diagrams.loki3.com/VaryingWidthList"/>
    <dgm:cxn modelId="{B3DDA43D-D56C-4CEB-9BDE-CFEA5F48931E}" srcId="{EA14A517-0979-4938-A170-0205FC144A07}" destId="{1F0945F8-BEF9-4AB2-BB70-94A3947E498D}" srcOrd="2" destOrd="0" parTransId="{2A413C92-62E7-4E1F-AD8A-5E8A2DB6C4A1}" sibTransId="{D71047DD-B9DC-4242-B3AF-DD5018CA0C52}"/>
    <dgm:cxn modelId="{CA4AB694-25B1-4AA7-B4F8-901EAA2A9166}" type="presOf" srcId="{1F0945F8-BEF9-4AB2-BB70-94A3947E498D}" destId="{6B884EFA-6544-4700-B253-B20F2F58A37A}" srcOrd="0" destOrd="0" presId="urn:diagrams.loki3.com/VaryingWidthList"/>
    <dgm:cxn modelId="{9DE739D9-0BBF-4452-9F91-3AB3F0DCEA96}" type="presParOf" srcId="{8A78204C-9819-4CD0-BC16-D4005EB526AE}" destId="{226B07F0-816A-4FDB-BA1C-111D32ED5B05}" srcOrd="0" destOrd="0" presId="urn:diagrams.loki3.com/VaryingWidthList"/>
    <dgm:cxn modelId="{5ED2F54E-ECFA-48D9-B8DE-5ABB21C0C5B7}" type="presParOf" srcId="{8A78204C-9819-4CD0-BC16-D4005EB526AE}" destId="{3DB47CBD-E8F3-423E-A019-37C5528AC4F6}" srcOrd="1" destOrd="0" presId="urn:diagrams.loki3.com/VaryingWidthList"/>
    <dgm:cxn modelId="{0CB77BFD-3A49-4C6F-BB18-7DCF4B1350F8}" type="presParOf" srcId="{8A78204C-9819-4CD0-BC16-D4005EB526AE}" destId="{C204F162-5DE1-41AC-BBAA-AAFEB3F9255F}" srcOrd="2" destOrd="0" presId="urn:diagrams.loki3.com/VaryingWidthList"/>
    <dgm:cxn modelId="{40227A75-38CD-4CAC-85D3-932AAB4ED963}" type="presParOf" srcId="{8A78204C-9819-4CD0-BC16-D4005EB526AE}" destId="{E461D49E-566B-4B8B-A47C-B196D1944DE9}" srcOrd="3" destOrd="0" presId="urn:diagrams.loki3.com/VaryingWidthList"/>
    <dgm:cxn modelId="{823275B2-D037-46ED-A3ED-E2FACF9D8F38}" type="presParOf" srcId="{8A78204C-9819-4CD0-BC16-D4005EB526AE}" destId="{6B884EFA-6544-4700-B253-B20F2F58A37A}" srcOrd="4" destOrd="0" presId="urn:diagrams.loki3.com/VaryingWidth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0E1E23BC-3ABD-44E0-8587-F3679A365D56}" type="doc">
      <dgm:prSet loTypeId="urn:microsoft.com/office/officeart/2005/8/layout/pyramid2" loCatId="list" qsTypeId="urn:microsoft.com/office/officeart/2005/8/quickstyle/simple1" qsCatId="simple" csTypeId="urn:microsoft.com/office/officeart/2005/8/colors/colorful5" csCatId="colorful" phldr="1"/>
      <dgm:spPr/>
    </dgm:pt>
    <dgm:pt modelId="{E69FCB62-9E58-4425-A8E9-A9C45F39ADA7}">
      <dgm:prSet phldrT="[Text]"/>
      <dgm:spPr/>
      <dgm:t>
        <a:bodyPr/>
        <a:lstStyle/>
        <a:p>
          <a:r>
            <a:rPr lang="en-GB" dirty="0" smtClean="0"/>
            <a:t>Plenary</a:t>
          </a:r>
          <a:endParaRPr lang="en-GB" dirty="0"/>
        </a:p>
      </dgm:t>
    </dgm:pt>
    <dgm:pt modelId="{6986D489-C92C-4736-9700-9933456F2C66}" type="parTrans" cxnId="{8FDE2D71-406A-4986-B5AB-ABF5795B5694}">
      <dgm:prSet/>
      <dgm:spPr/>
      <dgm:t>
        <a:bodyPr/>
        <a:lstStyle/>
        <a:p>
          <a:endParaRPr lang="en-GB"/>
        </a:p>
      </dgm:t>
    </dgm:pt>
    <dgm:pt modelId="{0CC102AF-FD97-4FD9-9307-C7D917D0C13D}" type="sibTrans" cxnId="{8FDE2D71-406A-4986-B5AB-ABF5795B5694}">
      <dgm:prSet/>
      <dgm:spPr/>
      <dgm:t>
        <a:bodyPr/>
        <a:lstStyle/>
        <a:p>
          <a:endParaRPr lang="en-GB"/>
        </a:p>
      </dgm:t>
    </dgm:pt>
    <dgm:pt modelId="{AB7E3C69-4FB0-4EFC-AC5B-8D182C15CD32}">
      <dgm:prSet phldrT="[Text]"/>
      <dgm:spPr/>
      <dgm:t>
        <a:bodyPr/>
        <a:lstStyle/>
        <a:p>
          <a:r>
            <a:rPr lang="en-GB" dirty="0" smtClean="0"/>
            <a:t>Lesson</a:t>
          </a:r>
          <a:endParaRPr lang="en-GB" dirty="0"/>
        </a:p>
      </dgm:t>
    </dgm:pt>
    <dgm:pt modelId="{E95910EA-F764-4C28-9CF6-79B87C35B04B}" type="parTrans" cxnId="{0912719B-7DE1-4DC1-AE4D-5ADB3EBF0F2B}">
      <dgm:prSet/>
      <dgm:spPr/>
      <dgm:t>
        <a:bodyPr/>
        <a:lstStyle/>
        <a:p>
          <a:endParaRPr lang="en-GB"/>
        </a:p>
      </dgm:t>
    </dgm:pt>
    <dgm:pt modelId="{8DF643F9-728B-49B9-9326-E021D5B7A682}" type="sibTrans" cxnId="{0912719B-7DE1-4DC1-AE4D-5ADB3EBF0F2B}">
      <dgm:prSet/>
      <dgm:spPr/>
      <dgm:t>
        <a:bodyPr/>
        <a:lstStyle/>
        <a:p>
          <a:endParaRPr lang="en-GB"/>
        </a:p>
      </dgm:t>
    </dgm:pt>
    <dgm:pt modelId="{A708B33E-4356-4D28-B168-2EBD8C60E8D6}">
      <dgm:prSet phldrT="[Text]"/>
      <dgm:spPr/>
      <dgm:t>
        <a:bodyPr/>
        <a:lstStyle/>
        <a:p>
          <a:r>
            <a:rPr lang="en-GB" dirty="0" smtClean="0"/>
            <a:t>Prime</a:t>
          </a:r>
          <a:endParaRPr lang="en-GB" dirty="0"/>
        </a:p>
      </dgm:t>
    </dgm:pt>
    <dgm:pt modelId="{27025FE4-DC94-4A1B-A36F-28F1E8E14564}" type="parTrans" cxnId="{A62CCE9A-DB66-4836-B5D4-309C4DA5DC48}">
      <dgm:prSet/>
      <dgm:spPr/>
      <dgm:t>
        <a:bodyPr/>
        <a:lstStyle/>
        <a:p>
          <a:endParaRPr lang="en-GB"/>
        </a:p>
      </dgm:t>
    </dgm:pt>
    <dgm:pt modelId="{A4A3C4F9-891A-4BC8-993A-5E3360D3B7A4}" type="sibTrans" cxnId="{A62CCE9A-DB66-4836-B5D4-309C4DA5DC48}">
      <dgm:prSet/>
      <dgm:spPr/>
      <dgm:t>
        <a:bodyPr/>
        <a:lstStyle/>
        <a:p>
          <a:endParaRPr lang="en-GB"/>
        </a:p>
      </dgm:t>
    </dgm:pt>
    <dgm:pt modelId="{58333124-B345-460E-828A-92917BF5558D}" type="pres">
      <dgm:prSet presAssocID="{0E1E23BC-3ABD-44E0-8587-F3679A365D56}" presName="compositeShape" presStyleCnt="0">
        <dgm:presLayoutVars>
          <dgm:dir/>
          <dgm:resizeHandles/>
        </dgm:presLayoutVars>
      </dgm:prSet>
      <dgm:spPr/>
    </dgm:pt>
    <dgm:pt modelId="{432CB522-CCCE-49A8-9455-4F19C813FA15}" type="pres">
      <dgm:prSet presAssocID="{0E1E23BC-3ABD-44E0-8587-F3679A365D56}" presName="pyramid" presStyleLbl="node1" presStyleIdx="0" presStyleCnt="1"/>
      <dgm:spPr/>
    </dgm:pt>
    <dgm:pt modelId="{A6F4FFD5-F3EF-4878-9F48-4FFD97CF80D2}" type="pres">
      <dgm:prSet presAssocID="{0E1E23BC-3ABD-44E0-8587-F3679A365D56}" presName="theList" presStyleCnt="0"/>
      <dgm:spPr/>
    </dgm:pt>
    <dgm:pt modelId="{FE34A107-48FC-4983-A19F-BA5FD24D1D93}" type="pres">
      <dgm:prSet presAssocID="{E69FCB62-9E58-4425-A8E9-A9C45F39ADA7}" presName="aNode" presStyleLbl="fgAcc1" presStyleIdx="0" presStyleCnt="3">
        <dgm:presLayoutVars>
          <dgm:bulletEnabled val="1"/>
        </dgm:presLayoutVars>
      </dgm:prSet>
      <dgm:spPr/>
      <dgm:t>
        <a:bodyPr/>
        <a:lstStyle/>
        <a:p>
          <a:endParaRPr lang="en-GB"/>
        </a:p>
      </dgm:t>
    </dgm:pt>
    <dgm:pt modelId="{E9FFDA17-8D02-4BA3-848C-0116506A6981}" type="pres">
      <dgm:prSet presAssocID="{E69FCB62-9E58-4425-A8E9-A9C45F39ADA7}" presName="aSpace" presStyleCnt="0"/>
      <dgm:spPr/>
    </dgm:pt>
    <dgm:pt modelId="{4E925236-6FA9-49E8-920F-5DFA98AA14B1}" type="pres">
      <dgm:prSet presAssocID="{AB7E3C69-4FB0-4EFC-AC5B-8D182C15CD32}" presName="aNode" presStyleLbl="fgAcc1" presStyleIdx="1" presStyleCnt="3">
        <dgm:presLayoutVars>
          <dgm:bulletEnabled val="1"/>
        </dgm:presLayoutVars>
      </dgm:prSet>
      <dgm:spPr/>
      <dgm:t>
        <a:bodyPr/>
        <a:lstStyle/>
        <a:p>
          <a:endParaRPr lang="en-GB"/>
        </a:p>
      </dgm:t>
    </dgm:pt>
    <dgm:pt modelId="{A775E706-2EF6-48E7-A5F2-34C0359DC638}" type="pres">
      <dgm:prSet presAssocID="{AB7E3C69-4FB0-4EFC-AC5B-8D182C15CD32}" presName="aSpace" presStyleCnt="0"/>
      <dgm:spPr/>
    </dgm:pt>
    <dgm:pt modelId="{B546133F-DA90-4609-A303-2619B84DC3CE}" type="pres">
      <dgm:prSet presAssocID="{A708B33E-4356-4D28-B168-2EBD8C60E8D6}" presName="aNode" presStyleLbl="fgAcc1" presStyleIdx="2" presStyleCnt="3">
        <dgm:presLayoutVars>
          <dgm:bulletEnabled val="1"/>
        </dgm:presLayoutVars>
      </dgm:prSet>
      <dgm:spPr/>
      <dgm:t>
        <a:bodyPr/>
        <a:lstStyle/>
        <a:p>
          <a:endParaRPr lang="en-GB"/>
        </a:p>
      </dgm:t>
    </dgm:pt>
    <dgm:pt modelId="{BF9AFCC3-5778-42E8-B6E0-F62C5BF60F3F}" type="pres">
      <dgm:prSet presAssocID="{A708B33E-4356-4D28-B168-2EBD8C60E8D6}" presName="aSpace" presStyleCnt="0"/>
      <dgm:spPr/>
    </dgm:pt>
  </dgm:ptLst>
  <dgm:cxnLst>
    <dgm:cxn modelId="{1451BDEA-8AA5-49E6-97AB-8BF6AE5A8838}" type="presOf" srcId="{E69FCB62-9E58-4425-A8E9-A9C45F39ADA7}" destId="{FE34A107-48FC-4983-A19F-BA5FD24D1D93}" srcOrd="0" destOrd="0" presId="urn:microsoft.com/office/officeart/2005/8/layout/pyramid2"/>
    <dgm:cxn modelId="{F75405B5-8E39-4D31-9730-6D8B28A13F93}" type="presOf" srcId="{A708B33E-4356-4D28-B168-2EBD8C60E8D6}" destId="{B546133F-DA90-4609-A303-2619B84DC3CE}" srcOrd="0" destOrd="0" presId="urn:microsoft.com/office/officeart/2005/8/layout/pyramid2"/>
    <dgm:cxn modelId="{8FDE2D71-406A-4986-B5AB-ABF5795B5694}" srcId="{0E1E23BC-3ABD-44E0-8587-F3679A365D56}" destId="{E69FCB62-9E58-4425-A8E9-A9C45F39ADA7}" srcOrd="0" destOrd="0" parTransId="{6986D489-C92C-4736-9700-9933456F2C66}" sibTransId="{0CC102AF-FD97-4FD9-9307-C7D917D0C13D}"/>
    <dgm:cxn modelId="{AC1F91C5-46C7-4060-8DBF-9BE0152E8FFE}" type="presOf" srcId="{AB7E3C69-4FB0-4EFC-AC5B-8D182C15CD32}" destId="{4E925236-6FA9-49E8-920F-5DFA98AA14B1}" srcOrd="0" destOrd="0" presId="urn:microsoft.com/office/officeart/2005/8/layout/pyramid2"/>
    <dgm:cxn modelId="{A62CCE9A-DB66-4836-B5D4-309C4DA5DC48}" srcId="{0E1E23BC-3ABD-44E0-8587-F3679A365D56}" destId="{A708B33E-4356-4D28-B168-2EBD8C60E8D6}" srcOrd="2" destOrd="0" parTransId="{27025FE4-DC94-4A1B-A36F-28F1E8E14564}" sibTransId="{A4A3C4F9-891A-4BC8-993A-5E3360D3B7A4}"/>
    <dgm:cxn modelId="{0912719B-7DE1-4DC1-AE4D-5ADB3EBF0F2B}" srcId="{0E1E23BC-3ABD-44E0-8587-F3679A365D56}" destId="{AB7E3C69-4FB0-4EFC-AC5B-8D182C15CD32}" srcOrd="1" destOrd="0" parTransId="{E95910EA-F764-4C28-9CF6-79B87C35B04B}" sibTransId="{8DF643F9-728B-49B9-9326-E021D5B7A682}"/>
    <dgm:cxn modelId="{4A434A19-F76C-4236-8C8E-DAD3BF59D59F}" type="presOf" srcId="{0E1E23BC-3ABD-44E0-8587-F3679A365D56}" destId="{58333124-B345-460E-828A-92917BF5558D}" srcOrd="0" destOrd="0" presId="urn:microsoft.com/office/officeart/2005/8/layout/pyramid2"/>
    <dgm:cxn modelId="{0A3D781D-4C52-4D6D-B208-5057BB7CD231}" type="presParOf" srcId="{58333124-B345-460E-828A-92917BF5558D}" destId="{432CB522-CCCE-49A8-9455-4F19C813FA15}" srcOrd="0" destOrd="0" presId="urn:microsoft.com/office/officeart/2005/8/layout/pyramid2"/>
    <dgm:cxn modelId="{8AE5A3C6-A1F9-4E30-BC06-851428BC6CAA}" type="presParOf" srcId="{58333124-B345-460E-828A-92917BF5558D}" destId="{A6F4FFD5-F3EF-4878-9F48-4FFD97CF80D2}" srcOrd="1" destOrd="0" presId="urn:microsoft.com/office/officeart/2005/8/layout/pyramid2"/>
    <dgm:cxn modelId="{7E746212-3150-4719-95D8-9480159158A7}" type="presParOf" srcId="{A6F4FFD5-F3EF-4878-9F48-4FFD97CF80D2}" destId="{FE34A107-48FC-4983-A19F-BA5FD24D1D93}" srcOrd="0" destOrd="0" presId="urn:microsoft.com/office/officeart/2005/8/layout/pyramid2"/>
    <dgm:cxn modelId="{57E37172-6ED0-4E98-97AB-715977C37E56}" type="presParOf" srcId="{A6F4FFD5-F3EF-4878-9F48-4FFD97CF80D2}" destId="{E9FFDA17-8D02-4BA3-848C-0116506A6981}" srcOrd="1" destOrd="0" presId="urn:microsoft.com/office/officeart/2005/8/layout/pyramid2"/>
    <dgm:cxn modelId="{477131B5-9515-41B7-8911-1198EFD337A5}" type="presParOf" srcId="{A6F4FFD5-F3EF-4878-9F48-4FFD97CF80D2}" destId="{4E925236-6FA9-49E8-920F-5DFA98AA14B1}" srcOrd="2" destOrd="0" presId="urn:microsoft.com/office/officeart/2005/8/layout/pyramid2"/>
    <dgm:cxn modelId="{71298C36-9EA1-428A-9753-9D3798B169D8}" type="presParOf" srcId="{A6F4FFD5-F3EF-4878-9F48-4FFD97CF80D2}" destId="{A775E706-2EF6-48E7-A5F2-34C0359DC638}" srcOrd="3" destOrd="0" presId="urn:microsoft.com/office/officeart/2005/8/layout/pyramid2"/>
    <dgm:cxn modelId="{D9FD3686-3FB3-4721-9B70-D573C531939A}" type="presParOf" srcId="{A6F4FFD5-F3EF-4878-9F48-4FFD97CF80D2}" destId="{B546133F-DA90-4609-A303-2619B84DC3CE}" srcOrd="4" destOrd="0" presId="urn:microsoft.com/office/officeart/2005/8/layout/pyramid2"/>
    <dgm:cxn modelId="{3095DB68-D32A-4E73-9166-30D7EFA2463F}" type="presParOf" srcId="{A6F4FFD5-F3EF-4878-9F48-4FFD97CF80D2}" destId="{BF9AFCC3-5778-42E8-B6E0-F62C5BF60F3F}" srcOrd="5" destOrd="0" presId="urn:microsoft.com/office/officeart/2005/8/layout/pyramid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F1E67F3-C2A5-4682-830C-6531E0CE7BDF}" type="doc">
      <dgm:prSet loTypeId="urn:microsoft.com/office/officeart/2005/8/layout/cycle6" loCatId="relationship" qsTypeId="urn:microsoft.com/office/officeart/2005/8/quickstyle/simple1" qsCatId="simple" csTypeId="urn:microsoft.com/office/officeart/2005/8/colors/colorful1" csCatId="colorful" phldr="1"/>
      <dgm:spPr/>
      <dgm:t>
        <a:bodyPr/>
        <a:lstStyle/>
        <a:p>
          <a:endParaRPr lang="en-GB"/>
        </a:p>
      </dgm:t>
    </dgm:pt>
    <dgm:pt modelId="{D5020AF3-171A-4D30-9BD2-A9E94E85DABD}">
      <dgm:prSet phldrT="[Text]"/>
      <dgm:spPr/>
      <dgm:t>
        <a:bodyPr/>
        <a:lstStyle/>
        <a:p>
          <a:r>
            <a:rPr lang="en-GB" dirty="0" smtClean="0"/>
            <a:t>Picture 1</a:t>
          </a:r>
          <a:endParaRPr lang="en-GB" dirty="0"/>
        </a:p>
      </dgm:t>
    </dgm:pt>
    <dgm:pt modelId="{0223D4B7-D30F-4901-99D7-57111B3F870A}" type="parTrans" cxnId="{F9C01BB9-F1AC-421C-9803-802D948EB7EC}">
      <dgm:prSet/>
      <dgm:spPr/>
      <dgm:t>
        <a:bodyPr/>
        <a:lstStyle/>
        <a:p>
          <a:endParaRPr lang="en-GB"/>
        </a:p>
      </dgm:t>
    </dgm:pt>
    <dgm:pt modelId="{694CEA0B-8C60-4096-A741-2644CAA9D798}" type="sibTrans" cxnId="{F9C01BB9-F1AC-421C-9803-802D948EB7EC}">
      <dgm:prSet/>
      <dgm:spPr/>
      <dgm:t>
        <a:bodyPr/>
        <a:lstStyle/>
        <a:p>
          <a:endParaRPr lang="en-GB"/>
        </a:p>
      </dgm:t>
    </dgm:pt>
    <dgm:pt modelId="{2159D670-5EEC-483E-B3C0-1F48638E7811}">
      <dgm:prSet phldrT="[Text]"/>
      <dgm:spPr/>
      <dgm:t>
        <a:bodyPr/>
        <a:lstStyle/>
        <a:p>
          <a:r>
            <a:rPr lang="en-GB" dirty="0" smtClean="0"/>
            <a:t>Picture 2</a:t>
          </a:r>
          <a:endParaRPr lang="en-GB" dirty="0"/>
        </a:p>
      </dgm:t>
    </dgm:pt>
    <dgm:pt modelId="{A4D5AC07-95A8-4FF6-95A3-D33CBDDE6F12}" type="parTrans" cxnId="{09B416D2-9EDA-430E-B348-30AD1D2A815B}">
      <dgm:prSet/>
      <dgm:spPr/>
      <dgm:t>
        <a:bodyPr/>
        <a:lstStyle/>
        <a:p>
          <a:endParaRPr lang="en-GB"/>
        </a:p>
      </dgm:t>
    </dgm:pt>
    <dgm:pt modelId="{5A41805B-19BD-4844-BA6E-6DAA9AA3761B}" type="sibTrans" cxnId="{09B416D2-9EDA-430E-B348-30AD1D2A815B}">
      <dgm:prSet/>
      <dgm:spPr/>
      <dgm:t>
        <a:bodyPr/>
        <a:lstStyle/>
        <a:p>
          <a:endParaRPr lang="en-GB"/>
        </a:p>
      </dgm:t>
    </dgm:pt>
    <dgm:pt modelId="{5131A57A-AB87-4807-B309-0B56C1AC1A24}">
      <dgm:prSet phldrT="[Text]"/>
      <dgm:spPr/>
      <dgm:t>
        <a:bodyPr/>
        <a:lstStyle/>
        <a:p>
          <a:r>
            <a:rPr lang="en-GB" dirty="0" smtClean="0"/>
            <a:t>Picture 3</a:t>
          </a:r>
          <a:endParaRPr lang="en-GB" dirty="0"/>
        </a:p>
      </dgm:t>
    </dgm:pt>
    <dgm:pt modelId="{F4B63512-F3E9-47C3-BB72-ADBB795F4882}" type="parTrans" cxnId="{89702ED0-0198-4AD1-BA08-6553D55B9916}">
      <dgm:prSet/>
      <dgm:spPr/>
      <dgm:t>
        <a:bodyPr/>
        <a:lstStyle/>
        <a:p>
          <a:endParaRPr lang="en-GB"/>
        </a:p>
      </dgm:t>
    </dgm:pt>
    <dgm:pt modelId="{4FA832BD-1273-409A-B9EB-47C89D9229F8}" type="sibTrans" cxnId="{89702ED0-0198-4AD1-BA08-6553D55B9916}">
      <dgm:prSet/>
      <dgm:spPr/>
      <dgm:t>
        <a:bodyPr/>
        <a:lstStyle/>
        <a:p>
          <a:endParaRPr lang="en-GB"/>
        </a:p>
      </dgm:t>
    </dgm:pt>
    <dgm:pt modelId="{F4E0A17E-120F-4F78-8028-B51B84B117E0}">
      <dgm:prSet phldrT="[Text]"/>
      <dgm:spPr/>
      <dgm:t>
        <a:bodyPr/>
        <a:lstStyle/>
        <a:p>
          <a:r>
            <a:rPr lang="en-GB" dirty="0" smtClean="0"/>
            <a:t>Picture 4</a:t>
          </a:r>
          <a:endParaRPr lang="en-GB" dirty="0"/>
        </a:p>
      </dgm:t>
    </dgm:pt>
    <dgm:pt modelId="{917DD502-152D-46E7-90A4-8A1BB8596445}" type="parTrans" cxnId="{E1A5E0C6-9D83-4A85-9705-C73B0D5D2DC2}">
      <dgm:prSet/>
      <dgm:spPr/>
      <dgm:t>
        <a:bodyPr/>
        <a:lstStyle/>
        <a:p>
          <a:endParaRPr lang="en-GB"/>
        </a:p>
      </dgm:t>
    </dgm:pt>
    <dgm:pt modelId="{8FD4613A-82E1-4A69-A591-447B4DF18B19}" type="sibTrans" cxnId="{E1A5E0C6-9D83-4A85-9705-C73B0D5D2DC2}">
      <dgm:prSet/>
      <dgm:spPr/>
      <dgm:t>
        <a:bodyPr/>
        <a:lstStyle/>
        <a:p>
          <a:endParaRPr lang="en-GB"/>
        </a:p>
      </dgm:t>
    </dgm:pt>
    <dgm:pt modelId="{DF20E204-2806-4D1E-B78E-74FA4451D698}">
      <dgm:prSet phldrT="[Text]"/>
      <dgm:spPr/>
      <dgm:t>
        <a:bodyPr/>
        <a:lstStyle/>
        <a:p>
          <a:r>
            <a:rPr lang="en-GB" dirty="0" smtClean="0"/>
            <a:t>Picture 5</a:t>
          </a:r>
          <a:endParaRPr lang="en-GB" dirty="0"/>
        </a:p>
      </dgm:t>
    </dgm:pt>
    <dgm:pt modelId="{C786A0FB-0000-47DF-942A-DBEA37D745A0}" type="parTrans" cxnId="{33BBD117-DA83-4FF1-AECB-CCF1415F7477}">
      <dgm:prSet/>
      <dgm:spPr/>
      <dgm:t>
        <a:bodyPr/>
        <a:lstStyle/>
        <a:p>
          <a:endParaRPr lang="en-GB"/>
        </a:p>
      </dgm:t>
    </dgm:pt>
    <dgm:pt modelId="{B3B22983-11AA-47E7-9090-C6C4B94A2CD4}" type="sibTrans" cxnId="{33BBD117-DA83-4FF1-AECB-CCF1415F7477}">
      <dgm:prSet/>
      <dgm:spPr/>
      <dgm:t>
        <a:bodyPr/>
        <a:lstStyle/>
        <a:p>
          <a:endParaRPr lang="en-GB"/>
        </a:p>
      </dgm:t>
    </dgm:pt>
    <dgm:pt modelId="{180FD12A-5B5F-47ED-A83F-C472E3E50B3E}" type="pres">
      <dgm:prSet presAssocID="{3F1E67F3-C2A5-4682-830C-6531E0CE7BDF}" presName="cycle" presStyleCnt="0">
        <dgm:presLayoutVars>
          <dgm:dir/>
          <dgm:resizeHandles val="exact"/>
        </dgm:presLayoutVars>
      </dgm:prSet>
      <dgm:spPr/>
      <dgm:t>
        <a:bodyPr/>
        <a:lstStyle/>
        <a:p>
          <a:endParaRPr lang="en-GB"/>
        </a:p>
      </dgm:t>
    </dgm:pt>
    <dgm:pt modelId="{82E30414-28C5-4AEB-809B-22D1FF8A2E2B}" type="pres">
      <dgm:prSet presAssocID="{D5020AF3-171A-4D30-9BD2-A9E94E85DABD}" presName="node" presStyleLbl="node1" presStyleIdx="0" presStyleCnt="5">
        <dgm:presLayoutVars>
          <dgm:bulletEnabled val="1"/>
        </dgm:presLayoutVars>
      </dgm:prSet>
      <dgm:spPr/>
      <dgm:t>
        <a:bodyPr/>
        <a:lstStyle/>
        <a:p>
          <a:endParaRPr lang="en-GB"/>
        </a:p>
      </dgm:t>
    </dgm:pt>
    <dgm:pt modelId="{BABD3C5A-565B-4B9C-8119-190ED182A238}" type="pres">
      <dgm:prSet presAssocID="{D5020AF3-171A-4D30-9BD2-A9E94E85DABD}" presName="spNode" presStyleCnt="0"/>
      <dgm:spPr/>
    </dgm:pt>
    <dgm:pt modelId="{71B0E8A0-5399-4A0E-B4F5-BEC76430EF4A}" type="pres">
      <dgm:prSet presAssocID="{694CEA0B-8C60-4096-A741-2644CAA9D798}" presName="sibTrans" presStyleLbl="sibTrans1D1" presStyleIdx="0" presStyleCnt="5"/>
      <dgm:spPr/>
      <dgm:t>
        <a:bodyPr/>
        <a:lstStyle/>
        <a:p>
          <a:endParaRPr lang="en-GB"/>
        </a:p>
      </dgm:t>
    </dgm:pt>
    <dgm:pt modelId="{8304459A-BF49-4293-AC68-83B7FCC99E48}" type="pres">
      <dgm:prSet presAssocID="{2159D670-5EEC-483E-B3C0-1F48638E7811}" presName="node" presStyleLbl="node1" presStyleIdx="1" presStyleCnt="5">
        <dgm:presLayoutVars>
          <dgm:bulletEnabled val="1"/>
        </dgm:presLayoutVars>
      </dgm:prSet>
      <dgm:spPr/>
      <dgm:t>
        <a:bodyPr/>
        <a:lstStyle/>
        <a:p>
          <a:endParaRPr lang="en-GB"/>
        </a:p>
      </dgm:t>
    </dgm:pt>
    <dgm:pt modelId="{01F2E7EC-F07F-4219-9D0D-0685046F81C9}" type="pres">
      <dgm:prSet presAssocID="{2159D670-5EEC-483E-B3C0-1F48638E7811}" presName="spNode" presStyleCnt="0"/>
      <dgm:spPr/>
    </dgm:pt>
    <dgm:pt modelId="{7DE5F5C2-1686-4DED-A128-559935DA6BB5}" type="pres">
      <dgm:prSet presAssocID="{5A41805B-19BD-4844-BA6E-6DAA9AA3761B}" presName="sibTrans" presStyleLbl="sibTrans1D1" presStyleIdx="1" presStyleCnt="5"/>
      <dgm:spPr/>
      <dgm:t>
        <a:bodyPr/>
        <a:lstStyle/>
        <a:p>
          <a:endParaRPr lang="en-GB"/>
        </a:p>
      </dgm:t>
    </dgm:pt>
    <dgm:pt modelId="{53316924-68AD-46E4-B122-9CAEEF79525E}" type="pres">
      <dgm:prSet presAssocID="{5131A57A-AB87-4807-B309-0B56C1AC1A24}" presName="node" presStyleLbl="node1" presStyleIdx="2" presStyleCnt="5">
        <dgm:presLayoutVars>
          <dgm:bulletEnabled val="1"/>
        </dgm:presLayoutVars>
      </dgm:prSet>
      <dgm:spPr/>
      <dgm:t>
        <a:bodyPr/>
        <a:lstStyle/>
        <a:p>
          <a:endParaRPr lang="en-GB"/>
        </a:p>
      </dgm:t>
    </dgm:pt>
    <dgm:pt modelId="{C10FB2F3-DEA7-434B-9428-CC4A49C5C249}" type="pres">
      <dgm:prSet presAssocID="{5131A57A-AB87-4807-B309-0B56C1AC1A24}" presName="spNode" presStyleCnt="0"/>
      <dgm:spPr/>
    </dgm:pt>
    <dgm:pt modelId="{E38C7452-AB6D-43C7-AE61-A7152965EECE}" type="pres">
      <dgm:prSet presAssocID="{4FA832BD-1273-409A-B9EB-47C89D9229F8}" presName="sibTrans" presStyleLbl="sibTrans1D1" presStyleIdx="2" presStyleCnt="5"/>
      <dgm:spPr/>
      <dgm:t>
        <a:bodyPr/>
        <a:lstStyle/>
        <a:p>
          <a:endParaRPr lang="en-GB"/>
        </a:p>
      </dgm:t>
    </dgm:pt>
    <dgm:pt modelId="{78BD88DE-52DE-4405-90D7-1A17C7763A89}" type="pres">
      <dgm:prSet presAssocID="{F4E0A17E-120F-4F78-8028-B51B84B117E0}" presName="node" presStyleLbl="node1" presStyleIdx="3" presStyleCnt="5">
        <dgm:presLayoutVars>
          <dgm:bulletEnabled val="1"/>
        </dgm:presLayoutVars>
      </dgm:prSet>
      <dgm:spPr/>
      <dgm:t>
        <a:bodyPr/>
        <a:lstStyle/>
        <a:p>
          <a:endParaRPr lang="en-GB"/>
        </a:p>
      </dgm:t>
    </dgm:pt>
    <dgm:pt modelId="{D4B14E03-7261-4870-8B45-AD3C402E81AF}" type="pres">
      <dgm:prSet presAssocID="{F4E0A17E-120F-4F78-8028-B51B84B117E0}" presName="spNode" presStyleCnt="0"/>
      <dgm:spPr/>
    </dgm:pt>
    <dgm:pt modelId="{86F83C03-7808-425B-AF30-8499AA9C4EAF}" type="pres">
      <dgm:prSet presAssocID="{8FD4613A-82E1-4A69-A591-447B4DF18B19}" presName="sibTrans" presStyleLbl="sibTrans1D1" presStyleIdx="3" presStyleCnt="5"/>
      <dgm:spPr/>
      <dgm:t>
        <a:bodyPr/>
        <a:lstStyle/>
        <a:p>
          <a:endParaRPr lang="en-GB"/>
        </a:p>
      </dgm:t>
    </dgm:pt>
    <dgm:pt modelId="{8F6AB87D-E89D-4515-9245-80A04BF6D079}" type="pres">
      <dgm:prSet presAssocID="{DF20E204-2806-4D1E-B78E-74FA4451D698}" presName="node" presStyleLbl="node1" presStyleIdx="4" presStyleCnt="5">
        <dgm:presLayoutVars>
          <dgm:bulletEnabled val="1"/>
        </dgm:presLayoutVars>
      </dgm:prSet>
      <dgm:spPr/>
      <dgm:t>
        <a:bodyPr/>
        <a:lstStyle/>
        <a:p>
          <a:endParaRPr lang="en-GB"/>
        </a:p>
      </dgm:t>
    </dgm:pt>
    <dgm:pt modelId="{0714E85E-FFB6-471D-84A0-91F62EB82D99}" type="pres">
      <dgm:prSet presAssocID="{DF20E204-2806-4D1E-B78E-74FA4451D698}" presName="spNode" presStyleCnt="0"/>
      <dgm:spPr/>
    </dgm:pt>
    <dgm:pt modelId="{7137D068-B69A-49F2-A3B2-78FC6CE80874}" type="pres">
      <dgm:prSet presAssocID="{B3B22983-11AA-47E7-9090-C6C4B94A2CD4}" presName="sibTrans" presStyleLbl="sibTrans1D1" presStyleIdx="4" presStyleCnt="5"/>
      <dgm:spPr/>
      <dgm:t>
        <a:bodyPr/>
        <a:lstStyle/>
        <a:p>
          <a:endParaRPr lang="en-GB"/>
        </a:p>
      </dgm:t>
    </dgm:pt>
  </dgm:ptLst>
  <dgm:cxnLst>
    <dgm:cxn modelId="{4ECD3E3A-94AF-4BF3-A96F-B5272E19ECE3}" type="presOf" srcId="{4FA832BD-1273-409A-B9EB-47C89D9229F8}" destId="{E38C7452-AB6D-43C7-AE61-A7152965EECE}" srcOrd="0" destOrd="0" presId="urn:microsoft.com/office/officeart/2005/8/layout/cycle6"/>
    <dgm:cxn modelId="{833CAC81-DC3F-4B71-9B26-1440B21F070E}" type="presOf" srcId="{2159D670-5EEC-483E-B3C0-1F48638E7811}" destId="{8304459A-BF49-4293-AC68-83B7FCC99E48}" srcOrd="0" destOrd="0" presId="urn:microsoft.com/office/officeart/2005/8/layout/cycle6"/>
    <dgm:cxn modelId="{04BFC108-77BF-445B-8AC0-378DB39711E5}" type="presOf" srcId="{5A41805B-19BD-4844-BA6E-6DAA9AA3761B}" destId="{7DE5F5C2-1686-4DED-A128-559935DA6BB5}" srcOrd="0" destOrd="0" presId="urn:microsoft.com/office/officeart/2005/8/layout/cycle6"/>
    <dgm:cxn modelId="{F5FDA933-AA73-4761-BE0B-2070CAFCAFF7}" type="presOf" srcId="{D5020AF3-171A-4D30-9BD2-A9E94E85DABD}" destId="{82E30414-28C5-4AEB-809B-22D1FF8A2E2B}" srcOrd="0" destOrd="0" presId="urn:microsoft.com/office/officeart/2005/8/layout/cycle6"/>
    <dgm:cxn modelId="{3303999B-5C27-44CC-B898-8467C9F34AEA}" type="presOf" srcId="{5131A57A-AB87-4807-B309-0B56C1AC1A24}" destId="{53316924-68AD-46E4-B122-9CAEEF79525E}" srcOrd="0" destOrd="0" presId="urn:microsoft.com/office/officeart/2005/8/layout/cycle6"/>
    <dgm:cxn modelId="{F9C01BB9-F1AC-421C-9803-802D948EB7EC}" srcId="{3F1E67F3-C2A5-4682-830C-6531E0CE7BDF}" destId="{D5020AF3-171A-4D30-9BD2-A9E94E85DABD}" srcOrd="0" destOrd="0" parTransId="{0223D4B7-D30F-4901-99D7-57111B3F870A}" sibTransId="{694CEA0B-8C60-4096-A741-2644CAA9D798}"/>
    <dgm:cxn modelId="{C50BDE6E-9FA0-4276-A7F7-E40DDBF6FFFE}" type="presOf" srcId="{3F1E67F3-C2A5-4682-830C-6531E0CE7BDF}" destId="{180FD12A-5B5F-47ED-A83F-C472E3E50B3E}" srcOrd="0" destOrd="0" presId="urn:microsoft.com/office/officeart/2005/8/layout/cycle6"/>
    <dgm:cxn modelId="{89702ED0-0198-4AD1-BA08-6553D55B9916}" srcId="{3F1E67F3-C2A5-4682-830C-6531E0CE7BDF}" destId="{5131A57A-AB87-4807-B309-0B56C1AC1A24}" srcOrd="2" destOrd="0" parTransId="{F4B63512-F3E9-47C3-BB72-ADBB795F4882}" sibTransId="{4FA832BD-1273-409A-B9EB-47C89D9229F8}"/>
    <dgm:cxn modelId="{F7378F86-54F8-455D-B204-F8F368A241F7}" type="presOf" srcId="{8FD4613A-82E1-4A69-A591-447B4DF18B19}" destId="{86F83C03-7808-425B-AF30-8499AA9C4EAF}" srcOrd="0" destOrd="0" presId="urn:microsoft.com/office/officeart/2005/8/layout/cycle6"/>
    <dgm:cxn modelId="{07837E46-C3D3-4638-873D-0D0C7B51547C}" type="presOf" srcId="{F4E0A17E-120F-4F78-8028-B51B84B117E0}" destId="{78BD88DE-52DE-4405-90D7-1A17C7763A89}" srcOrd="0" destOrd="0" presId="urn:microsoft.com/office/officeart/2005/8/layout/cycle6"/>
    <dgm:cxn modelId="{E1A5E0C6-9D83-4A85-9705-C73B0D5D2DC2}" srcId="{3F1E67F3-C2A5-4682-830C-6531E0CE7BDF}" destId="{F4E0A17E-120F-4F78-8028-B51B84B117E0}" srcOrd="3" destOrd="0" parTransId="{917DD502-152D-46E7-90A4-8A1BB8596445}" sibTransId="{8FD4613A-82E1-4A69-A591-447B4DF18B19}"/>
    <dgm:cxn modelId="{33BBD117-DA83-4FF1-AECB-CCF1415F7477}" srcId="{3F1E67F3-C2A5-4682-830C-6531E0CE7BDF}" destId="{DF20E204-2806-4D1E-B78E-74FA4451D698}" srcOrd="4" destOrd="0" parTransId="{C786A0FB-0000-47DF-942A-DBEA37D745A0}" sibTransId="{B3B22983-11AA-47E7-9090-C6C4B94A2CD4}"/>
    <dgm:cxn modelId="{13BBBAF3-D197-48FC-9960-67EB1F258C9E}" type="presOf" srcId="{B3B22983-11AA-47E7-9090-C6C4B94A2CD4}" destId="{7137D068-B69A-49F2-A3B2-78FC6CE80874}" srcOrd="0" destOrd="0" presId="urn:microsoft.com/office/officeart/2005/8/layout/cycle6"/>
    <dgm:cxn modelId="{93BA0C6D-5AE5-40F7-9220-AD5054E48BFF}" type="presOf" srcId="{694CEA0B-8C60-4096-A741-2644CAA9D798}" destId="{71B0E8A0-5399-4A0E-B4F5-BEC76430EF4A}" srcOrd="0" destOrd="0" presId="urn:microsoft.com/office/officeart/2005/8/layout/cycle6"/>
    <dgm:cxn modelId="{09B416D2-9EDA-430E-B348-30AD1D2A815B}" srcId="{3F1E67F3-C2A5-4682-830C-6531E0CE7BDF}" destId="{2159D670-5EEC-483E-B3C0-1F48638E7811}" srcOrd="1" destOrd="0" parTransId="{A4D5AC07-95A8-4FF6-95A3-D33CBDDE6F12}" sibTransId="{5A41805B-19BD-4844-BA6E-6DAA9AA3761B}"/>
    <dgm:cxn modelId="{579173D6-9DFB-481E-9377-D629AC61CAB6}" type="presOf" srcId="{DF20E204-2806-4D1E-B78E-74FA4451D698}" destId="{8F6AB87D-E89D-4515-9245-80A04BF6D079}" srcOrd="0" destOrd="0" presId="urn:microsoft.com/office/officeart/2005/8/layout/cycle6"/>
    <dgm:cxn modelId="{790634AA-402E-4B66-9C4A-72F4CC5E583E}" type="presParOf" srcId="{180FD12A-5B5F-47ED-A83F-C472E3E50B3E}" destId="{82E30414-28C5-4AEB-809B-22D1FF8A2E2B}" srcOrd="0" destOrd="0" presId="urn:microsoft.com/office/officeart/2005/8/layout/cycle6"/>
    <dgm:cxn modelId="{9D4D23A1-CA38-4367-966F-CEEEEF2F8466}" type="presParOf" srcId="{180FD12A-5B5F-47ED-A83F-C472E3E50B3E}" destId="{BABD3C5A-565B-4B9C-8119-190ED182A238}" srcOrd="1" destOrd="0" presId="urn:microsoft.com/office/officeart/2005/8/layout/cycle6"/>
    <dgm:cxn modelId="{7564034B-0C0D-4D55-BA96-ACCBC7C4F162}" type="presParOf" srcId="{180FD12A-5B5F-47ED-A83F-C472E3E50B3E}" destId="{71B0E8A0-5399-4A0E-B4F5-BEC76430EF4A}" srcOrd="2" destOrd="0" presId="urn:microsoft.com/office/officeart/2005/8/layout/cycle6"/>
    <dgm:cxn modelId="{95DB2A55-AEA4-46EE-AFB2-0CEFF59D433B}" type="presParOf" srcId="{180FD12A-5B5F-47ED-A83F-C472E3E50B3E}" destId="{8304459A-BF49-4293-AC68-83B7FCC99E48}" srcOrd="3" destOrd="0" presId="urn:microsoft.com/office/officeart/2005/8/layout/cycle6"/>
    <dgm:cxn modelId="{D76D7DBA-2A26-435C-9CC4-BA49EC408C37}" type="presParOf" srcId="{180FD12A-5B5F-47ED-A83F-C472E3E50B3E}" destId="{01F2E7EC-F07F-4219-9D0D-0685046F81C9}" srcOrd="4" destOrd="0" presId="urn:microsoft.com/office/officeart/2005/8/layout/cycle6"/>
    <dgm:cxn modelId="{F90207F7-C284-4999-AF9E-BEB87D8312BC}" type="presParOf" srcId="{180FD12A-5B5F-47ED-A83F-C472E3E50B3E}" destId="{7DE5F5C2-1686-4DED-A128-559935DA6BB5}" srcOrd="5" destOrd="0" presId="urn:microsoft.com/office/officeart/2005/8/layout/cycle6"/>
    <dgm:cxn modelId="{15AAD5FB-1926-4A11-AF1C-5113946609F5}" type="presParOf" srcId="{180FD12A-5B5F-47ED-A83F-C472E3E50B3E}" destId="{53316924-68AD-46E4-B122-9CAEEF79525E}" srcOrd="6" destOrd="0" presId="urn:microsoft.com/office/officeart/2005/8/layout/cycle6"/>
    <dgm:cxn modelId="{4EE19826-96D2-4C9D-8900-9FA6EBF67E7D}" type="presParOf" srcId="{180FD12A-5B5F-47ED-A83F-C472E3E50B3E}" destId="{C10FB2F3-DEA7-434B-9428-CC4A49C5C249}" srcOrd="7" destOrd="0" presId="urn:microsoft.com/office/officeart/2005/8/layout/cycle6"/>
    <dgm:cxn modelId="{0F881153-E478-4C22-A3D0-B78E3259A3B8}" type="presParOf" srcId="{180FD12A-5B5F-47ED-A83F-C472E3E50B3E}" destId="{E38C7452-AB6D-43C7-AE61-A7152965EECE}" srcOrd="8" destOrd="0" presId="urn:microsoft.com/office/officeart/2005/8/layout/cycle6"/>
    <dgm:cxn modelId="{6C4DD364-2462-41F6-9986-17396EB1261D}" type="presParOf" srcId="{180FD12A-5B5F-47ED-A83F-C472E3E50B3E}" destId="{78BD88DE-52DE-4405-90D7-1A17C7763A89}" srcOrd="9" destOrd="0" presId="urn:microsoft.com/office/officeart/2005/8/layout/cycle6"/>
    <dgm:cxn modelId="{2B1B7B73-AEF4-4772-A96C-6B90D8E25267}" type="presParOf" srcId="{180FD12A-5B5F-47ED-A83F-C472E3E50B3E}" destId="{D4B14E03-7261-4870-8B45-AD3C402E81AF}" srcOrd="10" destOrd="0" presId="urn:microsoft.com/office/officeart/2005/8/layout/cycle6"/>
    <dgm:cxn modelId="{769090FE-16D8-4679-8EB7-EAE0A6B73E24}" type="presParOf" srcId="{180FD12A-5B5F-47ED-A83F-C472E3E50B3E}" destId="{86F83C03-7808-425B-AF30-8499AA9C4EAF}" srcOrd="11" destOrd="0" presId="urn:microsoft.com/office/officeart/2005/8/layout/cycle6"/>
    <dgm:cxn modelId="{67BD2788-D2DE-4690-8C4C-36AC2C21C55E}" type="presParOf" srcId="{180FD12A-5B5F-47ED-A83F-C472E3E50B3E}" destId="{8F6AB87D-E89D-4515-9245-80A04BF6D079}" srcOrd="12" destOrd="0" presId="urn:microsoft.com/office/officeart/2005/8/layout/cycle6"/>
    <dgm:cxn modelId="{DF752FE4-4CBC-430C-97D2-BDBA5DF53EF7}" type="presParOf" srcId="{180FD12A-5B5F-47ED-A83F-C472E3E50B3E}" destId="{0714E85E-FFB6-471D-84A0-91F62EB82D99}" srcOrd="13" destOrd="0" presId="urn:microsoft.com/office/officeart/2005/8/layout/cycle6"/>
    <dgm:cxn modelId="{45A559E9-C5D8-453F-836B-68F76F2C6F81}" type="presParOf" srcId="{180FD12A-5B5F-47ED-A83F-C472E3E50B3E}" destId="{7137D068-B69A-49F2-A3B2-78FC6CE80874}" srcOrd="14" destOrd="0" presId="urn:microsoft.com/office/officeart/2005/8/layout/cycle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5A6A467F-09F4-440F-A547-A612E1A94144}" type="doc">
      <dgm:prSet loTypeId="urn:microsoft.com/office/officeart/2005/8/layout/hList7" loCatId="list" qsTypeId="urn:microsoft.com/office/officeart/2005/8/quickstyle/simple1" qsCatId="simple" csTypeId="urn:microsoft.com/office/officeart/2005/8/colors/colorful5" csCatId="colorful" phldr="1"/>
      <dgm:spPr/>
    </dgm:pt>
    <dgm:pt modelId="{9738D70C-D81D-4EDA-8B8E-7EC8615DDB71}">
      <dgm:prSet phldrT="[Text]"/>
      <dgm:spPr/>
      <dgm:t>
        <a:bodyPr/>
        <a:lstStyle/>
        <a:p>
          <a:r>
            <a:rPr lang="en-GB" dirty="0" smtClean="0"/>
            <a:t>Tip 1</a:t>
          </a:r>
          <a:endParaRPr lang="en-GB" dirty="0"/>
        </a:p>
      </dgm:t>
    </dgm:pt>
    <dgm:pt modelId="{4DB502FE-5A10-4527-8467-6BB94080B183}" type="parTrans" cxnId="{630B8FC6-9A1F-40C7-9595-61A05B4267BA}">
      <dgm:prSet/>
      <dgm:spPr/>
      <dgm:t>
        <a:bodyPr/>
        <a:lstStyle/>
        <a:p>
          <a:endParaRPr lang="en-GB"/>
        </a:p>
      </dgm:t>
    </dgm:pt>
    <dgm:pt modelId="{067E64A8-4A53-4C25-8FFC-290EB1D11092}" type="sibTrans" cxnId="{630B8FC6-9A1F-40C7-9595-61A05B4267BA}">
      <dgm:prSet/>
      <dgm:spPr/>
      <dgm:t>
        <a:bodyPr/>
        <a:lstStyle/>
        <a:p>
          <a:endParaRPr lang="en-GB"/>
        </a:p>
      </dgm:t>
    </dgm:pt>
    <dgm:pt modelId="{C23E94FC-4BA9-409D-921C-403C0E9E9F64}">
      <dgm:prSet phldrT="[Text]"/>
      <dgm:spPr/>
      <dgm:t>
        <a:bodyPr/>
        <a:lstStyle/>
        <a:p>
          <a:r>
            <a:rPr lang="en-GB" dirty="0" smtClean="0"/>
            <a:t>Tip 2</a:t>
          </a:r>
          <a:endParaRPr lang="en-GB" dirty="0"/>
        </a:p>
      </dgm:t>
    </dgm:pt>
    <dgm:pt modelId="{05B987A6-A550-491A-8E26-989CC6635709}" type="parTrans" cxnId="{6A6BD35E-5035-4741-942F-C8F7C1875FA5}">
      <dgm:prSet/>
      <dgm:spPr/>
      <dgm:t>
        <a:bodyPr/>
        <a:lstStyle/>
        <a:p>
          <a:endParaRPr lang="en-GB"/>
        </a:p>
      </dgm:t>
    </dgm:pt>
    <dgm:pt modelId="{C9126842-B30C-4025-AC97-AD3E13F906EA}" type="sibTrans" cxnId="{6A6BD35E-5035-4741-942F-C8F7C1875FA5}">
      <dgm:prSet/>
      <dgm:spPr/>
      <dgm:t>
        <a:bodyPr/>
        <a:lstStyle/>
        <a:p>
          <a:endParaRPr lang="en-GB"/>
        </a:p>
      </dgm:t>
    </dgm:pt>
    <dgm:pt modelId="{BC0B1B95-13D5-4AEB-BE58-AA9F22E38D83}">
      <dgm:prSet phldrT="[Text]"/>
      <dgm:spPr/>
      <dgm:t>
        <a:bodyPr/>
        <a:lstStyle/>
        <a:p>
          <a:r>
            <a:rPr lang="en-GB" dirty="0" smtClean="0"/>
            <a:t>Tip 3</a:t>
          </a:r>
          <a:endParaRPr lang="en-GB" dirty="0"/>
        </a:p>
      </dgm:t>
    </dgm:pt>
    <dgm:pt modelId="{56FB96F7-FB08-458A-9F51-A208B03949DC}" type="parTrans" cxnId="{09BD4376-30E4-46F5-9503-E64690D76605}">
      <dgm:prSet/>
      <dgm:spPr/>
      <dgm:t>
        <a:bodyPr/>
        <a:lstStyle/>
        <a:p>
          <a:endParaRPr lang="en-GB"/>
        </a:p>
      </dgm:t>
    </dgm:pt>
    <dgm:pt modelId="{F703154A-FC81-49E4-8F00-B68F9A79A019}" type="sibTrans" cxnId="{09BD4376-30E4-46F5-9503-E64690D76605}">
      <dgm:prSet/>
      <dgm:spPr/>
      <dgm:t>
        <a:bodyPr/>
        <a:lstStyle/>
        <a:p>
          <a:endParaRPr lang="en-GB"/>
        </a:p>
      </dgm:t>
    </dgm:pt>
    <dgm:pt modelId="{292E56F4-1A9F-4BA1-8904-3B6B89267E03}" type="pres">
      <dgm:prSet presAssocID="{5A6A467F-09F4-440F-A547-A612E1A94144}" presName="Name0" presStyleCnt="0">
        <dgm:presLayoutVars>
          <dgm:dir/>
          <dgm:resizeHandles val="exact"/>
        </dgm:presLayoutVars>
      </dgm:prSet>
      <dgm:spPr/>
    </dgm:pt>
    <dgm:pt modelId="{352960AA-98AC-4B81-9AA5-C2EA5115FE9E}" type="pres">
      <dgm:prSet presAssocID="{5A6A467F-09F4-440F-A547-A612E1A94144}" presName="fgShape" presStyleLbl="fgShp" presStyleIdx="0" presStyleCnt="1"/>
      <dgm:spPr/>
    </dgm:pt>
    <dgm:pt modelId="{610C3029-0C8E-42D2-A0D0-D0EB20D7F23B}" type="pres">
      <dgm:prSet presAssocID="{5A6A467F-09F4-440F-A547-A612E1A94144}" presName="linComp" presStyleCnt="0"/>
      <dgm:spPr/>
    </dgm:pt>
    <dgm:pt modelId="{C2818487-2FBC-42E6-BC05-3F7D87161793}" type="pres">
      <dgm:prSet presAssocID="{9738D70C-D81D-4EDA-8B8E-7EC8615DDB71}" presName="compNode" presStyleCnt="0"/>
      <dgm:spPr/>
    </dgm:pt>
    <dgm:pt modelId="{B9A85AC4-36F9-45BA-BE13-23590A679937}" type="pres">
      <dgm:prSet presAssocID="{9738D70C-D81D-4EDA-8B8E-7EC8615DDB71}" presName="bkgdShape" presStyleLbl="node1" presStyleIdx="0" presStyleCnt="3"/>
      <dgm:spPr/>
      <dgm:t>
        <a:bodyPr/>
        <a:lstStyle/>
        <a:p>
          <a:endParaRPr lang="en-GB"/>
        </a:p>
      </dgm:t>
    </dgm:pt>
    <dgm:pt modelId="{217F016A-47FE-428B-8E76-E4E2C032AB08}" type="pres">
      <dgm:prSet presAssocID="{9738D70C-D81D-4EDA-8B8E-7EC8615DDB71}" presName="nodeTx" presStyleLbl="node1" presStyleIdx="0" presStyleCnt="3">
        <dgm:presLayoutVars>
          <dgm:bulletEnabled val="1"/>
        </dgm:presLayoutVars>
      </dgm:prSet>
      <dgm:spPr/>
      <dgm:t>
        <a:bodyPr/>
        <a:lstStyle/>
        <a:p>
          <a:endParaRPr lang="en-GB"/>
        </a:p>
      </dgm:t>
    </dgm:pt>
    <dgm:pt modelId="{CDF5A7E3-B845-4AD1-B0C8-C3F40318A4C1}" type="pres">
      <dgm:prSet presAssocID="{9738D70C-D81D-4EDA-8B8E-7EC8615DDB71}" presName="invisiNode" presStyleLbl="node1" presStyleIdx="0" presStyleCnt="3"/>
      <dgm:spPr/>
    </dgm:pt>
    <dgm:pt modelId="{72C74C8B-F0A7-4FB3-8970-CF0ED074EA6B}" type="pres">
      <dgm:prSet presAssocID="{9738D70C-D81D-4EDA-8B8E-7EC8615DDB71}" presName="imagNode" presStyleLbl="fgImgPlace1" presStyleIdx="0" presStyleCnt="3"/>
      <dgm:spPr>
        <a:solidFill>
          <a:srgbClr val="C1DBE5"/>
        </a:solidFill>
      </dgm:spPr>
    </dgm:pt>
    <dgm:pt modelId="{C8599440-78E1-4E18-A8F4-4E1425B8B8D3}" type="pres">
      <dgm:prSet presAssocID="{067E64A8-4A53-4C25-8FFC-290EB1D11092}" presName="sibTrans" presStyleLbl="sibTrans2D1" presStyleIdx="0" presStyleCnt="0"/>
      <dgm:spPr/>
      <dgm:t>
        <a:bodyPr/>
        <a:lstStyle/>
        <a:p>
          <a:endParaRPr lang="en-GB"/>
        </a:p>
      </dgm:t>
    </dgm:pt>
    <dgm:pt modelId="{6BD3CC79-9D1D-444E-92C0-0C6253DB3BC8}" type="pres">
      <dgm:prSet presAssocID="{C23E94FC-4BA9-409D-921C-403C0E9E9F64}" presName="compNode" presStyleCnt="0"/>
      <dgm:spPr/>
    </dgm:pt>
    <dgm:pt modelId="{DE9B3C04-7D7A-4B5A-9B35-B92DF0323CDF}" type="pres">
      <dgm:prSet presAssocID="{C23E94FC-4BA9-409D-921C-403C0E9E9F64}" presName="bkgdShape" presStyleLbl="node1" presStyleIdx="1" presStyleCnt="3"/>
      <dgm:spPr/>
      <dgm:t>
        <a:bodyPr/>
        <a:lstStyle/>
        <a:p>
          <a:endParaRPr lang="en-GB"/>
        </a:p>
      </dgm:t>
    </dgm:pt>
    <dgm:pt modelId="{5DDA9594-5B00-42CC-9AE0-A962C43C571B}" type="pres">
      <dgm:prSet presAssocID="{C23E94FC-4BA9-409D-921C-403C0E9E9F64}" presName="nodeTx" presStyleLbl="node1" presStyleIdx="1" presStyleCnt="3">
        <dgm:presLayoutVars>
          <dgm:bulletEnabled val="1"/>
        </dgm:presLayoutVars>
      </dgm:prSet>
      <dgm:spPr/>
      <dgm:t>
        <a:bodyPr/>
        <a:lstStyle/>
        <a:p>
          <a:endParaRPr lang="en-GB"/>
        </a:p>
      </dgm:t>
    </dgm:pt>
    <dgm:pt modelId="{A04B5160-FB84-4413-92BC-B038C67FD862}" type="pres">
      <dgm:prSet presAssocID="{C23E94FC-4BA9-409D-921C-403C0E9E9F64}" presName="invisiNode" presStyleLbl="node1" presStyleIdx="1" presStyleCnt="3"/>
      <dgm:spPr/>
    </dgm:pt>
    <dgm:pt modelId="{693CAD4F-83E0-49FE-A1B1-8A9DBB74E636}" type="pres">
      <dgm:prSet presAssocID="{C23E94FC-4BA9-409D-921C-403C0E9E9F64}" presName="imagNode" presStyleLbl="fgImgPlace1" presStyleIdx="1" presStyleCnt="3"/>
      <dgm:spPr>
        <a:solidFill>
          <a:srgbClr val="C9F1C0"/>
        </a:solidFill>
      </dgm:spPr>
    </dgm:pt>
    <dgm:pt modelId="{9199B49E-FC15-4335-9D7D-5589A92B0CB8}" type="pres">
      <dgm:prSet presAssocID="{C9126842-B30C-4025-AC97-AD3E13F906EA}" presName="sibTrans" presStyleLbl="sibTrans2D1" presStyleIdx="0" presStyleCnt="0"/>
      <dgm:spPr/>
      <dgm:t>
        <a:bodyPr/>
        <a:lstStyle/>
        <a:p>
          <a:endParaRPr lang="en-GB"/>
        </a:p>
      </dgm:t>
    </dgm:pt>
    <dgm:pt modelId="{0C0C9774-0EC9-42AE-800B-511F287AB0D3}" type="pres">
      <dgm:prSet presAssocID="{BC0B1B95-13D5-4AEB-BE58-AA9F22E38D83}" presName="compNode" presStyleCnt="0"/>
      <dgm:spPr/>
    </dgm:pt>
    <dgm:pt modelId="{E119E4FE-04A1-4069-B7E9-03E02C78BC61}" type="pres">
      <dgm:prSet presAssocID="{BC0B1B95-13D5-4AEB-BE58-AA9F22E38D83}" presName="bkgdShape" presStyleLbl="node1" presStyleIdx="2" presStyleCnt="3"/>
      <dgm:spPr/>
      <dgm:t>
        <a:bodyPr/>
        <a:lstStyle/>
        <a:p>
          <a:endParaRPr lang="en-GB"/>
        </a:p>
      </dgm:t>
    </dgm:pt>
    <dgm:pt modelId="{BAB97B82-DFE6-4600-80D5-D8E686A73811}" type="pres">
      <dgm:prSet presAssocID="{BC0B1B95-13D5-4AEB-BE58-AA9F22E38D83}" presName="nodeTx" presStyleLbl="node1" presStyleIdx="2" presStyleCnt="3">
        <dgm:presLayoutVars>
          <dgm:bulletEnabled val="1"/>
        </dgm:presLayoutVars>
      </dgm:prSet>
      <dgm:spPr/>
      <dgm:t>
        <a:bodyPr/>
        <a:lstStyle/>
        <a:p>
          <a:endParaRPr lang="en-GB"/>
        </a:p>
      </dgm:t>
    </dgm:pt>
    <dgm:pt modelId="{934E2BF3-68F7-4483-BE2E-5B4E28D6622E}" type="pres">
      <dgm:prSet presAssocID="{BC0B1B95-13D5-4AEB-BE58-AA9F22E38D83}" presName="invisiNode" presStyleLbl="node1" presStyleIdx="2" presStyleCnt="3"/>
      <dgm:spPr/>
    </dgm:pt>
    <dgm:pt modelId="{E2EE7D9B-A6FA-4368-AA99-07BD504AE6F6}" type="pres">
      <dgm:prSet presAssocID="{BC0B1B95-13D5-4AEB-BE58-AA9F22E38D83}" presName="imagNode" presStyleLbl="fgImgPlace1" presStyleIdx="2" presStyleCnt="3"/>
      <dgm:spPr>
        <a:solidFill>
          <a:srgbClr val="FBD3C1"/>
        </a:solidFill>
      </dgm:spPr>
    </dgm:pt>
  </dgm:ptLst>
  <dgm:cxnLst>
    <dgm:cxn modelId="{2D098D05-0141-4B79-8735-46033B501D1B}" type="presOf" srcId="{067E64A8-4A53-4C25-8FFC-290EB1D11092}" destId="{C8599440-78E1-4E18-A8F4-4E1425B8B8D3}" srcOrd="0" destOrd="0" presId="urn:microsoft.com/office/officeart/2005/8/layout/hList7"/>
    <dgm:cxn modelId="{BFAD205A-442E-4C90-9EDD-BCA752DA70DC}" type="presOf" srcId="{C23E94FC-4BA9-409D-921C-403C0E9E9F64}" destId="{5DDA9594-5B00-42CC-9AE0-A962C43C571B}" srcOrd="1" destOrd="0" presId="urn:microsoft.com/office/officeart/2005/8/layout/hList7"/>
    <dgm:cxn modelId="{C0820482-5920-4707-B523-C2C02AA0F3E6}" type="presOf" srcId="{C9126842-B30C-4025-AC97-AD3E13F906EA}" destId="{9199B49E-FC15-4335-9D7D-5589A92B0CB8}" srcOrd="0" destOrd="0" presId="urn:microsoft.com/office/officeart/2005/8/layout/hList7"/>
    <dgm:cxn modelId="{C2D2C47D-7D7E-4A9E-AF63-B019536E19D5}" type="presOf" srcId="{5A6A467F-09F4-440F-A547-A612E1A94144}" destId="{292E56F4-1A9F-4BA1-8904-3B6B89267E03}" srcOrd="0" destOrd="0" presId="urn:microsoft.com/office/officeart/2005/8/layout/hList7"/>
    <dgm:cxn modelId="{A2C7458F-DF5C-4852-80F7-3EDAA2B714EF}" type="presOf" srcId="{9738D70C-D81D-4EDA-8B8E-7EC8615DDB71}" destId="{B9A85AC4-36F9-45BA-BE13-23590A679937}" srcOrd="0" destOrd="0" presId="urn:microsoft.com/office/officeart/2005/8/layout/hList7"/>
    <dgm:cxn modelId="{09BD4376-30E4-46F5-9503-E64690D76605}" srcId="{5A6A467F-09F4-440F-A547-A612E1A94144}" destId="{BC0B1B95-13D5-4AEB-BE58-AA9F22E38D83}" srcOrd="2" destOrd="0" parTransId="{56FB96F7-FB08-458A-9F51-A208B03949DC}" sibTransId="{F703154A-FC81-49E4-8F00-B68F9A79A019}"/>
    <dgm:cxn modelId="{630B8FC6-9A1F-40C7-9595-61A05B4267BA}" srcId="{5A6A467F-09F4-440F-A547-A612E1A94144}" destId="{9738D70C-D81D-4EDA-8B8E-7EC8615DDB71}" srcOrd="0" destOrd="0" parTransId="{4DB502FE-5A10-4527-8467-6BB94080B183}" sibTransId="{067E64A8-4A53-4C25-8FFC-290EB1D11092}"/>
    <dgm:cxn modelId="{6A6BD35E-5035-4741-942F-C8F7C1875FA5}" srcId="{5A6A467F-09F4-440F-A547-A612E1A94144}" destId="{C23E94FC-4BA9-409D-921C-403C0E9E9F64}" srcOrd="1" destOrd="0" parTransId="{05B987A6-A550-491A-8E26-989CC6635709}" sibTransId="{C9126842-B30C-4025-AC97-AD3E13F906EA}"/>
    <dgm:cxn modelId="{3BC1AE2A-D82E-4777-A204-EC6ABD500157}" type="presOf" srcId="{C23E94FC-4BA9-409D-921C-403C0E9E9F64}" destId="{DE9B3C04-7D7A-4B5A-9B35-B92DF0323CDF}" srcOrd="0" destOrd="0" presId="urn:microsoft.com/office/officeart/2005/8/layout/hList7"/>
    <dgm:cxn modelId="{9210AE47-F470-4A0C-8793-F86CC6CBC004}" type="presOf" srcId="{BC0B1B95-13D5-4AEB-BE58-AA9F22E38D83}" destId="{BAB97B82-DFE6-4600-80D5-D8E686A73811}" srcOrd="1" destOrd="0" presId="urn:microsoft.com/office/officeart/2005/8/layout/hList7"/>
    <dgm:cxn modelId="{BC2198FF-F664-4137-A80B-5AB07399BBAE}" type="presOf" srcId="{9738D70C-D81D-4EDA-8B8E-7EC8615DDB71}" destId="{217F016A-47FE-428B-8E76-E4E2C032AB08}" srcOrd="1" destOrd="0" presId="urn:microsoft.com/office/officeart/2005/8/layout/hList7"/>
    <dgm:cxn modelId="{50D53FD6-A4DD-42DB-8F2D-BFFA53F0259B}" type="presOf" srcId="{BC0B1B95-13D5-4AEB-BE58-AA9F22E38D83}" destId="{E119E4FE-04A1-4069-B7E9-03E02C78BC61}" srcOrd="0" destOrd="0" presId="urn:microsoft.com/office/officeart/2005/8/layout/hList7"/>
    <dgm:cxn modelId="{D98B5E7A-3F66-4B63-8A8A-FCC433F39B80}" type="presParOf" srcId="{292E56F4-1A9F-4BA1-8904-3B6B89267E03}" destId="{352960AA-98AC-4B81-9AA5-C2EA5115FE9E}" srcOrd="0" destOrd="0" presId="urn:microsoft.com/office/officeart/2005/8/layout/hList7"/>
    <dgm:cxn modelId="{11FBADF6-8F4C-442E-BE85-E0C4DD7C98B0}" type="presParOf" srcId="{292E56F4-1A9F-4BA1-8904-3B6B89267E03}" destId="{610C3029-0C8E-42D2-A0D0-D0EB20D7F23B}" srcOrd="1" destOrd="0" presId="urn:microsoft.com/office/officeart/2005/8/layout/hList7"/>
    <dgm:cxn modelId="{6504F794-0794-4826-B899-030F481060BC}" type="presParOf" srcId="{610C3029-0C8E-42D2-A0D0-D0EB20D7F23B}" destId="{C2818487-2FBC-42E6-BC05-3F7D87161793}" srcOrd="0" destOrd="0" presId="urn:microsoft.com/office/officeart/2005/8/layout/hList7"/>
    <dgm:cxn modelId="{5233E7C8-4D49-49C5-88BD-10A238AE7273}" type="presParOf" srcId="{C2818487-2FBC-42E6-BC05-3F7D87161793}" destId="{B9A85AC4-36F9-45BA-BE13-23590A679937}" srcOrd="0" destOrd="0" presId="urn:microsoft.com/office/officeart/2005/8/layout/hList7"/>
    <dgm:cxn modelId="{88C34B02-FEF0-4D3A-9026-5E45C3CDB53F}" type="presParOf" srcId="{C2818487-2FBC-42E6-BC05-3F7D87161793}" destId="{217F016A-47FE-428B-8E76-E4E2C032AB08}" srcOrd="1" destOrd="0" presId="urn:microsoft.com/office/officeart/2005/8/layout/hList7"/>
    <dgm:cxn modelId="{678013EE-993F-4CA5-A10D-EAAFCC3D3606}" type="presParOf" srcId="{C2818487-2FBC-42E6-BC05-3F7D87161793}" destId="{CDF5A7E3-B845-4AD1-B0C8-C3F40318A4C1}" srcOrd="2" destOrd="0" presId="urn:microsoft.com/office/officeart/2005/8/layout/hList7"/>
    <dgm:cxn modelId="{CD91F896-CDBA-4C79-9024-2290D666325A}" type="presParOf" srcId="{C2818487-2FBC-42E6-BC05-3F7D87161793}" destId="{72C74C8B-F0A7-4FB3-8970-CF0ED074EA6B}" srcOrd="3" destOrd="0" presId="urn:microsoft.com/office/officeart/2005/8/layout/hList7"/>
    <dgm:cxn modelId="{D866BCCA-74E2-4866-9258-BA5CF9075331}" type="presParOf" srcId="{610C3029-0C8E-42D2-A0D0-D0EB20D7F23B}" destId="{C8599440-78E1-4E18-A8F4-4E1425B8B8D3}" srcOrd="1" destOrd="0" presId="urn:microsoft.com/office/officeart/2005/8/layout/hList7"/>
    <dgm:cxn modelId="{A71B4345-6E95-441E-9198-99EB525E3E95}" type="presParOf" srcId="{610C3029-0C8E-42D2-A0D0-D0EB20D7F23B}" destId="{6BD3CC79-9D1D-444E-92C0-0C6253DB3BC8}" srcOrd="2" destOrd="0" presId="urn:microsoft.com/office/officeart/2005/8/layout/hList7"/>
    <dgm:cxn modelId="{C68E3A31-5E1E-4E26-98AF-B4E34E8695BE}" type="presParOf" srcId="{6BD3CC79-9D1D-444E-92C0-0C6253DB3BC8}" destId="{DE9B3C04-7D7A-4B5A-9B35-B92DF0323CDF}" srcOrd="0" destOrd="0" presId="urn:microsoft.com/office/officeart/2005/8/layout/hList7"/>
    <dgm:cxn modelId="{744220D8-71E6-4F58-AA22-2C97FF40E6DF}" type="presParOf" srcId="{6BD3CC79-9D1D-444E-92C0-0C6253DB3BC8}" destId="{5DDA9594-5B00-42CC-9AE0-A962C43C571B}" srcOrd="1" destOrd="0" presId="urn:microsoft.com/office/officeart/2005/8/layout/hList7"/>
    <dgm:cxn modelId="{DBE1EF3B-FA40-4B4B-99F0-7A3F55770DE3}" type="presParOf" srcId="{6BD3CC79-9D1D-444E-92C0-0C6253DB3BC8}" destId="{A04B5160-FB84-4413-92BC-B038C67FD862}" srcOrd="2" destOrd="0" presId="urn:microsoft.com/office/officeart/2005/8/layout/hList7"/>
    <dgm:cxn modelId="{7712D64A-9A89-4920-9386-5C791B056A81}" type="presParOf" srcId="{6BD3CC79-9D1D-444E-92C0-0C6253DB3BC8}" destId="{693CAD4F-83E0-49FE-A1B1-8A9DBB74E636}" srcOrd="3" destOrd="0" presId="urn:microsoft.com/office/officeart/2005/8/layout/hList7"/>
    <dgm:cxn modelId="{10F3D1E5-A612-4907-80D2-90D9CEF751AF}" type="presParOf" srcId="{610C3029-0C8E-42D2-A0D0-D0EB20D7F23B}" destId="{9199B49E-FC15-4335-9D7D-5589A92B0CB8}" srcOrd="3" destOrd="0" presId="urn:microsoft.com/office/officeart/2005/8/layout/hList7"/>
    <dgm:cxn modelId="{67F06B04-A14E-4651-A1C9-B84407B38289}" type="presParOf" srcId="{610C3029-0C8E-42D2-A0D0-D0EB20D7F23B}" destId="{0C0C9774-0EC9-42AE-800B-511F287AB0D3}" srcOrd="4" destOrd="0" presId="urn:microsoft.com/office/officeart/2005/8/layout/hList7"/>
    <dgm:cxn modelId="{ED542D6D-9E8D-4E38-9A8A-0189D7934CA3}" type="presParOf" srcId="{0C0C9774-0EC9-42AE-800B-511F287AB0D3}" destId="{E119E4FE-04A1-4069-B7E9-03E02C78BC61}" srcOrd="0" destOrd="0" presId="urn:microsoft.com/office/officeart/2005/8/layout/hList7"/>
    <dgm:cxn modelId="{DF4481EC-FC8F-4595-B2D3-6F64ED8AE989}" type="presParOf" srcId="{0C0C9774-0EC9-42AE-800B-511F287AB0D3}" destId="{BAB97B82-DFE6-4600-80D5-D8E686A73811}" srcOrd="1" destOrd="0" presId="urn:microsoft.com/office/officeart/2005/8/layout/hList7"/>
    <dgm:cxn modelId="{F1D10BEA-DD23-48A7-AEC4-077D9489FD27}" type="presParOf" srcId="{0C0C9774-0EC9-42AE-800B-511F287AB0D3}" destId="{934E2BF3-68F7-4483-BE2E-5B4E28D6622E}" srcOrd="2" destOrd="0" presId="urn:microsoft.com/office/officeart/2005/8/layout/hList7"/>
    <dgm:cxn modelId="{F6207F67-DD55-4307-A80D-E1B867C26165}" type="presParOf" srcId="{0C0C9774-0EC9-42AE-800B-511F287AB0D3}" destId="{E2EE7D9B-A6FA-4368-AA99-07BD504AE6F6}" srcOrd="3" destOrd="0" presId="urn:microsoft.com/office/officeart/2005/8/layout/hList7"/>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99580A2D-07BD-40A8-9AC7-6E3316975E9A}" type="doc">
      <dgm:prSet loTypeId="urn:microsoft.com/office/officeart/2009/layout/CircleArrowProcess" loCatId="process" qsTypeId="urn:microsoft.com/office/officeart/2005/8/quickstyle/simple1" qsCatId="simple" csTypeId="urn:microsoft.com/office/officeart/2005/8/colors/colorful2" csCatId="colorful" phldr="1"/>
      <dgm:spPr/>
      <dgm:t>
        <a:bodyPr/>
        <a:lstStyle/>
        <a:p>
          <a:endParaRPr lang="en-GB"/>
        </a:p>
      </dgm:t>
    </dgm:pt>
    <dgm:pt modelId="{F9CA55AB-01FF-4D0B-9C2C-8CE12A36A929}">
      <dgm:prSet phldrT="[Text]"/>
      <dgm:spPr/>
      <dgm:t>
        <a:bodyPr/>
        <a:lstStyle/>
        <a:p>
          <a:endParaRPr lang="en-GB" dirty="0"/>
        </a:p>
      </dgm:t>
    </dgm:pt>
    <dgm:pt modelId="{47197FA7-1B03-475C-ABB8-B6BF2B30CB90}" type="parTrans" cxnId="{AF980476-DE9B-43EC-BC5C-D9181401B905}">
      <dgm:prSet/>
      <dgm:spPr/>
      <dgm:t>
        <a:bodyPr/>
        <a:lstStyle/>
        <a:p>
          <a:endParaRPr lang="en-GB"/>
        </a:p>
      </dgm:t>
    </dgm:pt>
    <dgm:pt modelId="{1E5B2C70-DA11-427E-A9AA-2E8581AF1C20}" type="sibTrans" cxnId="{AF980476-DE9B-43EC-BC5C-D9181401B905}">
      <dgm:prSet/>
      <dgm:spPr/>
      <dgm:t>
        <a:bodyPr/>
        <a:lstStyle/>
        <a:p>
          <a:endParaRPr lang="en-GB"/>
        </a:p>
      </dgm:t>
    </dgm:pt>
    <dgm:pt modelId="{0BE41A66-E161-44EE-AFAD-7AC612BCDA83}">
      <dgm:prSet phldrT="[Text]"/>
      <dgm:spPr/>
      <dgm:t>
        <a:bodyPr/>
        <a:lstStyle/>
        <a:p>
          <a:endParaRPr lang="en-GB" dirty="0"/>
        </a:p>
      </dgm:t>
    </dgm:pt>
    <dgm:pt modelId="{E8EC3007-47B9-4343-91B0-75C23163A847}" type="parTrans" cxnId="{D5B60943-7FE5-442C-B506-9277D6531B64}">
      <dgm:prSet/>
      <dgm:spPr/>
      <dgm:t>
        <a:bodyPr/>
        <a:lstStyle/>
        <a:p>
          <a:endParaRPr lang="en-GB"/>
        </a:p>
      </dgm:t>
    </dgm:pt>
    <dgm:pt modelId="{9E2753D7-0CDC-4C36-966D-15191159A71F}" type="sibTrans" cxnId="{D5B60943-7FE5-442C-B506-9277D6531B64}">
      <dgm:prSet/>
      <dgm:spPr/>
      <dgm:t>
        <a:bodyPr/>
        <a:lstStyle/>
        <a:p>
          <a:endParaRPr lang="en-GB"/>
        </a:p>
      </dgm:t>
    </dgm:pt>
    <dgm:pt modelId="{6E26D72D-A786-4556-BF04-C207F6BA06EE}">
      <dgm:prSet phldrT="[Text]"/>
      <dgm:spPr/>
      <dgm:t>
        <a:bodyPr/>
        <a:lstStyle/>
        <a:p>
          <a:endParaRPr lang="en-GB" dirty="0"/>
        </a:p>
      </dgm:t>
    </dgm:pt>
    <dgm:pt modelId="{48E3C895-1C3F-4F7F-B2B0-F127910D47D1}" type="parTrans" cxnId="{758C79E3-1AD4-4B98-A128-6B2A44D8602A}">
      <dgm:prSet/>
      <dgm:spPr/>
      <dgm:t>
        <a:bodyPr/>
        <a:lstStyle/>
        <a:p>
          <a:endParaRPr lang="en-GB"/>
        </a:p>
      </dgm:t>
    </dgm:pt>
    <dgm:pt modelId="{405C4D69-2485-4930-BE22-07CCDC5D4E18}" type="sibTrans" cxnId="{758C79E3-1AD4-4B98-A128-6B2A44D8602A}">
      <dgm:prSet/>
      <dgm:spPr/>
      <dgm:t>
        <a:bodyPr/>
        <a:lstStyle/>
        <a:p>
          <a:endParaRPr lang="en-GB"/>
        </a:p>
      </dgm:t>
    </dgm:pt>
    <dgm:pt modelId="{0DE16481-D593-4912-9C4B-0E0ACE5B32B7}" type="pres">
      <dgm:prSet presAssocID="{99580A2D-07BD-40A8-9AC7-6E3316975E9A}" presName="Name0" presStyleCnt="0">
        <dgm:presLayoutVars>
          <dgm:chMax val="7"/>
          <dgm:chPref val="7"/>
          <dgm:dir/>
          <dgm:animLvl val="lvl"/>
        </dgm:presLayoutVars>
      </dgm:prSet>
      <dgm:spPr/>
      <dgm:t>
        <a:bodyPr/>
        <a:lstStyle/>
        <a:p>
          <a:endParaRPr lang="en-GB"/>
        </a:p>
      </dgm:t>
    </dgm:pt>
    <dgm:pt modelId="{7A3BE62B-5BEA-4145-829A-97F0845DE71A}" type="pres">
      <dgm:prSet presAssocID="{F9CA55AB-01FF-4D0B-9C2C-8CE12A36A929}" presName="Accent1" presStyleCnt="0"/>
      <dgm:spPr/>
    </dgm:pt>
    <dgm:pt modelId="{BA37C000-48AE-4FBD-BFD5-68F205BF1881}" type="pres">
      <dgm:prSet presAssocID="{F9CA55AB-01FF-4D0B-9C2C-8CE12A36A929}" presName="Accent" presStyleLbl="node1" presStyleIdx="0" presStyleCnt="3"/>
      <dgm:spPr/>
    </dgm:pt>
    <dgm:pt modelId="{AF01536B-72C7-4D23-9424-A8DC813E2192}" type="pres">
      <dgm:prSet presAssocID="{F9CA55AB-01FF-4D0B-9C2C-8CE12A36A929}" presName="Parent1" presStyleLbl="revTx" presStyleIdx="0" presStyleCnt="3">
        <dgm:presLayoutVars>
          <dgm:chMax val="1"/>
          <dgm:chPref val="1"/>
          <dgm:bulletEnabled val="1"/>
        </dgm:presLayoutVars>
      </dgm:prSet>
      <dgm:spPr/>
      <dgm:t>
        <a:bodyPr/>
        <a:lstStyle/>
        <a:p>
          <a:endParaRPr lang="en-GB"/>
        </a:p>
      </dgm:t>
    </dgm:pt>
    <dgm:pt modelId="{84A2C400-5B2E-4523-B8DE-57D59A5BBB4D}" type="pres">
      <dgm:prSet presAssocID="{0BE41A66-E161-44EE-AFAD-7AC612BCDA83}" presName="Accent2" presStyleCnt="0"/>
      <dgm:spPr/>
    </dgm:pt>
    <dgm:pt modelId="{E104A08F-7883-4998-96D5-7F63361D7AAC}" type="pres">
      <dgm:prSet presAssocID="{0BE41A66-E161-44EE-AFAD-7AC612BCDA83}" presName="Accent" presStyleLbl="node1" presStyleIdx="1" presStyleCnt="3"/>
      <dgm:spPr/>
    </dgm:pt>
    <dgm:pt modelId="{F889B15C-424F-42D6-8845-439E23D869F5}" type="pres">
      <dgm:prSet presAssocID="{0BE41A66-E161-44EE-AFAD-7AC612BCDA83}" presName="Parent2" presStyleLbl="revTx" presStyleIdx="1" presStyleCnt="3">
        <dgm:presLayoutVars>
          <dgm:chMax val="1"/>
          <dgm:chPref val="1"/>
          <dgm:bulletEnabled val="1"/>
        </dgm:presLayoutVars>
      </dgm:prSet>
      <dgm:spPr/>
      <dgm:t>
        <a:bodyPr/>
        <a:lstStyle/>
        <a:p>
          <a:endParaRPr lang="en-GB"/>
        </a:p>
      </dgm:t>
    </dgm:pt>
    <dgm:pt modelId="{9786DD49-4584-46E8-ADC8-8FF922D69D37}" type="pres">
      <dgm:prSet presAssocID="{6E26D72D-A786-4556-BF04-C207F6BA06EE}" presName="Accent3" presStyleCnt="0"/>
      <dgm:spPr/>
    </dgm:pt>
    <dgm:pt modelId="{3694641A-6949-46E7-8B78-53E1C91D1AFA}" type="pres">
      <dgm:prSet presAssocID="{6E26D72D-A786-4556-BF04-C207F6BA06EE}" presName="Accent" presStyleLbl="node1" presStyleIdx="2" presStyleCnt="3"/>
      <dgm:spPr/>
    </dgm:pt>
    <dgm:pt modelId="{45E57390-5989-4C1B-B448-1884E07FFA7E}" type="pres">
      <dgm:prSet presAssocID="{6E26D72D-A786-4556-BF04-C207F6BA06EE}" presName="Parent3" presStyleLbl="revTx" presStyleIdx="2" presStyleCnt="3">
        <dgm:presLayoutVars>
          <dgm:chMax val="1"/>
          <dgm:chPref val="1"/>
          <dgm:bulletEnabled val="1"/>
        </dgm:presLayoutVars>
      </dgm:prSet>
      <dgm:spPr/>
      <dgm:t>
        <a:bodyPr/>
        <a:lstStyle/>
        <a:p>
          <a:endParaRPr lang="en-GB"/>
        </a:p>
      </dgm:t>
    </dgm:pt>
  </dgm:ptLst>
  <dgm:cxnLst>
    <dgm:cxn modelId="{AF980476-DE9B-43EC-BC5C-D9181401B905}" srcId="{99580A2D-07BD-40A8-9AC7-6E3316975E9A}" destId="{F9CA55AB-01FF-4D0B-9C2C-8CE12A36A929}" srcOrd="0" destOrd="0" parTransId="{47197FA7-1B03-475C-ABB8-B6BF2B30CB90}" sibTransId="{1E5B2C70-DA11-427E-A9AA-2E8581AF1C20}"/>
    <dgm:cxn modelId="{492B0DEE-A7F9-47F9-A204-0A4806ED85E3}" type="presOf" srcId="{F9CA55AB-01FF-4D0B-9C2C-8CE12A36A929}" destId="{AF01536B-72C7-4D23-9424-A8DC813E2192}" srcOrd="0" destOrd="0" presId="urn:microsoft.com/office/officeart/2009/layout/CircleArrowProcess"/>
    <dgm:cxn modelId="{D5B60943-7FE5-442C-B506-9277D6531B64}" srcId="{99580A2D-07BD-40A8-9AC7-6E3316975E9A}" destId="{0BE41A66-E161-44EE-AFAD-7AC612BCDA83}" srcOrd="1" destOrd="0" parTransId="{E8EC3007-47B9-4343-91B0-75C23163A847}" sibTransId="{9E2753D7-0CDC-4C36-966D-15191159A71F}"/>
    <dgm:cxn modelId="{BD19B9DB-9B28-44BF-8E96-D717DFCF8C22}" type="presOf" srcId="{99580A2D-07BD-40A8-9AC7-6E3316975E9A}" destId="{0DE16481-D593-4912-9C4B-0E0ACE5B32B7}" srcOrd="0" destOrd="0" presId="urn:microsoft.com/office/officeart/2009/layout/CircleArrowProcess"/>
    <dgm:cxn modelId="{63D0B231-D52D-4554-B32F-1D796B07AC5C}" type="presOf" srcId="{0BE41A66-E161-44EE-AFAD-7AC612BCDA83}" destId="{F889B15C-424F-42D6-8845-439E23D869F5}" srcOrd="0" destOrd="0" presId="urn:microsoft.com/office/officeart/2009/layout/CircleArrowProcess"/>
    <dgm:cxn modelId="{8ACF28AF-8A80-415A-9A59-174279D0D3E1}" type="presOf" srcId="{6E26D72D-A786-4556-BF04-C207F6BA06EE}" destId="{45E57390-5989-4C1B-B448-1884E07FFA7E}" srcOrd="0" destOrd="0" presId="urn:microsoft.com/office/officeart/2009/layout/CircleArrowProcess"/>
    <dgm:cxn modelId="{758C79E3-1AD4-4B98-A128-6B2A44D8602A}" srcId="{99580A2D-07BD-40A8-9AC7-6E3316975E9A}" destId="{6E26D72D-A786-4556-BF04-C207F6BA06EE}" srcOrd="2" destOrd="0" parTransId="{48E3C895-1C3F-4F7F-B2B0-F127910D47D1}" sibTransId="{405C4D69-2485-4930-BE22-07CCDC5D4E18}"/>
    <dgm:cxn modelId="{8D2F768D-30DF-4CE3-8291-89EA0718B5F3}" type="presParOf" srcId="{0DE16481-D593-4912-9C4B-0E0ACE5B32B7}" destId="{7A3BE62B-5BEA-4145-829A-97F0845DE71A}" srcOrd="0" destOrd="0" presId="urn:microsoft.com/office/officeart/2009/layout/CircleArrowProcess"/>
    <dgm:cxn modelId="{3910A2DC-16D3-4F4E-852C-9849BAE0AAAB}" type="presParOf" srcId="{7A3BE62B-5BEA-4145-829A-97F0845DE71A}" destId="{BA37C000-48AE-4FBD-BFD5-68F205BF1881}" srcOrd="0" destOrd="0" presId="urn:microsoft.com/office/officeart/2009/layout/CircleArrowProcess"/>
    <dgm:cxn modelId="{81764A44-9C87-4972-B109-00ABC4192C30}" type="presParOf" srcId="{0DE16481-D593-4912-9C4B-0E0ACE5B32B7}" destId="{AF01536B-72C7-4D23-9424-A8DC813E2192}" srcOrd="1" destOrd="0" presId="urn:microsoft.com/office/officeart/2009/layout/CircleArrowProcess"/>
    <dgm:cxn modelId="{521C9C97-CADB-4DF2-B416-A70CC9512E39}" type="presParOf" srcId="{0DE16481-D593-4912-9C4B-0E0ACE5B32B7}" destId="{84A2C400-5B2E-4523-B8DE-57D59A5BBB4D}" srcOrd="2" destOrd="0" presId="urn:microsoft.com/office/officeart/2009/layout/CircleArrowProcess"/>
    <dgm:cxn modelId="{C6029CCE-A4C0-491B-A019-167C9B82D548}" type="presParOf" srcId="{84A2C400-5B2E-4523-B8DE-57D59A5BBB4D}" destId="{E104A08F-7883-4998-96D5-7F63361D7AAC}" srcOrd="0" destOrd="0" presId="urn:microsoft.com/office/officeart/2009/layout/CircleArrowProcess"/>
    <dgm:cxn modelId="{547E917B-5722-4C57-AF51-FEFFD9D8E2A9}" type="presParOf" srcId="{0DE16481-D593-4912-9C4B-0E0ACE5B32B7}" destId="{F889B15C-424F-42D6-8845-439E23D869F5}" srcOrd="3" destOrd="0" presId="urn:microsoft.com/office/officeart/2009/layout/CircleArrowProcess"/>
    <dgm:cxn modelId="{C28373D8-BCD7-4A22-B0A3-2EB9EA2AFC44}" type="presParOf" srcId="{0DE16481-D593-4912-9C4B-0E0ACE5B32B7}" destId="{9786DD49-4584-46E8-ADC8-8FF922D69D37}" srcOrd="4" destOrd="0" presId="urn:microsoft.com/office/officeart/2009/layout/CircleArrowProcess"/>
    <dgm:cxn modelId="{7722498C-5338-4726-BDDE-60773668DD2C}" type="presParOf" srcId="{9786DD49-4584-46E8-ADC8-8FF922D69D37}" destId="{3694641A-6949-46E7-8B78-53E1C91D1AFA}" srcOrd="0" destOrd="0" presId="urn:microsoft.com/office/officeart/2009/layout/CircleArrowProcess"/>
    <dgm:cxn modelId="{E214FA30-F1B5-4F7F-9890-ACDEFB516A06}" type="presParOf" srcId="{0DE16481-D593-4912-9C4B-0E0ACE5B32B7}" destId="{45E57390-5989-4C1B-B448-1884E07FFA7E}" srcOrd="5" destOrd="0" presId="urn:microsoft.com/office/officeart/2009/layout/CircleArrow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61AA1702-BCE0-466D-8381-553D71A8B297}" type="doc">
      <dgm:prSet loTypeId="urn:microsoft.com/office/officeart/2005/8/layout/vProcess5" loCatId="process" qsTypeId="urn:microsoft.com/office/officeart/2005/8/quickstyle/simple1" qsCatId="simple" csTypeId="urn:microsoft.com/office/officeart/2005/8/colors/colorful5" csCatId="colorful" phldr="1"/>
      <dgm:spPr/>
      <dgm:t>
        <a:bodyPr/>
        <a:lstStyle/>
        <a:p>
          <a:endParaRPr lang="en-GB"/>
        </a:p>
      </dgm:t>
    </dgm:pt>
    <dgm:pt modelId="{60D25538-1B19-4220-B888-5B8332F18646}">
      <dgm:prSet phldrT="[Text]"/>
      <dgm:spPr/>
      <dgm:t>
        <a:bodyPr/>
        <a:lstStyle/>
        <a:p>
          <a:r>
            <a:rPr lang="en-GB" dirty="0" smtClean="0"/>
            <a:t>Part One</a:t>
          </a:r>
          <a:endParaRPr lang="en-GB" dirty="0"/>
        </a:p>
      </dgm:t>
    </dgm:pt>
    <dgm:pt modelId="{3C6FEA39-4415-4F66-A77F-0E26B54EB770}" type="parTrans" cxnId="{B6F71E24-23CE-4A28-AFA8-09E9BF3FB93A}">
      <dgm:prSet/>
      <dgm:spPr/>
      <dgm:t>
        <a:bodyPr/>
        <a:lstStyle/>
        <a:p>
          <a:endParaRPr lang="en-GB"/>
        </a:p>
      </dgm:t>
    </dgm:pt>
    <dgm:pt modelId="{2A7DDE25-419C-45E0-96D4-0FFB30C78501}" type="sibTrans" cxnId="{B6F71E24-23CE-4A28-AFA8-09E9BF3FB93A}">
      <dgm:prSet/>
      <dgm:spPr/>
      <dgm:t>
        <a:bodyPr/>
        <a:lstStyle/>
        <a:p>
          <a:endParaRPr lang="en-GB"/>
        </a:p>
      </dgm:t>
    </dgm:pt>
    <dgm:pt modelId="{8BF97176-38F7-4C84-AC1D-A6AB21FBD086}">
      <dgm:prSet phldrT="[Text]"/>
      <dgm:spPr/>
      <dgm:t>
        <a:bodyPr/>
        <a:lstStyle/>
        <a:p>
          <a:r>
            <a:rPr lang="en-GB" dirty="0" smtClean="0"/>
            <a:t>Part Two</a:t>
          </a:r>
          <a:endParaRPr lang="en-GB" dirty="0"/>
        </a:p>
      </dgm:t>
    </dgm:pt>
    <dgm:pt modelId="{A1773711-E038-4D61-9710-7D63A09BDC87}" type="parTrans" cxnId="{98B636A0-C339-4B7C-8726-46DF2879A315}">
      <dgm:prSet/>
      <dgm:spPr/>
      <dgm:t>
        <a:bodyPr/>
        <a:lstStyle/>
        <a:p>
          <a:endParaRPr lang="en-GB"/>
        </a:p>
      </dgm:t>
    </dgm:pt>
    <dgm:pt modelId="{F46BEB28-3950-4E93-A20A-EA64F0126493}" type="sibTrans" cxnId="{98B636A0-C339-4B7C-8726-46DF2879A315}">
      <dgm:prSet/>
      <dgm:spPr/>
      <dgm:t>
        <a:bodyPr/>
        <a:lstStyle/>
        <a:p>
          <a:endParaRPr lang="en-GB"/>
        </a:p>
      </dgm:t>
    </dgm:pt>
    <dgm:pt modelId="{4072B909-1BC1-438E-B124-C4BD11BE5B38}" type="pres">
      <dgm:prSet presAssocID="{61AA1702-BCE0-466D-8381-553D71A8B297}" presName="outerComposite" presStyleCnt="0">
        <dgm:presLayoutVars>
          <dgm:chMax val="5"/>
          <dgm:dir/>
          <dgm:resizeHandles val="exact"/>
        </dgm:presLayoutVars>
      </dgm:prSet>
      <dgm:spPr/>
      <dgm:t>
        <a:bodyPr/>
        <a:lstStyle/>
        <a:p>
          <a:endParaRPr lang="en-GB"/>
        </a:p>
      </dgm:t>
    </dgm:pt>
    <dgm:pt modelId="{D03E64ED-28AD-46BF-8F40-6C15DABE84CB}" type="pres">
      <dgm:prSet presAssocID="{61AA1702-BCE0-466D-8381-553D71A8B297}" presName="dummyMaxCanvas" presStyleCnt="0">
        <dgm:presLayoutVars/>
      </dgm:prSet>
      <dgm:spPr/>
    </dgm:pt>
    <dgm:pt modelId="{B89FBF19-E8ED-4DE0-8679-090C7D980782}" type="pres">
      <dgm:prSet presAssocID="{61AA1702-BCE0-466D-8381-553D71A8B297}" presName="TwoNodes_1" presStyleLbl="node1" presStyleIdx="0" presStyleCnt="2">
        <dgm:presLayoutVars>
          <dgm:bulletEnabled val="1"/>
        </dgm:presLayoutVars>
      </dgm:prSet>
      <dgm:spPr/>
      <dgm:t>
        <a:bodyPr/>
        <a:lstStyle/>
        <a:p>
          <a:endParaRPr lang="en-GB"/>
        </a:p>
      </dgm:t>
    </dgm:pt>
    <dgm:pt modelId="{A201398C-FB64-46DC-8F10-16BBA5E2009F}" type="pres">
      <dgm:prSet presAssocID="{61AA1702-BCE0-466D-8381-553D71A8B297}" presName="TwoNodes_2" presStyleLbl="node1" presStyleIdx="1" presStyleCnt="2">
        <dgm:presLayoutVars>
          <dgm:bulletEnabled val="1"/>
        </dgm:presLayoutVars>
      </dgm:prSet>
      <dgm:spPr/>
      <dgm:t>
        <a:bodyPr/>
        <a:lstStyle/>
        <a:p>
          <a:endParaRPr lang="en-GB"/>
        </a:p>
      </dgm:t>
    </dgm:pt>
    <dgm:pt modelId="{34C8835B-99CE-40AA-B87E-9B9886A5BFA6}" type="pres">
      <dgm:prSet presAssocID="{61AA1702-BCE0-466D-8381-553D71A8B297}" presName="TwoConn_1-2" presStyleLbl="fgAccFollowNode1" presStyleIdx="0" presStyleCnt="1">
        <dgm:presLayoutVars>
          <dgm:bulletEnabled val="1"/>
        </dgm:presLayoutVars>
      </dgm:prSet>
      <dgm:spPr/>
      <dgm:t>
        <a:bodyPr/>
        <a:lstStyle/>
        <a:p>
          <a:endParaRPr lang="en-GB"/>
        </a:p>
      </dgm:t>
    </dgm:pt>
    <dgm:pt modelId="{A4D4BB03-3085-480B-8DBB-7BD52713C9A1}" type="pres">
      <dgm:prSet presAssocID="{61AA1702-BCE0-466D-8381-553D71A8B297}" presName="TwoNodes_1_text" presStyleLbl="node1" presStyleIdx="1" presStyleCnt="2">
        <dgm:presLayoutVars>
          <dgm:bulletEnabled val="1"/>
        </dgm:presLayoutVars>
      </dgm:prSet>
      <dgm:spPr/>
      <dgm:t>
        <a:bodyPr/>
        <a:lstStyle/>
        <a:p>
          <a:endParaRPr lang="en-GB"/>
        </a:p>
      </dgm:t>
    </dgm:pt>
    <dgm:pt modelId="{31990C9F-FCCA-43D9-A200-5B2DCDEFDC11}" type="pres">
      <dgm:prSet presAssocID="{61AA1702-BCE0-466D-8381-553D71A8B297}" presName="TwoNodes_2_text" presStyleLbl="node1" presStyleIdx="1" presStyleCnt="2">
        <dgm:presLayoutVars>
          <dgm:bulletEnabled val="1"/>
        </dgm:presLayoutVars>
      </dgm:prSet>
      <dgm:spPr/>
      <dgm:t>
        <a:bodyPr/>
        <a:lstStyle/>
        <a:p>
          <a:endParaRPr lang="en-GB"/>
        </a:p>
      </dgm:t>
    </dgm:pt>
  </dgm:ptLst>
  <dgm:cxnLst>
    <dgm:cxn modelId="{4AFAF15B-ADE2-4F31-BFFA-BE65D7629DBD}" type="presOf" srcId="{60D25538-1B19-4220-B888-5B8332F18646}" destId="{A4D4BB03-3085-480B-8DBB-7BD52713C9A1}" srcOrd="1" destOrd="0" presId="urn:microsoft.com/office/officeart/2005/8/layout/vProcess5"/>
    <dgm:cxn modelId="{EC8E69B6-9E28-4D83-BB8E-8AB2A3D5C754}" type="presOf" srcId="{60D25538-1B19-4220-B888-5B8332F18646}" destId="{B89FBF19-E8ED-4DE0-8679-090C7D980782}" srcOrd="0" destOrd="0" presId="urn:microsoft.com/office/officeart/2005/8/layout/vProcess5"/>
    <dgm:cxn modelId="{2A02547A-54AB-4A5A-A6CE-A7858A5B9825}" type="presOf" srcId="{61AA1702-BCE0-466D-8381-553D71A8B297}" destId="{4072B909-1BC1-438E-B124-C4BD11BE5B38}" srcOrd="0" destOrd="0" presId="urn:microsoft.com/office/officeart/2005/8/layout/vProcess5"/>
    <dgm:cxn modelId="{B6F71E24-23CE-4A28-AFA8-09E9BF3FB93A}" srcId="{61AA1702-BCE0-466D-8381-553D71A8B297}" destId="{60D25538-1B19-4220-B888-5B8332F18646}" srcOrd="0" destOrd="0" parTransId="{3C6FEA39-4415-4F66-A77F-0E26B54EB770}" sibTransId="{2A7DDE25-419C-45E0-96D4-0FFB30C78501}"/>
    <dgm:cxn modelId="{83A5B0BC-C529-4207-9574-A007C565BC50}" type="presOf" srcId="{8BF97176-38F7-4C84-AC1D-A6AB21FBD086}" destId="{31990C9F-FCCA-43D9-A200-5B2DCDEFDC11}" srcOrd="1" destOrd="0" presId="urn:microsoft.com/office/officeart/2005/8/layout/vProcess5"/>
    <dgm:cxn modelId="{1DDE6554-F5AB-4F87-99AE-0CAAFE580DCE}" type="presOf" srcId="{8BF97176-38F7-4C84-AC1D-A6AB21FBD086}" destId="{A201398C-FB64-46DC-8F10-16BBA5E2009F}" srcOrd="0" destOrd="0" presId="urn:microsoft.com/office/officeart/2005/8/layout/vProcess5"/>
    <dgm:cxn modelId="{CDDCD015-03D6-4F99-BDDE-1DF7D752ED42}" type="presOf" srcId="{2A7DDE25-419C-45E0-96D4-0FFB30C78501}" destId="{34C8835B-99CE-40AA-B87E-9B9886A5BFA6}" srcOrd="0" destOrd="0" presId="urn:microsoft.com/office/officeart/2005/8/layout/vProcess5"/>
    <dgm:cxn modelId="{98B636A0-C339-4B7C-8726-46DF2879A315}" srcId="{61AA1702-BCE0-466D-8381-553D71A8B297}" destId="{8BF97176-38F7-4C84-AC1D-A6AB21FBD086}" srcOrd="1" destOrd="0" parTransId="{A1773711-E038-4D61-9710-7D63A09BDC87}" sibTransId="{F46BEB28-3950-4E93-A20A-EA64F0126493}"/>
    <dgm:cxn modelId="{0A3D1C3C-428F-4C34-A551-24D49C1BA90B}" type="presParOf" srcId="{4072B909-1BC1-438E-B124-C4BD11BE5B38}" destId="{D03E64ED-28AD-46BF-8F40-6C15DABE84CB}" srcOrd="0" destOrd="0" presId="urn:microsoft.com/office/officeart/2005/8/layout/vProcess5"/>
    <dgm:cxn modelId="{3C7B4A8B-6267-4CFD-AEF0-F4137B9F5310}" type="presParOf" srcId="{4072B909-1BC1-438E-B124-C4BD11BE5B38}" destId="{B89FBF19-E8ED-4DE0-8679-090C7D980782}" srcOrd="1" destOrd="0" presId="urn:microsoft.com/office/officeart/2005/8/layout/vProcess5"/>
    <dgm:cxn modelId="{8AE411B7-B69C-4DCF-8BA6-95B15B7A0291}" type="presParOf" srcId="{4072B909-1BC1-438E-B124-C4BD11BE5B38}" destId="{A201398C-FB64-46DC-8F10-16BBA5E2009F}" srcOrd="2" destOrd="0" presId="urn:microsoft.com/office/officeart/2005/8/layout/vProcess5"/>
    <dgm:cxn modelId="{9C8430BE-9A0A-4908-8A9C-B4D8AD7D3577}" type="presParOf" srcId="{4072B909-1BC1-438E-B124-C4BD11BE5B38}" destId="{34C8835B-99CE-40AA-B87E-9B9886A5BFA6}" srcOrd="3" destOrd="0" presId="urn:microsoft.com/office/officeart/2005/8/layout/vProcess5"/>
    <dgm:cxn modelId="{71D351CF-92D5-41C1-AC47-57F9FE42A64D}" type="presParOf" srcId="{4072B909-1BC1-438E-B124-C4BD11BE5B38}" destId="{A4D4BB03-3085-480B-8DBB-7BD52713C9A1}" srcOrd="4" destOrd="0" presId="urn:microsoft.com/office/officeart/2005/8/layout/vProcess5"/>
    <dgm:cxn modelId="{1C9E89CB-0C33-44BE-B8C0-75C0B95CCC12}" type="presParOf" srcId="{4072B909-1BC1-438E-B124-C4BD11BE5B38}" destId="{31990C9F-FCCA-43D9-A200-5B2DCDEFDC11}" srcOrd="5" destOrd="0" presId="urn:microsoft.com/office/officeart/2005/8/layout/v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A92EF35A-8ED5-419F-81C3-8C20D1DE06E5}" type="doc">
      <dgm:prSet loTypeId="urn:microsoft.com/office/officeart/2005/8/layout/radial6" loCatId="cycle" qsTypeId="urn:microsoft.com/office/officeart/2005/8/quickstyle/simple1" qsCatId="simple" csTypeId="urn:microsoft.com/office/officeart/2005/8/colors/colorful1" csCatId="colorful" phldr="1"/>
      <dgm:spPr/>
      <dgm:t>
        <a:bodyPr/>
        <a:lstStyle/>
        <a:p>
          <a:endParaRPr lang="en-GB"/>
        </a:p>
      </dgm:t>
    </dgm:pt>
    <dgm:pt modelId="{5563018D-3DD1-408C-9ED1-1A6BE915EC0D}">
      <dgm:prSet phldrT="[Text]"/>
      <dgm:spPr/>
      <dgm:t>
        <a:bodyPr/>
        <a:lstStyle/>
        <a:p>
          <a:endParaRPr lang="en-GB" dirty="0"/>
        </a:p>
      </dgm:t>
    </dgm:pt>
    <dgm:pt modelId="{63A4CB39-8D47-4B3F-853C-3A16EF70B59E}" type="parTrans" cxnId="{55BF0D65-778D-4768-A217-7C38652A6302}">
      <dgm:prSet/>
      <dgm:spPr/>
      <dgm:t>
        <a:bodyPr/>
        <a:lstStyle/>
        <a:p>
          <a:endParaRPr lang="en-GB"/>
        </a:p>
      </dgm:t>
    </dgm:pt>
    <dgm:pt modelId="{404DBA47-A76E-404B-ABFA-6DAD19BF88F4}" type="sibTrans" cxnId="{55BF0D65-778D-4768-A217-7C38652A6302}">
      <dgm:prSet/>
      <dgm:spPr/>
      <dgm:t>
        <a:bodyPr/>
        <a:lstStyle/>
        <a:p>
          <a:endParaRPr lang="en-GB"/>
        </a:p>
      </dgm:t>
    </dgm:pt>
    <dgm:pt modelId="{D78B221E-6519-42BF-B3FF-988724CEA18A}">
      <dgm:prSet phldrT="[Text]"/>
      <dgm:spPr/>
      <dgm:t>
        <a:bodyPr/>
        <a:lstStyle/>
        <a:p>
          <a:endParaRPr lang="en-GB" dirty="0"/>
        </a:p>
      </dgm:t>
    </dgm:pt>
    <dgm:pt modelId="{63D19C8C-F171-4F80-B1C2-F8A72AE12ACF}" type="parTrans" cxnId="{AAAAF2FA-560B-4798-B979-DB7996729757}">
      <dgm:prSet/>
      <dgm:spPr/>
      <dgm:t>
        <a:bodyPr/>
        <a:lstStyle/>
        <a:p>
          <a:endParaRPr lang="en-GB"/>
        </a:p>
      </dgm:t>
    </dgm:pt>
    <dgm:pt modelId="{38B9FF40-3291-4B08-89C6-5CE47D2F9CE3}" type="sibTrans" cxnId="{AAAAF2FA-560B-4798-B979-DB7996729757}">
      <dgm:prSet/>
      <dgm:spPr/>
      <dgm:t>
        <a:bodyPr/>
        <a:lstStyle/>
        <a:p>
          <a:endParaRPr lang="en-GB"/>
        </a:p>
      </dgm:t>
    </dgm:pt>
    <dgm:pt modelId="{9CDCE178-0A9B-42FC-B90C-CB0F048BBE3A}">
      <dgm:prSet phldrT="[Text]"/>
      <dgm:spPr/>
      <dgm:t>
        <a:bodyPr/>
        <a:lstStyle/>
        <a:p>
          <a:endParaRPr lang="en-GB" dirty="0"/>
        </a:p>
      </dgm:t>
    </dgm:pt>
    <dgm:pt modelId="{C3C07DE3-BD3A-4268-8DD4-1384EA973EE9}" type="parTrans" cxnId="{C01C6026-6C19-4CF3-83A0-3AC493B19562}">
      <dgm:prSet/>
      <dgm:spPr/>
      <dgm:t>
        <a:bodyPr/>
        <a:lstStyle/>
        <a:p>
          <a:endParaRPr lang="en-GB"/>
        </a:p>
      </dgm:t>
    </dgm:pt>
    <dgm:pt modelId="{D2D719E0-B52B-4C19-81D2-3CA7AB353565}" type="sibTrans" cxnId="{C01C6026-6C19-4CF3-83A0-3AC493B19562}">
      <dgm:prSet/>
      <dgm:spPr/>
      <dgm:t>
        <a:bodyPr/>
        <a:lstStyle/>
        <a:p>
          <a:endParaRPr lang="en-GB"/>
        </a:p>
      </dgm:t>
    </dgm:pt>
    <dgm:pt modelId="{3DCAD1D1-BBB4-467F-B72A-FCC78A94E153}">
      <dgm:prSet phldrT="[Text]"/>
      <dgm:spPr/>
      <dgm:t>
        <a:bodyPr/>
        <a:lstStyle/>
        <a:p>
          <a:endParaRPr lang="en-GB" dirty="0"/>
        </a:p>
      </dgm:t>
    </dgm:pt>
    <dgm:pt modelId="{4FD10FFB-569E-4ECF-98C4-03D3FF5102C2}" type="parTrans" cxnId="{A627FA11-0054-433F-B737-136CF770FF52}">
      <dgm:prSet/>
      <dgm:spPr/>
      <dgm:t>
        <a:bodyPr/>
        <a:lstStyle/>
        <a:p>
          <a:endParaRPr lang="en-GB"/>
        </a:p>
      </dgm:t>
    </dgm:pt>
    <dgm:pt modelId="{D3A7980D-73E4-4B7D-8AAE-1D3BF795D2FA}" type="sibTrans" cxnId="{A627FA11-0054-433F-B737-136CF770FF52}">
      <dgm:prSet/>
      <dgm:spPr/>
      <dgm:t>
        <a:bodyPr/>
        <a:lstStyle/>
        <a:p>
          <a:endParaRPr lang="en-GB"/>
        </a:p>
      </dgm:t>
    </dgm:pt>
    <dgm:pt modelId="{21E5D305-7A66-48DD-80ED-2FAD88EE779B}">
      <dgm:prSet phldrT="[Text]"/>
      <dgm:spPr/>
      <dgm:t>
        <a:bodyPr/>
        <a:lstStyle/>
        <a:p>
          <a:endParaRPr lang="en-GB" dirty="0"/>
        </a:p>
      </dgm:t>
    </dgm:pt>
    <dgm:pt modelId="{6F57EEAE-8A04-4F68-8956-F5E54466F367}" type="parTrans" cxnId="{24565E28-3709-45E7-B7A8-611E7D69BF09}">
      <dgm:prSet/>
      <dgm:spPr/>
      <dgm:t>
        <a:bodyPr/>
        <a:lstStyle/>
        <a:p>
          <a:endParaRPr lang="en-GB"/>
        </a:p>
      </dgm:t>
    </dgm:pt>
    <dgm:pt modelId="{BC204C11-4721-4658-A655-63B25B756DDA}" type="sibTrans" cxnId="{24565E28-3709-45E7-B7A8-611E7D69BF09}">
      <dgm:prSet/>
      <dgm:spPr/>
      <dgm:t>
        <a:bodyPr/>
        <a:lstStyle/>
        <a:p>
          <a:endParaRPr lang="en-GB"/>
        </a:p>
      </dgm:t>
    </dgm:pt>
    <dgm:pt modelId="{3557C419-33D4-46ED-A644-99E4F18299AE}" type="pres">
      <dgm:prSet presAssocID="{A92EF35A-8ED5-419F-81C3-8C20D1DE06E5}" presName="Name0" presStyleCnt="0">
        <dgm:presLayoutVars>
          <dgm:chMax val="1"/>
          <dgm:dir/>
          <dgm:animLvl val="ctr"/>
          <dgm:resizeHandles val="exact"/>
        </dgm:presLayoutVars>
      </dgm:prSet>
      <dgm:spPr/>
      <dgm:t>
        <a:bodyPr/>
        <a:lstStyle/>
        <a:p>
          <a:endParaRPr lang="en-GB"/>
        </a:p>
      </dgm:t>
    </dgm:pt>
    <dgm:pt modelId="{EFFCEBDF-94F6-4A64-8A06-7E6A074AD43A}" type="pres">
      <dgm:prSet presAssocID="{5563018D-3DD1-408C-9ED1-1A6BE915EC0D}" presName="centerShape" presStyleLbl="node0" presStyleIdx="0" presStyleCnt="1"/>
      <dgm:spPr/>
      <dgm:t>
        <a:bodyPr/>
        <a:lstStyle/>
        <a:p>
          <a:endParaRPr lang="en-GB"/>
        </a:p>
      </dgm:t>
    </dgm:pt>
    <dgm:pt modelId="{E805E205-1D3E-469E-884F-46A74CBE831B}" type="pres">
      <dgm:prSet presAssocID="{D78B221E-6519-42BF-B3FF-988724CEA18A}" presName="node" presStyleLbl="node1" presStyleIdx="0" presStyleCnt="4">
        <dgm:presLayoutVars>
          <dgm:bulletEnabled val="1"/>
        </dgm:presLayoutVars>
      </dgm:prSet>
      <dgm:spPr/>
      <dgm:t>
        <a:bodyPr/>
        <a:lstStyle/>
        <a:p>
          <a:endParaRPr lang="en-GB"/>
        </a:p>
      </dgm:t>
    </dgm:pt>
    <dgm:pt modelId="{D612FB0B-8F0B-451C-ADAE-B4BD61917255}" type="pres">
      <dgm:prSet presAssocID="{D78B221E-6519-42BF-B3FF-988724CEA18A}" presName="dummy" presStyleCnt="0"/>
      <dgm:spPr/>
    </dgm:pt>
    <dgm:pt modelId="{04E99810-B129-4128-A105-7B83AB63DD9B}" type="pres">
      <dgm:prSet presAssocID="{38B9FF40-3291-4B08-89C6-5CE47D2F9CE3}" presName="sibTrans" presStyleLbl="sibTrans2D1" presStyleIdx="0" presStyleCnt="4"/>
      <dgm:spPr/>
      <dgm:t>
        <a:bodyPr/>
        <a:lstStyle/>
        <a:p>
          <a:endParaRPr lang="en-GB"/>
        </a:p>
      </dgm:t>
    </dgm:pt>
    <dgm:pt modelId="{96407880-E73F-4D5A-A74B-D47353E21E60}" type="pres">
      <dgm:prSet presAssocID="{9CDCE178-0A9B-42FC-B90C-CB0F048BBE3A}" presName="node" presStyleLbl="node1" presStyleIdx="1" presStyleCnt="4">
        <dgm:presLayoutVars>
          <dgm:bulletEnabled val="1"/>
        </dgm:presLayoutVars>
      </dgm:prSet>
      <dgm:spPr/>
      <dgm:t>
        <a:bodyPr/>
        <a:lstStyle/>
        <a:p>
          <a:endParaRPr lang="en-GB"/>
        </a:p>
      </dgm:t>
    </dgm:pt>
    <dgm:pt modelId="{79A99FB4-FE03-4F58-8EFB-C322255E5366}" type="pres">
      <dgm:prSet presAssocID="{9CDCE178-0A9B-42FC-B90C-CB0F048BBE3A}" presName="dummy" presStyleCnt="0"/>
      <dgm:spPr/>
    </dgm:pt>
    <dgm:pt modelId="{A979CDB7-FD41-4644-930F-9E7E96B2A25C}" type="pres">
      <dgm:prSet presAssocID="{D2D719E0-B52B-4C19-81D2-3CA7AB353565}" presName="sibTrans" presStyleLbl="sibTrans2D1" presStyleIdx="1" presStyleCnt="4"/>
      <dgm:spPr/>
      <dgm:t>
        <a:bodyPr/>
        <a:lstStyle/>
        <a:p>
          <a:endParaRPr lang="en-GB"/>
        </a:p>
      </dgm:t>
    </dgm:pt>
    <dgm:pt modelId="{D30BF05F-58FD-47EE-86EA-9D84F692C177}" type="pres">
      <dgm:prSet presAssocID="{3DCAD1D1-BBB4-467F-B72A-FCC78A94E153}" presName="node" presStyleLbl="node1" presStyleIdx="2" presStyleCnt="4">
        <dgm:presLayoutVars>
          <dgm:bulletEnabled val="1"/>
        </dgm:presLayoutVars>
      </dgm:prSet>
      <dgm:spPr/>
      <dgm:t>
        <a:bodyPr/>
        <a:lstStyle/>
        <a:p>
          <a:endParaRPr lang="en-GB"/>
        </a:p>
      </dgm:t>
    </dgm:pt>
    <dgm:pt modelId="{BC2A125E-B717-42C8-9EC7-18F33C0F513C}" type="pres">
      <dgm:prSet presAssocID="{3DCAD1D1-BBB4-467F-B72A-FCC78A94E153}" presName="dummy" presStyleCnt="0"/>
      <dgm:spPr/>
    </dgm:pt>
    <dgm:pt modelId="{95C6E687-B877-4D2F-BF5E-1EE76CF6FB26}" type="pres">
      <dgm:prSet presAssocID="{D3A7980D-73E4-4B7D-8AAE-1D3BF795D2FA}" presName="sibTrans" presStyleLbl="sibTrans2D1" presStyleIdx="2" presStyleCnt="4"/>
      <dgm:spPr/>
      <dgm:t>
        <a:bodyPr/>
        <a:lstStyle/>
        <a:p>
          <a:endParaRPr lang="en-GB"/>
        </a:p>
      </dgm:t>
    </dgm:pt>
    <dgm:pt modelId="{07EE14EF-C787-4826-A551-3CB845A75F68}" type="pres">
      <dgm:prSet presAssocID="{21E5D305-7A66-48DD-80ED-2FAD88EE779B}" presName="node" presStyleLbl="node1" presStyleIdx="3" presStyleCnt="4">
        <dgm:presLayoutVars>
          <dgm:bulletEnabled val="1"/>
        </dgm:presLayoutVars>
      </dgm:prSet>
      <dgm:spPr/>
      <dgm:t>
        <a:bodyPr/>
        <a:lstStyle/>
        <a:p>
          <a:endParaRPr lang="en-GB"/>
        </a:p>
      </dgm:t>
    </dgm:pt>
    <dgm:pt modelId="{6E1EEF00-FA18-44CD-BBA5-57CDB5D88050}" type="pres">
      <dgm:prSet presAssocID="{21E5D305-7A66-48DD-80ED-2FAD88EE779B}" presName="dummy" presStyleCnt="0"/>
      <dgm:spPr/>
    </dgm:pt>
    <dgm:pt modelId="{27B69D36-3126-4942-A84F-CF8BE26BA495}" type="pres">
      <dgm:prSet presAssocID="{BC204C11-4721-4658-A655-63B25B756DDA}" presName="sibTrans" presStyleLbl="sibTrans2D1" presStyleIdx="3" presStyleCnt="4"/>
      <dgm:spPr/>
      <dgm:t>
        <a:bodyPr/>
        <a:lstStyle/>
        <a:p>
          <a:endParaRPr lang="en-GB"/>
        </a:p>
      </dgm:t>
    </dgm:pt>
  </dgm:ptLst>
  <dgm:cxnLst>
    <dgm:cxn modelId="{F771B452-0FDB-4831-BFC8-70B10E3D3078}" type="presOf" srcId="{BC204C11-4721-4658-A655-63B25B756DDA}" destId="{27B69D36-3126-4942-A84F-CF8BE26BA495}" srcOrd="0" destOrd="0" presId="urn:microsoft.com/office/officeart/2005/8/layout/radial6"/>
    <dgm:cxn modelId="{134F698C-BA59-4A0D-A86D-D867C79B7866}" type="presOf" srcId="{5563018D-3DD1-408C-9ED1-1A6BE915EC0D}" destId="{EFFCEBDF-94F6-4A64-8A06-7E6A074AD43A}" srcOrd="0" destOrd="0" presId="urn:microsoft.com/office/officeart/2005/8/layout/radial6"/>
    <dgm:cxn modelId="{3C8F9A8D-730F-49FB-B1DD-3510A69C0EBD}" type="presOf" srcId="{38B9FF40-3291-4B08-89C6-5CE47D2F9CE3}" destId="{04E99810-B129-4128-A105-7B83AB63DD9B}" srcOrd="0" destOrd="0" presId="urn:microsoft.com/office/officeart/2005/8/layout/radial6"/>
    <dgm:cxn modelId="{C01C6026-6C19-4CF3-83A0-3AC493B19562}" srcId="{5563018D-3DD1-408C-9ED1-1A6BE915EC0D}" destId="{9CDCE178-0A9B-42FC-B90C-CB0F048BBE3A}" srcOrd="1" destOrd="0" parTransId="{C3C07DE3-BD3A-4268-8DD4-1384EA973EE9}" sibTransId="{D2D719E0-B52B-4C19-81D2-3CA7AB353565}"/>
    <dgm:cxn modelId="{D0627004-0E67-4357-885F-544202E3F958}" type="presOf" srcId="{9CDCE178-0A9B-42FC-B90C-CB0F048BBE3A}" destId="{96407880-E73F-4D5A-A74B-D47353E21E60}" srcOrd="0" destOrd="0" presId="urn:microsoft.com/office/officeart/2005/8/layout/radial6"/>
    <dgm:cxn modelId="{A627FA11-0054-433F-B737-136CF770FF52}" srcId="{5563018D-3DD1-408C-9ED1-1A6BE915EC0D}" destId="{3DCAD1D1-BBB4-467F-B72A-FCC78A94E153}" srcOrd="2" destOrd="0" parTransId="{4FD10FFB-569E-4ECF-98C4-03D3FF5102C2}" sibTransId="{D3A7980D-73E4-4B7D-8AAE-1D3BF795D2FA}"/>
    <dgm:cxn modelId="{40FD52A5-539D-445A-8132-CCEE8300EDB6}" type="presOf" srcId="{D3A7980D-73E4-4B7D-8AAE-1D3BF795D2FA}" destId="{95C6E687-B877-4D2F-BF5E-1EE76CF6FB26}" srcOrd="0" destOrd="0" presId="urn:microsoft.com/office/officeart/2005/8/layout/radial6"/>
    <dgm:cxn modelId="{B1E25C50-C083-4934-8115-106E32BF79A8}" type="presOf" srcId="{A92EF35A-8ED5-419F-81C3-8C20D1DE06E5}" destId="{3557C419-33D4-46ED-A644-99E4F18299AE}" srcOrd="0" destOrd="0" presId="urn:microsoft.com/office/officeart/2005/8/layout/radial6"/>
    <dgm:cxn modelId="{55BF0D65-778D-4768-A217-7C38652A6302}" srcId="{A92EF35A-8ED5-419F-81C3-8C20D1DE06E5}" destId="{5563018D-3DD1-408C-9ED1-1A6BE915EC0D}" srcOrd="0" destOrd="0" parTransId="{63A4CB39-8D47-4B3F-853C-3A16EF70B59E}" sibTransId="{404DBA47-A76E-404B-ABFA-6DAD19BF88F4}"/>
    <dgm:cxn modelId="{6AD2AAFA-1B22-4304-9D5E-2FD2020373B0}" type="presOf" srcId="{D78B221E-6519-42BF-B3FF-988724CEA18A}" destId="{E805E205-1D3E-469E-884F-46A74CBE831B}" srcOrd="0" destOrd="0" presId="urn:microsoft.com/office/officeart/2005/8/layout/radial6"/>
    <dgm:cxn modelId="{AAAAF2FA-560B-4798-B979-DB7996729757}" srcId="{5563018D-3DD1-408C-9ED1-1A6BE915EC0D}" destId="{D78B221E-6519-42BF-B3FF-988724CEA18A}" srcOrd="0" destOrd="0" parTransId="{63D19C8C-F171-4F80-B1C2-F8A72AE12ACF}" sibTransId="{38B9FF40-3291-4B08-89C6-5CE47D2F9CE3}"/>
    <dgm:cxn modelId="{605F4A61-D0CF-46A8-B70C-82BA6C2AF54E}" type="presOf" srcId="{D2D719E0-B52B-4C19-81D2-3CA7AB353565}" destId="{A979CDB7-FD41-4644-930F-9E7E96B2A25C}" srcOrd="0" destOrd="0" presId="urn:microsoft.com/office/officeart/2005/8/layout/radial6"/>
    <dgm:cxn modelId="{E1F5BD72-98E8-4172-8314-7CC43D3C3F12}" type="presOf" srcId="{3DCAD1D1-BBB4-467F-B72A-FCC78A94E153}" destId="{D30BF05F-58FD-47EE-86EA-9D84F692C177}" srcOrd="0" destOrd="0" presId="urn:microsoft.com/office/officeart/2005/8/layout/radial6"/>
    <dgm:cxn modelId="{F19E0C6C-F3EB-49B9-BBE9-F3FCE60B2A70}" type="presOf" srcId="{21E5D305-7A66-48DD-80ED-2FAD88EE779B}" destId="{07EE14EF-C787-4826-A551-3CB845A75F68}" srcOrd="0" destOrd="0" presId="urn:microsoft.com/office/officeart/2005/8/layout/radial6"/>
    <dgm:cxn modelId="{24565E28-3709-45E7-B7A8-611E7D69BF09}" srcId="{5563018D-3DD1-408C-9ED1-1A6BE915EC0D}" destId="{21E5D305-7A66-48DD-80ED-2FAD88EE779B}" srcOrd="3" destOrd="0" parTransId="{6F57EEAE-8A04-4F68-8956-F5E54466F367}" sibTransId="{BC204C11-4721-4658-A655-63B25B756DDA}"/>
    <dgm:cxn modelId="{43133347-750C-409D-AE25-49A0BECE81B3}" type="presParOf" srcId="{3557C419-33D4-46ED-A644-99E4F18299AE}" destId="{EFFCEBDF-94F6-4A64-8A06-7E6A074AD43A}" srcOrd="0" destOrd="0" presId="urn:microsoft.com/office/officeart/2005/8/layout/radial6"/>
    <dgm:cxn modelId="{12348805-95B4-4C68-99F0-C3BEF19568B1}" type="presParOf" srcId="{3557C419-33D4-46ED-A644-99E4F18299AE}" destId="{E805E205-1D3E-469E-884F-46A74CBE831B}" srcOrd="1" destOrd="0" presId="urn:microsoft.com/office/officeart/2005/8/layout/radial6"/>
    <dgm:cxn modelId="{48EFE43D-A068-4CDB-A40E-137329EE1A79}" type="presParOf" srcId="{3557C419-33D4-46ED-A644-99E4F18299AE}" destId="{D612FB0B-8F0B-451C-ADAE-B4BD61917255}" srcOrd="2" destOrd="0" presId="urn:microsoft.com/office/officeart/2005/8/layout/radial6"/>
    <dgm:cxn modelId="{6A08F457-C4F2-404B-A13E-CDF86B3CA00C}" type="presParOf" srcId="{3557C419-33D4-46ED-A644-99E4F18299AE}" destId="{04E99810-B129-4128-A105-7B83AB63DD9B}" srcOrd="3" destOrd="0" presId="urn:microsoft.com/office/officeart/2005/8/layout/radial6"/>
    <dgm:cxn modelId="{6B18828A-205C-412A-82F5-6B9F9571C266}" type="presParOf" srcId="{3557C419-33D4-46ED-A644-99E4F18299AE}" destId="{96407880-E73F-4D5A-A74B-D47353E21E60}" srcOrd="4" destOrd="0" presId="urn:microsoft.com/office/officeart/2005/8/layout/radial6"/>
    <dgm:cxn modelId="{962AE6D1-55EE-48F4-B518-BA0FF601D15E}" type="presParOf" srcId="{3557C419-33D4-46ED-A644-99E4F18299AE}" destId="{79A99FB4-FE03-4F58-8EFB-C322255E5366}" srcOrd="5" destOrd="0" presId="urn:microsoft.com/office/officeart/2005/8/layout/radial6"/>
    <dgm:cxn modelId="{508A4B00-7264-4FEC-BBCE-0B6425A95BD5}" type="presParOf" srcId="{3557C419-33D4-46ED-A644-99E4F18299AE}" destId="{A979CDB7-FD41-4644-930F-9E7E96B2A25C}" srcOrd="6" destOrd="0" presId="urn:microsoft.com/office/officeart/2005/8/layout/radial6"/>
    <dgm:cxn modelId="{AA04B176-C60C-40CE-A8C7-8E04EA658236}" type="presParOf" srcId="{3557C419-33D4-46ED-A644-99E4F18299AE}" destId="{D30BF05F-58FD-47EE-86EA-9D84F692C177}" srcOrd="7" destOrd="0" presId="urn:microsoft.com/office/officeart/2005/8/layout/radial6"/>
    <dgm:cxn modelId="{3EEA55C4-FE2B-4C03-A090-21EE52D23970}" type="presParOf" srcId="{3557C419-33D4-46ED-A644-99E4F18299AE}" destId="{BC2A125E-B717-42C8-9EC7-18F33C0F513C}" srcOrd="8" destOrd="0" presId="urn:microsoft.com/office/officeart/2005/8/layout/radial6"/>
    <dgm:cxn modelId="{7BE149C2-A1C1-4BB0-8A85-674BFFD17B05}" type="presParOf" srcId="{3557C419-33D4-46ED-A644-99E4F18299AE}" destId="{95C6E687-B877-4D2F-BF5E-1EE76CF6FB26}" srcOrd="9" destOrd="0" presId="urn:microsoft.com/office/officeart/2005/8/layout/radial6"/>
    <dgm:cxn modelId="{895C128C-A50B-4AEF-9957-9800B0B850F8}" type="presParOf" srcId="{3557C419-33D4-46ED-A644-99E4F18299AE}" destId="{07EE14EF-C787-4826-A551-3CB845A75F68}" srcOrd="10" destOrd="0" presId="urn:microsoft.com/office/officeart/2005/8/layout/radial6"/>
    <dgm:cxn modelId="{4E24A692-AE77-41EB-861E-1840C1620828}" type="presParOf" srcId="{3557C419-33D4-46ED-A644-99E4F18299AE}" destId="{6E1EEF00-FA18-44CD-BBA5-57CDB5D88050}" srcOrd="11" destOrd="0" presId="urn:microsoft.com/office/officeart/2005/8/layout/radial6"/>
    <dgm:cxn modelId="{B1D2E145-2203-4002-94D6-E957ED34B13B}" type="presParOf" srcId="{3557C419-33D4-46ED-A644-99E4F18299AE}" destId="{27B69D36-3126-4942-A84F-CF8BE26BA495}" srcOrd="12" destOrd="0" presId="urn:microsoft.com/office/officeart/2005/8/layout/radial6"/>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3F982503-099A-46CD-A473-A233F066CFD4}" type="doc">
      <dgm:prSet loTypeId="urn:microsoft.com/office/officeart/2005/8/layout/hList2" loCatId="list" qsTypeId="urn:microsoft.com/office/officeart/2005/8/quickstyle/simple1" qsCatId="simple" csTypeId="urn:microsoft.com/office/officeart/2005/8/colors/colorful5" csCatId="colorful" phldr="1"/>
      <dgm:spPr/>
      <dgm:t>
        <a:bodyPr/>
        <a:lstStyle/>
        <a:p>
          <a:endParaRPr lang="en-GB"/>
        </a:p>
      </dgm:t>
    </dgm:pt>
    <dgm:pt modelId="{9C50303C-D103-4763-81B5-7E5DC6BE014E}">
      <dgm:prSet phldrT="[Text]"/>
      <dgm:spPr/>
      <dgm:t>
        <a:bodyPr/>
        <a:lstStyle/>
        <a:p>
          <a:endParaRPr lang="en-GB" dirty="0"/>
        </a:p>
      </dgm:t>
    </dgm:pt>
    <dgm:pt modelId="{BDA77D5B-B595-4BC2-9D66-765DF22A8CFA}" type="parTrans" cxnId="{5251287E-F464-4107-BDA7-ABEB45184EAC}">
      <dgm:prSet/>
      <dgm:spPr/>
      <dgm:t>
        <a:bodyPr/>
        <a:lstStyle/>
        <a:p>
          <a:endParaRPr lang="en-GB"/>
        </a:p>
      </dgm:t>
    </dgm:pt>
    <dgm:pt modelId="{A3026642-1AE0-4834-BBEA-72C87C39D259}" type="sibTrans" cxnId="{5251287E-F464-4107-BDA7-ABEB45184EAC}">
      <dgm:prSet/>
      <dgm:spPr/>
      <dgm:t>
        <a:bodyPr/>
        <a:lstStyle/>
        <a:p>
          <a:endParaRPr lang="en-GB"/>
        </a:p>
      </dgm:t>
    </dgm:pt>
    <dgm:pt modelId="{271E38AF-386A-4360-8409-B299B684DF6A}">
      <dgm:prSet phldrT="[Text]"/>
      <dgm:spPr/>
      <dgm:t>
        <a:bodyPr/>
        <a:lstStyle/>
        <a:p>
          <a:endParaRPr lang="en-GB" dirty="0"/>
        </a:p>
      </dgm:t>
    </dgm:pt>
    <dgm:pt modelId="{D22D279B-DD9F-483E-AEEE-899DB839E4DD}" type="parTrans" cxnId="{5A4E78A1-65C4-4E37-A226-438BA33319E9}">
      <dgm:prSet/>
      <dgm:spPr/>
      <dgm:t>
        <a:bodyPr/>
        <a:lstStyle/>
        <a:p>
          <a:endParaRPr lang="en-GB"/>
        </a:p>
      </dgm:t>
    </dgm:pt>
    <dgm:pt modelId="{984F341A-D0F2-43F2-A3BE-EE4BBEE6132A}" type="sibTrans" cxnId="{5A4E78A1-65C4-4E37-A226-438BA33319E9}">
      <dgm:prSet/>
      <dgm:spPr/>
      <dgm:t>
        <a:bodyPr/>
        <a:lstStyle/>
        <a:p>
          <a:endParaRPr lang="en-GB"/>
        </a:p>
      </dgm:t>
    </dgm:pt>
    <dgm:pt modelId="{73387E12-F68E-4D3F-9426-3DC29F518660}">
      <dgm:prSet phldrT="[Text]"/>
      <dgm:spPr/>
      <dgm:t>
        <a:bodyPr/>
        <a:lstStyle/>
        <a:p>
          <a:endParaRPr lang="en-GB" dirty="0"/>
        </a:p>
      </dgm:t>
    </dgm:pt>
    <dgm:pt modelId="{91CADEEA-D69D-49F6-9BAA-374FA46A4ECF}" type="parTrans" cxnId="{2641DACE-3734-4A0B-81CE-1C39C5DEE805}">
      <dgm:prSet/>
      <dgm:spPr/>
      <dgm:t>
        <a:bodyPr/>
        <a:lstStyle/>
        <a:p>
          <a:endParaRPr lang="en-GB"/>
        </a:p>
      </dgm:t>
    </dgm:pt>
    <dgm:pt modelId="{D4ADE5CF-22C3-4BA9-8A5C-724B019065E9}" type="sibTrans" cxnId="{2641DACE-3734-4A0B-81CE-1C39C5DEE805}">
      <dgm:prSet/>
      <dgm:spPr/>
      <dgm:t>
        <a:bodyPr/>
        <a:lstStyle/>
        <a:p>
          <a:endParaRPr lang="en-GB"/>
        </a:p>
      </dgm:t>
    </dgm:pt>
    <dgm:pt modelId="{F60C5DE6-04AC-41AD-9E2C-927833C41DFF}">
      <dgm:prSet phldrT="[Text]"/>
      <dgm:spPr/>
      <dgm:t>
        <a:bodyPr/>
        <a:lstStyle/>
        <a:p>
          <a:endParaRPr lang="en-GB" dirty="0"/>
        </a:p>
      </dgm:t>
    </dgm:pt>
    <dgm:pt modelId="{DC52068D-2433-4B73-9991-86A8A0AFF1F2}" type="parTrans" cxnId="{93275033-FE8F-48BA-81FF-78AD21C48C7E}">
      <dgm:prSet/>
      <dgm:spPr/>
      <dgm:t>
        <a:bodyPr/>
        <a:lstStyle/>
        <a:p>
          <a:endParaRPr lang="en-GB"/>
        </a:p>
      </dgm:t>
    </dgm:pt>
    <dgm:pt modelId="{0BCADA7E-1541-44E5-8492-595DFB39B283}" type="sibTrans" cxnId="{93275033-FE8F-48BA-81FF-78AD21C48C7E}">
      <dgm:prSet/>
      <dgm:spPr/>
      <dgm:t>
        <a:bodyPr/>
        <a:lstStyle/>
        <a:p>
          <a:endParaRPr lang="en-GB"/>
        </a:p>
      </dgm:t>
    </dgm:pt>
    <dgm:pt modelId="{9B6EE093-E18D-4E23-8EAC-2476E1F52371}">
      <dgm:prSet phldrT="[Text]"/>
      <dgm:spPr/>
      <dgm:t>
        <a:bodyPr/>
        <a:lstStyle/>
        <a:p>
          <a:endParaRPr lang="en-GB" dirty="0"/>
        </a:p>
      </dgm:t>
    </dgm:pt>
    <dgm:pt modelId="{D489152E-B768-40D6-B444-79EC915EC007}" type="parTrans" cxnId="{02597FB2-9EAC-433B-8A38-1D3011CE9B98}">
      <dgm:prSet/>
      <dgm:spPr/>
      <dgm:t>
        <a:bodyPr/>
        <a:lstStyle/>
        <a:p>
          <a:endParaRPr lang="en-GB"/>
        </a:p>
      </dgm:t>
    </dgm:pt>
    <dgm:pt modelId="{D95038A9-A2BF-4F73-8573-9CF468D3EB58}" type="sibTrans" cxnId="{02597FB2-9EAC-433B-8A38-1D3011CE9B98}">
      <dgm:prSet/>
      <dgm:spPr/>
      <dgm:t>
        <a:bodyPr/>
        <a:lstStyle/>
        <a:p>
          <a:endParaRPr lang="en-GB"/>
        </a:p>
      </dgm:t>
    </dgm:pt>
    <dgm:pt modelId="{C61DE94F-390C-40D8-AB1B-CAFEF0683E32}">
      <dgm:prSet phldrT="[Text]"/>
      <dgm:spPr/>
      <dgm:t>
        <a:bodyPr/>
        <a:lstStyle/>
        <a:p>
          <a:endParaRPr lang="en-GB" dirty="0"/>
        </a:p>
      </dgm:t>
    </dgm:pt>
    <dgm:pt modelId="{A2B2C05A-5787-4284-8D01-737A5082BCEF}" type="parTrans" cxnId="{7C0AE810-D937-4335-813D-482A9941E430}">
      <dgm:prSet/>
      <dgm:spPr/>
      <dgm:t>
        <a:bodyPr/>
        <a:lstStyle/>
        <a:p>
          <a:endParaRPr lang="en-GB"/>
        </a:p>
      </dgm:t>
    </dgm:pt>
    <dgm:pt modelId="{CB8AAA76-B842-4D88-9195-3310A8963424}" type="sibTrans" cxnId="{7C0AE810-D937-4335-813D-482A9941E430}">
      <dgm:prSet/>
      <dgm:spPr/>
      <dgm:t>
        <a:bodyPr/>
        <a:lstStyle/>
        <a:p>
          <a:endParaRPr lang="en-GB"/>
        </a:p>
      </dgm:t>
    </dgm:pt>
    <dgm:pt modelId="{7740A233-5A36-4FA3-BF1B-6E46BCD9CE3D}">
      <dgm:prSet phldrT="[Text]"/>
      <dgm:spPr/>
      <dgm:t>
        <a:bodyPr/>
        <a:lstStyle/>
        <a:p>
          <a:endParaRPr lang="en-GB" dirty="0"/>
        </a:p>
      </dgm:t>
    </dgm:pt>
    <dgm:pt modelId="{FD794427-284B-4004-A7E1-5ECAB9B4FF42}" type="parTrans" cxnId="{68D0AA0D-C918-4654-BEE9-34F0901EDF9D}">
      <dgm:prSet/>
      <dgm:spPr/>
      <dgm:t>
        <a:bodyPr/>
        <a:lstStyle/>
        <a:p>
          <a:endParaRPr lang="en-GB"/>
        </a:p>
      </dgm:t>
    </dgm:pt>
    <dgm:pt modelId="{EA97031C-EB0B-40BE-9C77-D515DC4DC5DA}" type="sibTrans" cxnId="{68D0AA0D-C918-4654-BEE9-34F0901EDF9D}">
      <dgm:prSet/>
      <dgm:spPr/>
      <dgm:t>
        <a:bodyPr/>
        <a:lstStyle/>
        <a:p>
          <a:endParaRPr lang="en-GB"/>
        </a:p>
      </dgm:t>
    </dgm:pt>
    <dgm:pt modelId="{8A2494B7-3285-45AE-BE67-2EA3BA842C18}">
      <dgm:prSet phldrT="[Text]"/>
      <dgm:spPr/>
      <dgm:t>
        <a:bodyPr/>
        <a:lstStyle/>
        <a:p>
          <a:endParaRPr lang="en-GB" dirty="0"/>
        </a:p>
      </dgm:t>
    </dgm:pt>
    <dgm:pt modelId="{7B3134B7-0461-483D-9B90-EBA166D10DD1}" type="parTrans" cxnId="{F5860AE7-40BE-4CAE-B5BB-DEF2D4C4D49C}">
      <dgm:prSet/>
      <dgm:spPr/>
      <dgm:t>
        <a:bodyPr/>
        <a:lstStyle/>
        <a:p>
          <a:endParaRPr lang="en-GB"/>
        </a:p>
      </dgm:t>
    </dgm:pt>
    <dgm:pt modelId="{545C9F76-30F2-4DA5-9DE4-9104843394D0}" type="sibTrans" cxnId="{F5860AE7-40BE-4CAE-B5BB-DEF2D4C4D49C}">
      <dgm:prSet/>
      <dgm:spPr/>
      <dgm:t>
        <a:bodyPr/>
        <a:lstStyle/>
        <a:p>
          <a:endParaRPr lang="en-GB"/>
        </a:p>
      </dgm:t>
    </dgm:pt>
    <dgm:pt modelId="{4BCD6E47-0BD6-4AE0-B3F3-8A6483D8D2C4}" type="pres">
      <dgm:prSet presAssocID="{3F982503-099A-46CD-A473-A233F066CFD4}" presName="linearFlow" presStyleCnt="0">
        <dgm:presLayoutVars>
          <dgm:dir/>
          <dgm:animLvl val="lvl"/>
          <dgm:resizeHandles/>
        </dgm:presLayoutVars>
      </dgm:prSet>
      <dgm:spPr/>
      <dgm:t>
        <a:bodyPr/>
        <a:lstStyle/>
        <a:p>
          <a:endParaRPr lang="en-GB"/>
        </a:p>
      </dgm:t>
    </dgm:pt>
    <dgm:pt modelId="{A8988AF6-FC30-4E79-A55F-9399D5514E3B}" type="pres">
      <dgm:prSet presAssocID="{9C50303C-D103-4763-81B5-7E5DC6BE014E}" presName="compositeNode" presStyleCnt="0">
        <dgm:presLayoutVars>
          <dgm:bulletEnabled val="1"/>
        </dgm:presLayoutVars>
      </dgm:prSet>
      <dgm:spPr/>
    </dgm:pt>
    <dgm:pt modelId="{B3BEC4EB-99E4-4497-A7A4-6AD43E942621}" type="pres">
      <dgm:prSet presAssocID="{9C50303C-D103-4763-81B5-7E5DC6BE014E}" presName="image" presStyleLbl="fgImgPlace1" presStyleIdx="0" presStyleCnt="3"/>
      <dgm:spPr>
        <a:solidFill>
          <a:srgbClr val="C1DBE5"/>
        </a:solidFill>
      </dgm:spPr>
    </dgm:pt>
    <dgm:pt modelId="{98AFA80E-BAE1-4ED2-8EED-3755310ADFFA}" type="pres">
      <dgm:prSet presAssocID="{9C50303C-D103-4763-81B5-7E5DC6BE014E}" presName="childNode" presStyleLbl="node1" presStyleIdx="0" presStyleCnt="3">
        <dgm:presLayoutVars>
          <dgm:bulletEnabled val="1"/>
        </dgm:presLayoutVars>
      </dgm:prSet>
      <dgm:spPr/>
      <dgm:t>
        <a:bodyPr/>
        <a:lstStyle/>
        <a:p>
          <a:endParaRPr lang="en-GB"/>
        </a:p>
      </dgm:t>
    </dgm:pt>
    <dgm:pt modelId="{BD2C57DF-BAEE-47C6-989C-A42A01A415BA}" type="pres">
      <dgm:prSet presAssocID="{9C50303C-D103-4763-81B5-7E5DC6BE014E}" presName="parentNode" presStyleLbl="revTx" presStyleIdx="0" presStyleCnt="3">
        <dgm:presLayoutVars>
          <dgm:chMax val="0"/>
          <dgm:bulletEnabled val="1"/>
        </dgm:presLayoutVars>
      </dgm:prSet>
      <dgm:spPr/>
      <dgm:t>
        <a:bodyPr/>
        <a:lstStyle/>
        <a:p>
          <a:endParaRPr lang="en-GB"/>
        </a:p>
      </dgm:t>
    </dgm:pt>
    <dgm:pt modelId="{3759FDA6-2E64-4EFE-849B-6BC7F5FE4D3A}" type="pres">
      <dgm:prSet presAssocID="{A3026642-1AE0-4834-BBEA-72C87C39D259}" presName="sibTrans" presStyleCnt="0"/>
      <dgm:spPr/>
    </dgm:pt>
    <dgm:pt modelId="{844B6A56-954A-462B-B9AA-8C003D45740A}" type="pres">
      <dgm:prSet presAssocID="{73387E12-F68E-4D3F-9426-3DC29F518660}" presName="compositeNode" presStyleCnt="0">
        <dgm:presLayoutVars>
          <dgm:bulletEnabled val="1"/>
        </dgm:presLayoutVars>
      </dgm:prSet>
      <dgm:spPr/>
    </dgm:pt>
    <dgm:pt modelId="{E152FDC7-83E4-4B09-977F-97EC881387FA}" type="pres">
      <dgm:prSet presAssocID="{73387E12-F68E-4D3F-9426-3DC29F518660}" presName="image" presStyleLbl="fgImgPlace1" presStyleIdx="1" presStyleCnt="3"/>
      <dgm:spPr>
        <a:solidFill>
          <a:srgbClr val="C9F1C0"/>
        </a:solidFill>
      </dgm:spPr>
    </dgm:pt>
    <dgm:pt modelId="{427C8408-4DF1-467C-8153-2F38A7B7F272}" type="pres">
      <dgm:prSet presAssocID="{73387E12-F68E-4D3F-9426-3DC29F518660}" presName="childNode" presStyleLbl="node1" presStyleIdx="1" presStyleCnt="3">
        <dgm:presLayoutVars>
          <dgm:bulletEnabled val="1"/>
        </dgm:presLayoutVars>
      </dgm:prSet>
      <dgm:spPr/>
      <dgm:t>
        <a:bodyPr/>
        <a:lstStyle/>
        <a:p>
          <a:endParaRPr lang="en-GB"/>
        </a:p>
      </dgm:t>
    </dgm:pt>
    <dgm:pt modelId="{5802AA53-30BB-4A92-8349-B1E75925FAA1}" type="pres">
      <dgm:prSet presAssocID="{73387E12-F68E-4D3F-9426-3DC29F518660}" presName="parentNode" presStyleLbl="revTx" presStyleIdx="1" presStyleCnt="3">
        <dgm:presLayoutVars>
          <dgm:chMax val="0"/>
          <dgm:bulletEnabled val="1"/>
        </dgm:presLayoutVars>
      </dgm:prSet>
      <dgm:spPr/>
      <dgm:t>
        <a:bodyPr/>
        <a:lstStyle/>
        <a:p>
          <a:endParaRPr lang="en-GB"/>
        </a:p>
      </dgm:t>
    </dgm:pt>
    <dgm:pt modelId="{A0560A5E-E12E-482A-AB84-8829DAFD8A1A}" type="pres">
      <dgm:prSet presAssocID="{D4ADE5CF-22C3-4BA9-8A5C-724B019065E9}" presName="sibTrans" presStyleCnt="0"/>
      <dgm:spPr/>
    </dgm:pt>
    <dgm:pt modelId="{72A59863-E436-46ED-A1D3-B9B12D8E2B7F}" type="pres">
      <dgm:prSet presAssocID="{C61DE94F-390C-40D8-AB1B-CAFEF0683E32}" presName="compositeNode" presStyleCnt="0">
        <dgm:presLayoutVars>
          <dgm:bulletEnabled val="1"/>
        </dgm:presLayoutVars>
      </dgm:prSet>
      <dgm:spPr/>
    </dgm:pt>
    <dgm:pt modelId="{ACC889F7-9A50-4AB4-AE11-E542B6410D35}" type="pres">
      <dgm:prSet presAssocID="{C61DE94F-390C-40D8-AB1B-CAFEF0683E32}" presName="image" presStyleLbl="fgImgPlace1" presStyleIdx="2" presStyleCnt="3"/>
      <dgm:spPr>
        <a:solidFill>
          <a:srgbClr val="FBD3C1"/>
        </a:solidFill>
      </dgm:spPr>
    </dgm:pt>
    <dgm:pt modelId="{E34B4CE1-7866-4FFD-8040-E94A14E83563}" type="pres">
      <dgm:prSet presAssocID="{C61DE94F-390C-40D8-AB1B-CAFEF0683E32}" presName="childNode" presStyleLbl="node1" presStyleIdx="2" presStyleCnt="3">
        <dgm:presLayoutVars>
          <dgm:bulletEnabled val="1"/>
        </dgm:presLayoutVars>
      </dgm:prSet>
      <dgm:spPr/>
      <dgm:t>
        <a:bodyPr/>
        <a:lstStyle/>
        <a:p>
          <a:endParaRPr lang="en-GB"/>
        </a:p>
      </dgm:t>
    </dgm:pt>
    <dgm:pt modelId="{85E6ECEC-C4ED-4F3E-9214-9D9D324EDBBA}" type="pres">
      <dgm:prSet presAssocID="{C61DE94F-390C-40D8-AB1B-CAFEF0683E32}" presName="parentNode" presStyleLbl="revTx" presStyleIdx="2" presStyleCnt="3">
        <dgm:presLayoutVars>
          <dgm:chMax val="0"/>
          <dgm:bulletEnabled val="1"/>
        </dgm:presLayoutVars>
      </dgm:prSet>
      <dgm:spPr/>
      <dgm:t>
        <a:bodyPr/>
        <a:lstStyle/>
        <a:p>
          <a:endParaRPr lang="en-GB"/>
        </a:p>
      </dgm:t>
    </dgm:pt>
  </dgm:ptLst>
  <dgm:cxnLst>
    <dgm:cxn modelId="{C977AC67-422D-4B6E-A769-528294BD0232}" type="presOf" srcId="{73387E12-F68E-4D3F-9426-3DC29F518660}" destId="{5802AA53-30BB-4A92-8349-B1E75925FAA1}" srcOrd="0" destOrd="0" presId="urn:microsoft.com/office/officeart/2005/8/layout/hList2"/>
    <dgm:cxn modelId="{E6423E9B-4888-4B14-86DE-7DE306EBF738}" type="presOf" srcId="{9B6EE093-E18D-4E23-8EAC-2476E1F52371}" destId="{427C8408-4DF1-467C-8153-2F38A7B7F272}" srcOrd="0" destOrd="1" presId="urn:microsoft.com/office/officeart/2005/8/layout/hList2"/>
    <dgm:cxn modelId="{C8F83FB3-C26E-4521-9FA7-480CF4666D2C}" type="presOf" srcId="{F60C5DE6-04AC-41AD-9E2C-927833C41DFF}" destId="{427C8408-4DF1-467C-8153-2F38A7B7F272}" srcOrd="0" destOrd="0" presId="urn:microsoft.com/office/officeart/2005/8/layout/hList2"/>
    <dgm:cxn modelId="{E1AEBE70-E12F-47C6-93A8-9209C5B02C49}" type="presOf" srcId="{7740A233-5A36-4FA3-BF1B-6E46BCD9CE3D}" destId="{E34B4CE1-7866-4FFD-8040-E94A14E83563}" srcOrd="0" destOrd="0" presId="urn:microsoft.com/office/officeart/2005/8/layout/hList2"/>
    <dgm:cxn modelId="{C8EC11DE-302B-43FB-AEA8-076B37EC454D}" type="presOf" srcId="{C61DE94F-390C-40D8-AB1B-CAFEF0683E32}" destId="{85E6ECEC-C4ED-4F3E-9214-9D9D324EDBBA}" srcOrd="0" destOrd="0" presId="urn:microsoft.com/office/officeart/2005/8/layout/hList2"/>
    <dgm:cxn modelId="{02597FB2-9EAC-433B-8A38-1D3011CE9B98}" srcId="{73387E12-F68E-4D3F-9426-3DC29F518660}" destId="{9B6EE093-E18D-4E23-8EAC-2476E1F52371}" srcOrd="1" destOrd="0" parTransId="{D489152E-B768-40D6-B444-79EC915EC007}" sibTransId="{D95038A9-A2BF-4F73-8573-9CF468D3EB58}"/>
    <dgm:cxn modelId="{F25AECD0-D689-47DD-8A14-CA9B0133DE75}" type="presOf" srcId="{9C50303C-D103-4763-81B5-7E5DC6BE014E}" destId="{BD2C57DF-BAEE-47C6-989C-A42A01A415BA}" srcOrd="0" destOrd="0" presId="urn:microsoft.com/office/officeart/2005/8/layout/hList2"/>
    <dgm:cxn modelId="{53E5D83D-720D-4ADB-BEAF-FD50D16DD6A6}" type="presOf" srcId="{271E38AF-386A-4360-8409-B299B684DF6A}" destId="{98AFA80E-BAE1-4ED2-8EED-3755310ADFFA}" srcOrd="0" destOrd="0" presId="urn:microsoft.com/office/officeart/2005/8/layout/hList2"/>
    <dgm:cxn modelId="{5251287E-F464-4107-BDA7-ABEB45184EAC}" srcId="{3F982503-099A-46CD-A473-A233F066CFD4}" destId="{9C50303C-D103-4763-81B5-7E5DC6BE014E}" srcOrd="0" destOrd="0" parTransId="{BDA77D5B-B595-4BC2-9D66-765DF22A8CFA}" sibTransId="{A3026642-1AE0-4834-BBEA-72C87C39D259}"/>
    <dgm:cxn modelId="{68D0AA0D-C918-4654-BEE9-34F0901EDF9D}" srcId="{C61DE94F-390C-40D8-AB1B-CAFEF0683E32}" destId="{7740A233-5A36-4FA3-BF1B-6E46BCD9CE3D}" srcOrd="0" destOrd="0" parTransId="{FD794427-284B-4004-A7E1-5ECAB9B4FF42}" sibTransId="{EA97031C-EB0B-40BE-9C77-D515DC4DC5DA}"/>
    <dgm:cxn modelId="{7C0AE810-D937-4335-813D-482A9941E430}" srcId="{3F982503-099A-46CD-A473-A233F066CFD4}" destId="{C61DE94F-390C-40D8-AB1B-CAFEF0683E32}" srcOrd="2" destOrd="0" parTransId="{A2B2C05A-5787-4284-8D01-737A5082BCEF}" sibTransId="{CB8AAA76-B842-4D88-9195-3310A8963424}"/>
    <dgm:cxn modelId="{2641DACE-3734-4A0B-81CE-1C39C5DEE805}" srcId="{3F982503-099A-46CD-A473-A233F066CFD4}" destId="{73387E12-F68E-4D3F-9426-3DC29F518660}" srcOrd="1" destOrd="0" parTransId="{91CADEEA-D69D-49F6-9BAA-374FA46A4ECF}" sibTransId="{D4ADE5CF-22C3-4BA9-8A5C-724B019065E9}"/>
    <dgm:cxn modelId="{5A4E78A1-65C4-4E37-A226-438BA33319E9}" srcId="{9C50303C-D103-4763-81B5-7E5DC6BE014E}" destId="{271E38AF-386A-4360-8409-B299B684DF6A}" srcOrd="0" destOrd="0" parTransId="{D22D279B-DD9F-483E-AEEE-899DB839E4DD}" sibTransId="{984F341A-D0F2-43F2-A3BE-EE4BBEE6132A}"/>
    <dgm:cxn modelId="{93275033-FE8F-48BA-81FF-78AD21C48C7E}" srcId="{73387E12-F68E-4D3F-9426-3DC29F518660}" destId="{F60C5DE6-04AC-41AD-9E2C-927833C41DFF}" srcOrd="0" destOrd="0" parTransId="{DC52068D-2433-4B73-9991-86A8A0AFF1F2}" sibTransId="{0BCADA7E-1541-44E5-8492-595DFB39B283}"/>
    <dgm:cxn modelId="{F5860AE7-40BE-4CAE-B5BB-DEF2D4C4D49C}" srcId="{C61DE94F-390C-40D8-AB1B-CAFEF0683E32}" destId="{8A2494B7-3285-45AE-BE67-2EA3BA842C18}" srcOrd="1" destOrd="0" parTransId="{7B3134B7-0461-483D-9B90-EBA166D10DD1}" sibTransId="{545C9F76-30F2-4DA5-9DE4-9104843394D0}"/>
    <dgm:cxn modelId="{1C30AE1D-60EA-40E2-8B55-F10275F38EA0}" type="presOf" srcId="{3F982503-099A-46CD-A473-A233F066CFD4}" destId="{4BCD6E47-0BD6-4AE0-B3F3-8A6483D8D2C4}" srcOrd="0" destOrd="0" presId="urn:microsoft.com/office/officeart/2005/8/layout/hList2"/>
    <dgm:cxn modelId="{6EB562DE-BC10-4FEB-B1F3-2AB014AD1024}" type="presOf" srcId="{8A2494B7-3285-45AE-BE67-2EA3BA842C18}" destId="{E34B4CE1-7866-4FFD-8040-E94A14E83563}" srcOrd="0" destOrd="1" presId="urn:microsoft.com/office/officeart/2005/8/layout/hList2"/>
    <dgm:cxn modelId="{17AB8D22-BE61-403B-883C-1E5609135F2F}" type="presParOf" srcId="{4BCD6E47-0BD6-4AE0-B3F3-8A6483D8D2C4}" destId="{A8988AF6-FC30-4E79-A55F-9399D5514E3B}" srcOrd="0" destOrd="0" presId="urn:microsoft.com/office/officeart/2005/8/layout/hList2"/>
    <dgm:cxn modelId="{6A5D553A-05F6-449F-AF19-45338182DB19}" type="presParOf" srcId="{A8988AF6-FC30-4E79-A55F-9399D5514E3B}" destId="{B3BEC4EB-99E4-4497-A7A4-6AD43E942621}" srcOrd="0" destOrd="0" presId="urn:microsoft.com/office/officeart/2005/8/layout/hList2"/>
    <dgm:cxn modelId="{AD4D799A-80A0-40C1-9569-0E5162688D35}" type="presParOf" srcId="{A8988AF6-FC30-4E79-A55F-9399D5514E3B}" destId="{98AFA80E-BAE1-4ED2-8EED-3755310ADFFA}" srcOrd="1" destOrd="0" presId="urn:microsoft.com/office/officeart/2005/8/layout/hList2"/>
    <dgm:cxn modelId="{5F4B8942-1676-488D-B9FE-68E97E7FB23D}" type="presParOf" srcId="{A8988AF6-FC30-4E79-A55F-9399D5514E3B}" destId="{BD2C57DF-BAEE-47C6-989C-A42A01A415BA}" srcOrd="2" destOrd="0" presId="urn:microsoft.com/office/officeart/2005/8/layout/hList2"/>
    <dgm:cxn modelId="{04A03F70-8406-42D1-ABEA-E21BCB4900BA}" type="presParOf" srcId="{4BCD6E47-0BD6-4AE0-B3F3-8A6483D8D2C4}" destId="{3759FDA6-2E64-4EFE-849B-6BC7F5FE4D3A}" srcOrd="1" destOrd="0" presId="urn:microsoft.com/office/officeart/2005/8/layout/hList2"/>
    <dgm:cxn modelId="{9D985DA7-D44D-46E6-92E2-E1D75B65FFFC}" type="presParOf" srcId="{4BCD6E47-0BD6-4AE0-B3F3-8A6483D8D2C4}" destId="{844B6A56-954A-462B-B9AA-8C003D45740A}" srcOrd="2" destOrd="0" presId="urn:microsoft.com/office/officeart/2005/8/layout/hList2"/>
    <dgm:cxn modelId="{35CFCA19-22DA-4344-9E60-64F8E840A58E}" type="presParOf" srcId="{844B6A56-954A-462B-B9AA-8C003D45740A}" destId="{E152FDC7-83E4-4B09-977F-97EC881387FA}" srcOrd="0" destOrd="0" presId="urn:microsoft.com/office/officeart/2005/8/layout/hList2"/>
    <dgm:cxn modelId="{EF26F025-7D6C-480F-A646-D928BB3D76E9}" type="presParOf" srcId="{844B6A56-954A-462B-B9AA-8C003D45740A}" destId="{427C8408-4DF1-467C-8153-2F38A7B7F272}" srcOrd="1" destOrd="0" presId="urn:microsoft.com/office/officeart/2005/8/layout/hList2"/>
    <dgm:cxn modelId="{D4FD3584-4139-4471-85C5-6FB9539DAAC6}" type="presParOf" srcId="{844B6A56-954A-462B-B9AA-8C003D45740A}" destId="{5802AA53-30BB-4A92-8349-B1E75925FAA1}" srcOrd="2" destOrd="0" presId="urn:microsoft.com/office/officeart/2005/8/layout/hList2"/>
    <dgm:cxn modelId="{EF5B7C93-834D-41A6-8F87-A27903181B5E}" type="presParOf" srcId="{4BCD6E47-0BD6-4AE0-B3F3-8A6483D8D2C4}" destId="{A0560A5E-E12E-482A-AB84-8829DAFD8A1A}" srcOrd="3" destOrd="0" presId="urn:microsoft.com/office/officeart/2005/8/layout/hList2"/>
    <dgm:cxn modelId="{9695FBCF-D5A3-4B4D-8AB1-079858A1494C}" type="presParOf" srcId="{4BCD6E47-0BD6-4AE0-B3F3-8A6483D8D2C4}" destId="{72A59863-E436-46ED-A1D3-B9B12D8E2B7F}" srcOrd="4" destOrd="0" presId="urn:microsoft.com/office/officeart/2005/8/layout/hList2"/>
    <dgm:cxn modelId="{530CB780-1B38-440E-988B-9AF923B0C639}" type="presParOf" srcId="{72A59863-E436-46ED-A1D3-B9B12D8E2B7F}" destId="{ACC889F7-9A50-4AB4-AE11-E542B6410D35}" srcOrd="0" destOrd="0" presId="urn:microsoft.com/office/officeart/2005/8/layout/hList2"/>
    <dgm:cxn modelId="{5DBD5B4C-BB81-4A15-9FD5-A59CECC9824D}" type="presParOf" srcId="{72A59863-E436-46ED-A1D3-B9B12D8E2B7F}" destId="{E34B4CE1-7866-4FFD-8040-E94A14E83563}" srcOrd="1" destOrd="0" presId="urn:microsoft.com/office/officeart/2005/8/layout/hList2"/>
    <dgm:cxn modelId="{BBA58E52-8074-4F38-8888-9533C3C4B11C}" type="presParOf" srcId="{72A59863-E436-46ED-A1D3-B9B12D8E2B7F}" destId="{85E6ECEC-C4ED-4F3E-9214-9D9D324EDBBA}" srcOrd="2" destOrd="0" presId="urn:microsoft.com/office/officeart/2005/8/layout/hList2"/>
  </dgm:cxnLst>
  <dgm:bg/>
  <dgm:whole/>
  <dgm:extLst>
    <a:ext uri="http://schemas.microsoft.com/office/drawing/2008/diagram">
      <dsp:dataModelExt xmlns:dsp="http://schemas.microsoft.com/office/drawing/2008/diagram" relId="rId10"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3F982503-099A-46CD-A473-A233F066CFD4}" type="doc">
      <dgm:prSet loTypeId="urn:microsoft.com/office/officeart/2005/8/layout/hList2" loCatId="list" qsTypeId="urn:microsoft.com/office/officeart/2005/8/quickstyle/3d1" qsCatId="3D" csTypeId="urn:microsoft.com/office/officeart/2005/8/colors/colorful3" csCatId="colorful" phldr="1"/>
      <dgm:spPr/>
      <dgm:t>
        <a:bodyPr/>
        <a:lstStyle/>
        <a:p>
          <a:endParaRPr lang="en-GB"/>
        </a:p>
      </dgm:t>
    </dgm:pt>
    <dgm:pt modelId="{9C50303C-D103-4763-81B5-7E5DC6BE014E}">
      <dgm:prSet phldrT="[Text]"/>
      <dgm:spPr/>
      <dgm:t>
        <a:bodyPr/>
        <a:lstStyle/>
        <a:p>
          <a:endParaRPr lang="en-GB" dirty="0"/>
        </a:p>
      </dgm:t>
    </dgm:pt>
    <dgm:pt modelId="{BDA77D5B-B595-4BC2-9D66-765DF22A8CFA}" type="parTrans" cxnId="{5251287E-F464-4107-BDA7-ABEB45184EAC}">
      <dgm:prSet/>
      <dgm:spPr/>
      <dgm:t>
        <a:bodyPr/>
        <a:lstStyle/>
        <a:p>
          <a:endParaRPr lang="en-GB"/>
        </a:p>
      </dgm:t>
    </dgm:pt>
    <dgm:pt modelId="{A3026642-1AE0-4834-BBEA-72C87C39D259}" type="sibTrans" cxnId="{5251287E-F464-4107-BDA7-ABEB45184EAC}">
      <dgm:prSet/>
      <dgm:spPr/>
      <dgm:t>
        <a:bodyPr/>
        <a:lstStyle/>
        <a:p>
          <a:endParaRPr lang="en-GB"/>
        </a:p>
      </dgm:t>
    </dgm:pt>
    <dgm:pt modelId="{271E38AF-386A-4360-8409-B299B684DF6A}">
      <dgm:prSet phldrT="[Text]"/>
      <dgm:spPr/>
      <dgm:t>
        <a:bodyPr/>
        <a:lstStyle/>
        <a:p>
          <a:endParaRPr lang="en-GB" dirty="0"/>
        </a:p>
      </dgm:t>
    </dgm:pt>
    <dgm:pt modelId="{D22D279B-DD9F-483E-AEEE-899DB839E4DD}" type="parTrans" cxnId="{5A4E78A1-65C4-4E37-A226-438BA33319E9}">
      <dgm:prSet/>
      <dgm:spPr/>
      <dgm:t>
        <a:bodyPr/>
        <a:lstStyle/>
        <a:p>
          <a:endParaRPr lang="en-GB"/>
        </a:p>
      </dgm:t>
    </dgm:pt>
    <dgm:pt modelId="{984F341A-D0F2-43F2-A3BE-EE4BBEE6132A}" type="sibTrans" cxnId="{5A4E78A1-65C4-4E37-A226-438BA33319E9}">
      <dgm:prSet/>
      <dgm:spPr/>
      <dgm:t>
        <a:bodyPr/>
        <a:lstStyle/>
        <a:p>
          <a:endParaRPr lang="en-GB"/>
        </a:p>
      </dgm:t>
    </dgm:pt>
    <dgm:pt modelId="{73387E12-F68E-4D3F-9426-3DC29F518660}">
      <dgm:prSet phldrT="[Text]"/>
      <dgm:spPr/>
      <dgm:t>
        <a:bodyPr/>
        <a:lstStyle/>
        <a:p>
          <a:endParaRPr lang="en-GB" dirty="0"/>
        </a:p>
      </dgm:t>
    </dgm:pt>
    <dgm:pt modelId="{91CADEEA-D69D-49F6-9BAA-374FA46A4ECF}" type="parTrans" cxnId="{2641DACE-3734-4A0B-81CE-1C39C5DEE805}">
      <dgm:prSet/>
      <dgm:spPr/>
      <dgm:t>
        <a:bodyPr/>
        <a:lstStyle/>
        <a:p>
          <a:endParaRPr lang="en-GB"/>
        </a:p>
      </dgm:t>
    </dgm:pt>
    <dgm:pt modelId="{D4ADE5CF-22C3-4BA9-8A5C-724B019065E9}" type="sibTrans" cxnId="{2641DACE-3734-4A0B-81CE-1C39C5DEE805}">
      <dgm:prSet/>
      <dgm:spPr/>
      <dgm:t>
        <a:bodyPr/>
        <a:lstStyle/>
        <a:p>
          <a:endParaRPr lang="en-GB"/>
        </a:p>
      </dgm:t>
    </dgm:pt>
    <dgm:pt modelId="{F60C5DE6-04AC-41AD-9E2C-927833C41DFF}">
      <dgm:prSet phldrT="[Text]"/>
      <dgm:spPr/>
      <dgm:t>
        <a:bodyPr/>
        <a:lstStyle/>
        <a:p>
          <a:endParaRPr lang="en-GB" dirty="0"/>
        </a:p>
      </dgm:t>
    </dgm:pt>
    <dgm:pt modelId="{DC52068D-2433-4B73-9991-86A8A0AFF1F2}" type="parTrans" cxnId="{93275033-FE8F-48BA-81FF-78AD21C48C7E}">
      <dgm:prSet/>
      <dgm:spPr/>
      <dgm:t>
        <a:bodyPr/>
        <a:lstStyle/>
        <a:p>
          <a:endParaRPr lang="en-GB"/>
        </a:p>
      </dgm:t>
    </dgm:pt>
    <dgm:pt modelId="{0BCADA7E-1541-44E5-8492-595DFB39B283}" type="sibTrans" cxnId="{93275033-FE8F-48BA-81FF-78AD21C48C7E}">
      <dgm:prSet/>
      <dgm:spPr/>
      <dgm:t>
        <a:bodyPr/>
        <a:lstStyle/>
        <a:p>
          <a:endParaRPr lang="en-GB"/>
        </a:p>
      </dgm:t>
    </dgm:pt>
    <dgm:pt modelId="{9B6EE093-E18D-4E23-8EAC-2476E1F52371}">
      <dgm:prSet phldrT="[Text]"/>
      <dgm:spPr/>
      <dgm:t>
        <a:bodyPr/>
        <a:lstStyle/>
        <a:p>
          <a:endParaRPr lang="en-GB" dirty="0"/>
        </a:p>
      </dgm:t>
    </dgm:pt>
    <dgm:pt modelId="{D489152E-B768-40D6-B444-79EC915EC007}" type="parTrans" cxnId="{02597FB2-9EAC-433B-8A38-1D3011CE9B98}">
      <dgm:prSet/>
      <dgm:spPr/>
      <dgm:t>
        <a:bodyPr/>
        <a:lstStyle/>
        <a:p>
          <a:endParaRPr lang="en-GB"/>
        </a:p>
      </dgm:t>
    </dgm:pt>
    <dgm:pt modelId="{D95038A9-A2BF-4F73-8573-9CF468D3EB58}" type="sibTrans" cxnId="{02597FB2-9EAC-433B-8A38-1D3011CE9B98}">
      <dgm:prSet/>
      <dgm:spPr/>
      <dgm:t>
        <a:bodyPr/>
        <a:lstStyle/>
        <a:p>
          <a:endParaRPr lang="en-GB"/>
        </a:p>
      </dgm:t>
    </dgm:pt>
    <dgm:pt modelId="{C61DE94F-390C-40D8-AB1B-CAFEF0683E32}">
      <dgm:prSet phldrT="[Text]"/>
      <dgm:spPr/>
      <dgm:t>
        <a:bodyPr/>
        <a:lstStyle/>
        <a:p>
          <a:endParaRPr lang="en-GB" dirty="0"/>
        </a:p>
      </dgm:t>
    </dgm:pt>
    <dgm:pt modelId="{A2B2C05A-5787-4284-8D01-737A5082BCEF}" type="parTrans" cxnId="{7C0AE810-D937-4335-813D-482A9941E430}">
      <dgm:prSet/>
      <dgm:spPr/>
      <dgm:t>
        <a:bodyPr/>
        <a:lstStyle/>
        <a:p>
          <a:endParaRPr lang="en-GB"/>
        </a:p>
      </dgm:t>
    </dgm:pt>
    <dgm:pt modelId="{CB8AAA76-B842-4D88-9195-3310A8963424}" type="sibTrans" cxnId="{7C0AE810-D937-4335-813D-482A9941E430}">
      <dgm:prSet/>
      <dgm:spPr/>
      <dgm:t>
        <a:bodyPr/>
        <a:lstStyle/>
        <a:p>
          <a:endParaRPr lang="en-GB"/>
        </a:p>
      </dgm:t>
    </dgm:pt>
    <dgm:pt modelId="{7740A233-5A36-4FA3-BF1B-6E46BCD9CE3D}">
      <dgm:prSet phldrT="[Text]"/>
      <dgm:spPr/>
      <dgm:t>
        <a:bodyPr/>
        <a:lstStyle/>
        <a:p>
          <a:endParaRPr lang="en-GB" dirty="0"/>
        </a:p>
      </dgm:t>
    </dgm:pt>
    <dgm:pt modelId="{FD794427-284B-4004-A7E1-5ECAB9B4FF42}" type="parTrans" cxnId="{68D0AA0D-C918-4654-BEE9-34F0901EDF9D}">
      <dgm:prSet/>
      <dgm:spPr/>
      <dgm:t>
        <a:bodyPr/>
        <a:lstStyle/>
        <a:p>
          <a:endParaRPr lang="en-GB"/>
        </a:p>
      </dgm:t>
    </dgm:pt>
    <dgm:pt modelId="{EA97031C-EB0B-40BE-9C77-D515DC4DC5DA}" type="sibTrans" cxnId="{68D0AA0D-C918-4654-BEE9-34F0901EDF9D}">
      <dgm:prSet/>
      <dgm:spPr/>
      <dgm:t>
        <a:bodyPr/>
        <a:lstStyle/>
        <a:p>
          <a:endParaRPr lang="en-GB"/>
        </a:p>
      </dgm:t>
    </dgm:pt>
    <dgm:pt modelId="{8A2494B7-3285-45AE-BE67-2EA3BA842C18}">
      <dgm:prSet phldrT="[Text]"/>
      <dgm:spPr/>
      <dgm:t>
        <a:bodyPr/>
        <a:lstStyle/>
        <a:p>
          <a:endParaRPr lang="en-GB" dirty="0"/>
        </a:p>
      </dgm:t>
    </dgm:pt>
    <dgm:pt modelId="{7B3134B7-0461-483D-9B90-EBA166D10DD1}" type="parTrans" cxnId="{F5860AE7-40BE-4CAE-B5BB-DEF2D4C4D49C}">
      <dgm:prSet/>
      <dgm:spPr/>
      <dgm:t>
        <a:bodyPr/>
        <a:lstStyle/>
        <a:p>
          <a:endParaRPr lang="en-GB"/>
        </a:p>
      </dgm:t>
    </dgm:pt>
    <dgm:pt modelId="{545C9F76-30F2-4DA5-9DE4-9104843394D0}" type="sibTrans" cxnId="{F5860AE7-40BE-4CAE-B5BB-DEF2D4C4D49C}">
      <dgm:prSet/>
      <dgm:spPr/>
      <dgm:t>
        <a:bodyPr/>
        <a:lstStyle/>
        <a:p>
          <a:endParaRPr lang="en-GB"/>
        </a:p>
      </dgm:t>
    </dgm:pt>
    <dgm:pt modelId="{4BCD6E47-0BD6-4AE0-B3F3-8A6483D8D2C4}" type="pres">
      <dgm:prSet presAssocID="{3F982503-099A-46CD-A473-A233F066CFD4}" presName="linearFlow" presStyleCnt="0">
        <dgm:presLayoutVars>
          <dgm:dir/>
          <dgm:animLvl val="lvl"/>
          <dgm:resizeHandles/>
        </dgm:presLayoutVars>
      </dgm:prSet>
      <dgm:spPr/>
      <dgm:t>
        <a:bodyPr/>
        <a:lstStyle/>
        <a:p>
          <a:endParaRPr lang="en-GB"/>
        </a:p>
      </dgm:t>
    </dgm:pt>
    <dgm:pt modelId="{A8988AF6-FC30-4E79-A55F-9399D5514E3B}" type="pres">
      <dgm:prSet presAssocID="{9C50303C-D103-4763-81B5-7E5DC6BE014E}" presName="compositeNode" presStyleCnt="0">
        <dgm:presLayoutVars>
          <dgm:bulletEnabled val="1"/>
        </dgm:presLayoutVars>
      </dgm:prSet>
      <dgm:spPr/>
    </dgm:pt>
    <dgm:pt modelId="{B3BEC4EB-99E4-4497-A7A4-6AD43E942621}" type="pres">
      <dgm:prSet presAssocID="{9C50303C-D103-4763-81B5-7E5DC6BE014E}" presName="image" presStyleLbl="fgImgPlace1" presStyleIdx="0" presStyleCnt="3"/>
      <dgm:spPr>
        <a:solidFill>
          <a:srgbClr val="00B050"/>
        </a:solidFill>
      </dgm:spPr>
    </dgm:pt>
    <dgm:pt modelId="{98AFA80E-BAE1-4ED2-8EED-3755310ADFFA}" type="pres">
      <dgm:prSet presAssocID="{9C50303C-D103-4763-81B5-7E5DC6BE014E}" presName="childNode" presStyleLbl="node1" presStyleIdx="0" presStyleCnt="3">
        <dgm:presLayoutVars>
          <dgm:bulletEnabled val="1"/>
        </dgm:presLayoutVars>
      </dgm:prSet>
      <dgm:spPr/>
      <dgm:t>
        <a:bodyPr/>
        <a:lstStyle/>
        <a:p>
          <a:endParaRPr lang="en-GB"/>
        </a:p>
      </dgm:t>
    </dgm:pt>
    <dgm:pt modelId="{BD2C57DF-BAEE-47C6-989C-A42A01A415BA}" type="pres">
      <dgm:prSet presAssocID="{9C50303C-D103-4763-81B5-7E5DC6BE014E}" presName="parentNode" presStyleLbl="revTx" presStyleIdx="0" presStyleCnt="3">
        <dgm:presLayoutVars>
          <dgm:chMax val="0"/>
          <dgm:bulletEnabled val="1"/>
        </dgm:presLayoutVars>
      </dgm:prSet>
      <dgm:spPr/>
      <dgm:t>
        <a:bodyPr/>
        <a:lstStyle/>
        <a:p>
          <a:endParaRPr lang="en-GB"/>
        </a:p>
      </dgm:t>
    </dgm:pt>
    <dgm:pt modelId="{3759FDA6-2E64-4EFE-849B-6BC7F5FE4D3A}" type="pres">
      <dgm:prSet presAssocID="{A3026642-1AE0-4834-BBEA-72C87C39D259}" presName="sibTrans" presStyleCnt="0"/>
      <dgm:spPr/>
    </dgm:pt>
    <dgm:pt modelId="{844B6A56-954A-462B-B9AA-8C003D45740A}" type="pres">
      <dgm:prSet presAssocID="{73387E12-F68E-4D3F-9426-3DC29F518660}" presName="compositeNode" presStyleCnt="0">
        <dgm:presLayoutVars>
          <dgm:bulletEnabled val="1"/>
        </dgm:presLayoutVars>
      </dgm:prSet>
      <dgm:spPr/>
    </dgm:pt>
    <dgm:pt modelId="{E152FDC7-83E4-4B09-977F-97EC881387FA}" type="pres">
      <dgm:prSet presAssocID="{73387E12-F68E-4D3F-9426-3DC29F518660}" presName="image" presStyleLbl="fgImgPlace1" presStyleIdx="1" presStyleCnt="3"/>
      <dgm:spPr>
        <a:solidFill>
          <a:srgbClr val="00B050"/>
        </a:solidFill>
      </dgm:spPr>
    </dgm:pt>
    <dgm:pt modelId="{427C8408-4DF1-467C-8153-2F38A7B7F272}" type="pres">
      <dgm:prSet presAssocID="{73387E12-F68E-4D3F-9426-3DC29F518660}" presName="childNode" presStyleLbl="node1" presStyleIdx="1" presStyleCnt="3">
        <dgm:presLayoutVars>
          <dgm:bulletEnabled val="1"/>
        </dgm:presLayoutVars>
      </dgm:prSet>
      <dgm:spPr/>
      <dgm:t>
        <a:bodyPr/>
        <a:lstStyle/>
        <a:p>
          <a:endParaRPr lang="en-GB"/>
        </a:p>
      </dgm:t>
    </dgm:pt>
    <dgm:pt modelId="{5802AA53-30BB-4A92-8349-B1E75925FAA1}" type="pres">
      <dgm:prSet presAssocID="{73387E12-F68E-4D3F-9426-3DC29F518660}" presName="parentNode" presStyleLbl="revTx" presStyleIdx="1" presStyleCnt="3">
        <dgm:presLayoutVars>
          <dgm:chMax val="0"/>
          <dgm:bulletEnabled val="1"/>
        </dgm:presLayoutVars>
      </dgm:prSet>
      <dgm:spPr/>
      <dgm:t>
        <a:bodyPr/>
        <a:lstStyle/>
        <a:p>
          <a:endParaRPr lang="en-GB"/>
        </a:p>
      </dgm:t>
    </dgm:pt>
    <dgm:pt modelId="{A0560A5E-E12E-482A-AB84-8829DAFD8A1A}" type="pres">
      <dgm:prSet presAssocID="{D4ADE5CF-22C3-4BA9-8A5C-724B019065E9}" presName="sibTrans" presStyleCnt="0"/>
      <dgm:spPr/>
    </dgm:pt>
    <dgm:pt modelId="{72A59863-E436-46ED-A1D3-B9B12D8E2B7F}" type="pres">
      <dgm:prSet presAssocID="{C61DE94F-390C-40D8-AB1B-CAFEF0683E32}" presName="compositeNode" presStyleCnt="0">
        <dgm:presLayoutVars>
          <dgm:bulletEnabled val="1"/>
        </dgm:presLayoutVars>
      </dgm:prSet>
      <dgm:spPr/>
    </dgm:pt>
    <dgm:pt modelId="{ACC889F7-9A50-4AB4-AE11-E542B6410D35}" type="pres">
      <dgm:prSet presAssocID="{C61DE94F-390C-40D8-AB1B-CAFEF0683E32}" presName="image" presStyleLbl="fgImgPlace1" presStyleIdx="2" presStyleCnt="3"/>
      <dgm:spPr>
        <a:solidFill>
          <a:srgbClr val="00B050"/>
        </a:solidFill>
      </dgm:spPr>
    </dgm:pt>
    <dgm:pt modelId="{E34B4CE1-7866-4FFD-8040-E94A14E83563}" type="pres">
      <dgm:prSet presAssocID="{C61DE94F-390C-40D8-AB1B-CAFEF0683E32}" presName="childNode" presStyleLbl="node1" presStyleIdx="2" presStyleCnt="3">
        <dgm:presLayoutVars>
          <dgm:bulletEnabled val="1"/>
        </dgm:presLayoutVars>
      </dgm:prSet>
      <dgm:spPr/>
      <dgm:t>
        <a:bodyPr/>
        <a:lstStyle/>
        <a:p>
          <a:endParaRPr lang="en-GB"/>
        </a:p>
      </dgm:t>
    </dgm:pt>
    <dgm:pt modelId="{85E6ECEC-C4ED-4F3E-9214-9D9D324EDBBA}" type="pres">
      <dgm:prSet presAssocID="{C61DE94F-390C-40D8-AB1B-CAFEF0683E32}" presName="parentNode" presStyleLbl="revTx" presStyleIdx="2" presStyleCnt="3">
        <dgm:presLayoutVars>
          <dgm:chMax val="0"/>
          <dgm:bulletEnabled val="1"/>
        </dgm:presLayoutVars>
      </dgm:prSet>
      <dgm:spPr/>
      <dgm:t>
        <a:bodyPr/>
        <a:lstStyle/>
        <a:p>
          <a:endParaRPr lang="en-GB"/>
        </a:p>
      </dgm:t>
    </dgm:pt>
  </dgm:ptLst>
  <dgm:cxnLst>
    <dgm:cxn modelId="{68038691-6F1E-42EB-8D61-044736136749}" type="presOf" srcId="{73387E12-F68E-4D3F-9426-3DC29F518660}" destId="{5802AA53-30BB-4A92-8349-B1E75925FAA1}" srcOrd="0" destOrd="0" presId="urn:microsoft.com/office/officeart/2005/8/layout/hList2"/>
    <dgm:cxn modelId="{02597FB2-9EAC-433B-8A38-1D3011CE9B98}" srcId="{73387E12-F68E-4D3F-9426-3DC29F518660}" destId="{9B6EE093-E18D-4E23-8EAC-2476E1F52371}" srcOrd="1" destOrd="0" parTransId="{D489152E-B768-40D6-B444-79EC915EC007}" sibTransId="{D95038A9-A2BF-4F73-8573-9CF468D3EB58}"/>
    <dgm:cxn modelId="{5251287E-F464-4107-BDA7-ABEB45184EAC}" srcId="{3F982503-099A-46CD-A473-A233F066CFD4}" destId="{9C50303C-D103-4763-81B5-7E5DC6BE014E}" srcOrd="0" destOrd="0" parTransId="{BDA77D5B-B595-4BC2-9D66-765DF22A8CFA}" sibTransId="{A3026642-1AE0-4834-BBEA-72C87C39D259}"/>
    <dgm:cxn modelId="{68D0AA0D-C918-4654-BEE9-34F0901EDF9D}" srcId="{C61DE94F-390C-40D8-AB1B-CAFEF0683E32}" destId="{7740A233-5A36-4FA3-BF1B-6E46BCD9CE3D}" srcOrd="0" destOrd="0" parTransId="{FD794427-284B-4004-A7E1-5ECAB9B4FF42}" sibTransId="{EA97031C-EB0B-40BE-9C77-D515DC4DC5DA}"/>
    <dgm:cxn modelId="{F727AC20-D8F0-4740-8727-6F0BE6421B8E}" type="presOf" srcId="{C61DE94F-390C-40D8-AB1B-CAFEF0683E32}" destId="{85E6ECEC-C4ED-4F3E-9214-9D9D324EDBBA}" srcOrd="0" destOrd="0" presId="urn:microsoft.com/office/officeart/2005/8/layout/hList2"/>
    <dgm:cxn modelId="{9CCCC49A-9E6D-4885-88DB-1505037C2FD8}" type="presOf" srcId="{F60C5DE6-04AC-41AD-9E2C-927833C41DFF}" destId="{427C8408-4DF1-467C-8153-2F38A7B7F272}" srcOrd="0" destOrd="0" presId="urn:microsoft.com/office/officeart/2005/8/layout/hList2"/>
    <dgm:cxn modelId="{A8DCDC6A-8D3B-4BA1-BBAD-5A18CEFA7264}" type="presOf" srcId="{7740A233-5A36-4FA3-BF1B-6E46BCD9CE3D}" destId="{E34B4CE1-7866-4FFD-8040-E94A14E83563}" srcOrd="0" destOrd="0" presId="urn:microsoft.com/office/officeart/2005/8/layout/hList2"/>
    <dgm:cxn modelId="{1AEB9005-8622-42A2-9842-98EB11496ACA}" type="presOf" srcId="{9C50303C-D103-4763-81B5-7E5DC6BE014E}" destId="{BD2C57DF-BAEE-47C6-989C-A42A01A415BA}" srcOrd="0" destOrd="0" presId="urn:microsoft.com/office/officeart/2005/8/layout/hList2"/>
    <dgm:cxn modelId="{7C0AE810-D937-4335-813D-482A9941E430}" srcId="{3F982503-099A-46CD-A473-A233F066CFD4}" destId="{C61DE94F-390C-40D8-AB1B-CAFEF0683E32}" srcOrd="2" destOrd="0" parTransId="{A2B2C05A-5787-4284-8D01-737A5082BCEF}" sibTransId="{CB8AAA76-B842-4D88-9195-3310A8963424}"/>
    <dgm:cxn modelId="{709AE471-DF82-4F1E-902F-655F20A549AE}" type="presOf" srcId="{9B6EE093-E18D-4E23-8EAC-2476E1F52371}" destId="{427C8408-4DF1-467C-8153-2F38A7B7F272}" srcOrd="0" destOrd="1" presId="urn:microsoft.com/office/officeart/2005/8/layout/hList2"/>
    <dgm:cxn modelId="{2641DACE-3734-4A0B-81CE-1C39C5DEE805}" srcId="{3F982503-099A-46CD-A473-A233F066CFD4}" destId="{73387E12-F68E-4D3F-9426-3DC29F518660}" srcOrd="1" destOrd="0" parTransId="{91CADEEA-D69D-49F6-9BAA-374FA46A4ECF}" sibTransId="{D4ADE5CF-22C3-4BA9-8A5C-724B019065E9}"/>
    <dgm:cxn modelId="{5A4E78A1-65C4-4E37-A226-438BA33319E9}" srcId="{9C50303C-D103-4763-81B5-7E5DC6BE014E}" destId="{271E38AF-386A-4360-8409-B299B684DF6A}" srcOrd="0" destOrd="0" parTransId="{D22D279B-DD9F-483E-AEEE-899DB839E4DD}" sibTransId="{984F341A-D0F2-43F2-A3BE-EE4BBEE6132A}"/>
    <dgm:cxn modelId="{93275033-FE8F-48BA-81FF-78AD21C48C7E}" srcId="{73387E12-F68E-4D3F-9426-3DC29F518660}" destId="{F60C5DE6-04AC-41AD-9E2C-927833C41DFF}" srcOrd="0" destOrd="0" parTransId="{DC52068D-2433-4B73-9991-86A8A0AFF1F2}" sibTransId="{0BCADA7E-1541-44E5-8492-595DFB39B283}"/>
    <dgm:cxn modelId="{5FADDC44-FBC5-4C1F-8016-74410CF54088}" type="presOf" srcId="{8A2494B7-3285-45AE-BE67-2EA3BA842C18}" destId="{E34B4CE1-7866-4FFD-8040-E94A14E83563}" srcOrd="0" destOrd="1" presId="urn:microsoft.com/office/officeart/2005/8/layout/hList2"/>
    <dgm:cxn modelId="{F5860AE7-40BE-4CAE-B5BB-DEF2D4C4D49C}" srcId="{C61DE94F-390C-40D8-AB1B-CAFEF0683E32}" destId="{8A2494B7-3285-45AE-BE67-2EA3BA842C18}" srcOrd="1" destOrd="0" parTransId="{7B3134B7-0461-483D-9B90-EBA166D10DD1}" sibTransId="{545C9F76-30F2-4DA5-9DE4-9104843394D0}"/>
    <dgm:cxn modelId="{FC5E6F35-633B-486C-A40D-AB7FC79D250A}" type="presOf" srcId="{3F982503-099A-46CD-A473-A233F066CFD4}" destId="{4BCD6E47-0BD6-4AE0-B3F3-8A6483D8D2C4}" srcOrd="0" destOrd="0" presId="urn:microsoft.com/office/officeart/2005/8/layout/hList2"/>
    <dgm:cxn modelId="{609C54DF-AC7F-4930-A6B0-A42C0F3F9651}" type="presOf" srcId="{271E38AF-386A-4360-8409-B299B684DF6A}" destId="{98AFA80E-BAE1-4ED2-8EED-3755310ADFFA}" srcOrd="0" destOrd="0" presId="urn:microsoft.com/office/officeart/2005/8/layout/hList2"/>
    <dgm:cxn modelId="{C5321F4D-6103-49A2-931B-CF721C900C61}" type="presParOf" srcId="{4BCD6E47-0BD6-4AE0-B3F3-8A6483D8D2C4}" destId="{A8988AF6-FC30-4E79-A55F-9399D5514E3B}" srcOrd="0" destOrd="0" presId="urn:microsoft.com/office/officeart/2005/8/layout/hList2"/>
    <dgm:cxn modelId="{697DC5BF-5EFC-469D-8564-76BA1E75A4C1}" type="presParOf" srcId="{A8988AF6-FC30-4E79-A55F-9399D5514E3B}" destId="{B3BEC4EB-99E4-4497-A7A4-6AD43E942621}" srcOrd="0" destOrd="0" presId="urn:microsoft.com/office/officeart/2005/8/layout/hList2"/>
    <dgm:cxn modelId="{B13FC80C-BD54-4907-A9A3-43EED4B422FA}" type="presParOf" srcId="{A8988AF6-FC30-4E79-A55F-9399D5514E3B}" destId="{98AFA80E-BAE1-4ED2-8EED-3755310ADFFA}" srcOrd="1" destOrd="0" presId="urn:microsoft.com/office/officeart/2005/8/layout/hList2"/>
    <dgm:cxn modelId="{2E11561D-F058-42A4-B94F-75906553795E}" type="presParOf" srcId="{A8988AF6-FC30-4E79-A55F-9399D5514E3B}" destId="{BD2C57DF-BAEE-47C6-989C-A42A01A415BA}" srcOrd="2" destOrd="0" presId="urn:microsoft.com/office/officeart/2005/8/layout/hList2"/>
    <dgm:cxn modelId="{B5B54650-5C12-4646-BD2E-AF2A85C013F3}" type="presParOf" srcId="{4BCD6E47-0BD6-4AE0-B3F3-8A6483D8D2C4}" destId="{3759FDA6-2E64-4EFE-849B-6BC7F5FE4D3A}" srcOrd="1" destOrd="0" presId="urn:microsoft.com/office/officeart/2005/8/layout/hList2"/>
    <dgm:cxn modelId="{AB8D960B-C65E-460B-AA8C-FCB32143CBF5}" type="presParOf" srcId="{4BCD6E47-0BD6-4AE0-B3F3-8A6483D8D2C4}" destId="{844B6A56-954A-462B-B9AA-8C003D45740A}" srcOrd="2" destOrd="0" presId="urn:microsoft.com/office/officeart/2005/8/layout/hList2"/>
    <dgm:cxn modelId="{291CDFEB-DD8A-4EB5-AE83-6AA8D716CD11}" type="presParOf" srcId="{844B6A56-954A-462B-B9AA-8C003D45740A}" destId="{E152FDC7-83E4-4B09-977F-97EC881387FA}" srcOrd="0" destOrd="0" presId="urn:microsoft.com/office/officeart/2005/8/layout/hList2"/>
    <dgm:cxn modelId="{0B1C38DC-26E2-419C-AADD-04E5C877473D}" type="presParOf" srcId="{844B6A56-954A-462B-B9AA-8C003D45740A}" destId="{427C8408-4DF1-467C-8153-2F38A7B7F272}" srcOrd="1" destOrd="0" presId="urn:microsoft.com/office/officeart/2005/8/layout/hList2"/>
    <dgm:cxn modelId="{25DA60E4-2D65-4E9E-9F52-417E584229B6}" type="presParOf" srcId="{844B6A56-954A-462B-B9AA-8C003D45740A}" destId="{5802AA53-30BB-4A92-8349-B1E75925FAA1}" srcOrd="2" destOrd="0" presId="urn:microsoft.com/office/officeart/2005/8/layout/hList2"/>
    <dgm:cxn modelId="{82C46456-531A-46BA-8244-0E6DB2DDC36A}" type="presParOf" srcId="{4BCD6E47-0BD6-4AE0-B3F3-8A6483D8D2C4}" destId="{A0560A5E-E12E-482A-AB84-8829DAFD8A1A}" srcOrd="3" destOrd="0" presId="urn:microsoft.com/office/officeart/2005/8/layout/hList2"/>
    <dgm:cxn modelId="{3A6E55FE-8C60-490D-B15E-70C730825D88}" type="presParOf" srcId="{4BCD6E47-0BD6-4AE0-B3F3-8A6483D8D2C4}" destId="{72A59863-E436-46ED-A1D3-B9B12D8E2B7F}" srcOrd="4" destOrd="0" presId="urn:microsoft.com/office/officeart/2005/8/layout/hList2"/>
    <dgm:cxn modelId="{A4635608-96CF-4836-A3A7-0DF796F46B57}" type="presParOf" srcId="{72A59863-E436-46ED-A1D3-B9B12D8E2B7F}" destId="{ACC889F7-9A50-4AB4-AE11-E542B6410D35}" srcOrd="0" destOrd="0" presId="urn:microsoft.com/office/officeart/2005/8/layout/hList2"/>
    <dgm:cxn modelId="{73574C82-78BA-4E32-9491-D33C4ABB1CD5}" type="presParOf" srcId="{72A59863-E436-46ED-A1D3-B9B12D8E2B7F}" destId="{E34B4CE1-7866-4FFD-8040-E94A14E83563}" srcOrd="1" destOrd="0" presId="urn:microsoft.com/office/officeart/2005/8/layout/hList2"/>
    <dgm:cxn modelId="{FB6030D4-CDE4-4AB0-A346-F8BE6872A13A}" type="presParOf" srcId="{72A59863-E436-46ED-A1D3-B9B12D8E2B7F}" destId="{85E6ECEC-C4ED-4F3E-9214-9D9D324EDBBA}" srcOrd="2" destOrd="0" presId="urn:microsoft.com/office/officeart/2005/8/layout/hList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138F4BC2-7C72-47EB-8FF6-6621298FB4C6}" type="doc">
      <dgm:prSet loTypeId="urn:microsoft.com/office/officeart/2005/8/layout/equation2" loCatId="process" qsTypeId="urn:microsoft.com/office/officeart/2005/8/quickstyle/simple1" qsCatId="simple" csTypeId="urn:microsoft.com/office/officeart/2005/8/colors/colorful1" csCatId="colorful" phldr="1"/>
      <dgm:spPr/>
    </dgm:pt>
    <dgm:pt modelId="{878040BD-1465-4C81-BCF6-0386D09C9C66}">
      <dgm:prSet phldrT="[Text]"/>
      <dgm:spPr/>
      <dgm:t>
        <a:bodyPr/>
        <a:lstStyle/>
        <a:p>
          <a:endParaRPr lang="en-GB" dirty="0"/>
        </a:p>
      </dgm:t>
    </dgm:pt>
    <dgm:pt modelId="{6BF2BF3E-4C2E-4642-A005-AA40C96D627C}" type="parTrans" cxnId="{F07FCC3D-9C2E-43AC-8840-E854696A875C}">
      <dgm:prSet/>
      <dgm:spPr/>
      <dgm:t>
        <a:bodyPr/>
        <a:lstStyle/>
        <a:p>
          <a:endParaRPr lang="en-GB"/>
        </a:p>
      </dgm:t>
    </dgm:pt>
    <dgm:pt modelId="{7F61FB51-C2E9-474B-ABBF-0D1190219F57}" type="sibTrans" cxnId="{F07FCC3D-9C2E-43AC-8840-E854696A875C}">
      <dgm:prSet/>
      <dgm:spPr/>
      <dgm:t>
        <a:bodyPr/>
        <a:lstStyle/>
        <a:p>
          <a:endParaRPr lang="en-GB"/>
        </a:p>
      </dgm:t>
    </dgm:pt>
    <dgm:pt modelId="{A410AF16-E07B-4169-8B18-CB593C739290}">
      <dgm:prSet phldrT="[Text]"/>
      <dgm:spPr/>
      <dgm:t>
        <a:bodyPr/>
        <a:lstStyle/>
        <a:p>
          <a:endParaRPr lang="en-GB" dirty="0"/>
        </a:p>
      </dgm:t>
    </dgm:pt>
    <dgm:pt modelId="{A0E4B947-3E04-438C-9304-3912C22CC316}" type="parTrans" cxnId="{C8E9634B-9D86-463F-9B50-A35606C032DB}">
      <dgm:prSet/>
      <dgm:spPr/>
      <dgm:t>
        <a:bodyPr/>
        <a:lstStyle/>
        <a:p>
          <a:endParaRPr lang="en-GB"/>
        </a:p>
      </dgm:t>
    </dgm:pt>
    <dgm:pt modelId="{18C4CEEA-CE34-4833-8925-B76F7F1A683E}" type="sibTrans" cxnId="{C8E9634B-9D86-463F-9B50-A35606C032DB}">
      <dgm:prSet/>
      <dgm:spPr/>
      <dgm:t>
        <a:bodyPr/>
        <a:lstStyle/>
        <a:p>
          <a:endParaRPr lang="en-GB"/>
        </a:p>
      </dgm:t>
    </dgm:pt>
    <dgm:pt modelId="{30C0251B-D3CB-4C6A-9255-156CA1F34CD7}">
      <dgm:prSet phldrT="[Text]"/>
      <dgm:spPr/>
      <dgm:t>
        <a:bodyPr/>
        <a:lstStyle/>
        <a:p>
          <a:endParaRPr lang="en-GB" dirty="0"/>
        </a:p>
      </dgm:t>
    </dgm:pt>
    <dgm:pt modelId="{4EF00132-1E96-491B-8836-BD34D179F981}" type="parTrans" cxnId="{6C906CB7-E558-4512-9F67-40596D8E50B7}">
      <dgm:prSet/>
      <dgm:spPr/>
      <dgm:t>
        <a:bodyPr/>
        <a:lstStyle/>
        <a:p>
          <a:endParaRPr lang="en-GB"/>
        </a:p>
      </dgm:t>
    </dgm:pt>
    <dgm:pt modelId="{0225DAAF-1977-493A-9610-4F1523F94684}" type="sibTrans" cxnId="{6C906CB7-E558-4512-9F67-40596D8E50B7}">
      <dgm:prSet/>
      <dgm:spPr/>
      <dgm:t>
        <a:bodyPr/>
        <a:lstStyle/>
        <a:p>
          <a:endParaRPr lang="en-GB"/>
        </a:p>
      </dgm:t>
    </dgm:pt>
    <dgm:pt modelId="{A47B5115-6ACE-497F-A451-974EF58368A7}" type="pres">
      <dgm:prSet presAssocID="{138F4BC2-7C72-47EB-8FF6-6621298FB4C6}" presName="Name0" presStyleCnt="0">
        <dgm:presLayoutVars>
          <dgm:dir/>
          <dgm:resizeHandles val="exact"/>
        </dgm:presLayoutVars>
      </dgm:prSet>
      <dgm:spPr/>
    </dgm:pt>
    <dgm:pt modelId="{DCB8D4BE-3833-48AA-8D19-455B45FBE8F1}" type="pres">
      <dgm:prSet presAssocID="{138F4BC2-7C72-47EB-8FF6-6621298FB4C6}" presName="vNodes" presStyleCnt="0"/>
      <dgm:spPr/>
    </dgm:pt>
    <dgm:pt modelId="{50A1DB89-8135-4CA1-86C9-14651720A8F6}" type="pres">
      <dgm:prSet presAssocID="{878040BD-1465-4C81-BCF6-0386D09C9C66}" presName="node" presStyleLbl="node1" presStyleIdx="0" presStyleCnt="3">
        <dgm:presLayoutVars>
          <dgm:bulletEnabled val="1"/>
        </dgm:presLayoutVars>
      </dgm:prSet>
      <dgm:spPr/>
      <dgm:t>
        <a:bodyPr/>
        <a:lstStyle/>
        <a:p>
          <a:endParaRPr lang="en-GB"/>
        </a:p>
      </dgm:t>
    </dgm:pt>
    <dgm:pt modelId="{3C9EB3D7-2C90-4A1E-9151-71CA6FA307A7}" type="pres">
      <dgm:prSet presAssocID="{7F61FB51-C2E9-474B-ABBF-0D1190219F57}" presName="spacerT" presStyleCnt="0"/>
      <dgm:spPr/>
    </dgm:pt>
    <dgm:pt modelId="{8DDF149E-C0F7-480A-803E-D4956B4DDA3B}" type="pres">
      <dgm:prSet presAssocID="{7F61FB51-C2E9-474B-ABBF-0D1190219F57}" presName="sibTrans" presStyleLbl="sibTrans2D1" presStyleIdx="0" presStyleCnt="2"/>
      <dgm:spPr/>
      <dgm:t>
        <a:bodyPr/>
        <a:lstStyle/>
        <a:p>
          <a:endParaRPr lang="en-GB"/>
        </a:p>
      </dgm:t>
    </dgm:pt>
    <dgm:pt modelId="{A833A660-80E4-48CE-AA51-088B0A5C5A98}" type="pres">
      <dgm:prSet presAssocID="{7F61FB51-C2E9-474B-ABBF-0D1190219F57}" presName="spacerB" presStyleCnt="0"/>
      <dgm:spPr/>
    </dgm:pt>
    <dgm:pt modelId="{0A29E570-221E-4125-9429-1CBE64DB4282}" type="pres">
      <dgm:prSet presAssocID="{A410AF16-E07B-4169-8B18-CB593C739290}" presName="node" presStyleLbl="node1" presStyleIdx="1" presStyleCnt="3">
        <dgm:presLayoutVars>
          <dgm:bulletEnabled val="1"/>
        </dgm:presLayoutVars>
      </dgm:prSet>
      <dgm:spPr/>
      <dgm:t>
        <a:bodyPr/>
        <a:lstStyle/>
        <a:p>
          <a:endParaRPr lang="en-GB"/>
        </a:p>
      </dgm:t>
    </dgm:pt>
    <dgm:pt modelId="{975FC006-05D4-40A0-890E-E764BC93795A}" type="pres">
      <dgm:prSet presAssocID="{138F4BC2-7C72-47EB-8FF6-6621298FB4C6}" presName="sibTransLast" presStyleLbl="sibTrans2D1" presStyleIdx="1" presStyleCnt="2"/>
      <dgm:spPr/>
      <dgm:t>
        <a:bodyPr/>
        <a:lstStyle/>
        <a:p>
          <a:endParaRPr lang="en-GB"/>
        </a:p>
      </dgm:t>
    </dgm:pt>
    <dgm:pt modelId="{68E87B04-B024-412A-972D-A931B10016A0}" type="pres">
      <dgm:prSet presAssocID="{138F4BC2-7C72-47EB-8FF6-6621298FB4C6}" presName="connectorText" presStyleLbl="sibTrans2D1" presStyleIdx="1" presStyleCnt="2"/>
      <dgm:spPr/>
      <dgm:t>
        <a:bodyPr/>
        <a:lstStyle/>
        <a:p>
          <a:endParaRPr lang="en-GB"/>
        </a:p>
      </dgm:t>
    </dgm:pt>
    <dgm:pt modelId="{D5EF0FAC-2E27-470E-9623-642E614F624E}" type="pres">
      <dgm:prSet presAssocID="{138F4BC2-7C72-47EB-8FF6-6621298FB4C6}" presName="lastNode" presStyleLbl="node1" presStyleIdx="2" presStyleCnt="3">
        <dgm:presLayoutVars>
          <dgm:bulletEnabled val="1"/>
        </dgm:presLayoutVars>
      </dgm:prSet>
      <dgm:spPr/>
      <dgm:t>
        <a:bodyPr/>
        <a:lstStyle/>
        <a:p>
          <a:endParaRPr lang="en-GB"/>
        </a:p>
      </dgm:t>
    </dgm:pt>
  </dgm:ptLst>
  <dgm:cxnLst>
    <dgm:cxn modelId="{B194C898-DF15-4245-B8B6-65AF6802AFFC}" type="presOf" srcId="{878040BD-1465-4C81-BCF6-0386D09C9C66}" destId="{50A1DB89-8135-4CA1-86C9-14651720A8F6}" srcOrd="0" destOrd="0" presId="urn:microsoft.com/office/officeart/2005/8/layout/equation2"/>
    <dgm:cxn modelId="{F07FCC3D-9C2E-43AC-8840-E854696A875C}" srcId="{138F4BC2-7C72-47EB-8FF6-6621298FB4C6}" destId="{878040BD-1465-4C81-BCF6-0386D09C9C66}" srcOrd="0" destOrd="0" parTransId="{6BF2BF3E-4C2E-4642-A005-AA40C96D627C}" sibTransId="{7F61FB51-C2E9-474B-ABBF-0D1190219F57}"/>
    <dgm:cxn modelId="{5743481B-F20E-451C-AD59-2159A49AFCBE}" type="presOf" srcId="{18C4CEEA-CE34-4833-8925-B76F7F1A683E}" destId="{68E87B04-B024-412A-972D-A931B10016A0}" srcOrd="1" destOrd="0" presId="urn:microsoft.com/office/officeart/2005/8/layout/equation2"/>
    <dgm:cxn modelId="{CB731E23-545B-4848-B448-146611CBB092}" type="presOf" srcId="{A410AF16-E07B-4169-8B18-CB593C739290}" destId="{0A29E570-221E-4125-9429-1CBE64DB4282}" srcOrd="0" destOrd="0" presId="urn:microsoft.com/office/officeart/2005/8/layout/equation2"/>
    <dgm:cxn modelId="{CF08B496-8352-4C18-9D48-B75D2993D2B0}" type="presOf" srcId="{138F4BC2-7C72-47EB-8FF6-6621298FB4C6}" destId="{A47B5115-6ACE-497F-A451-974EF58368A7}" srcOrd="0" destOrd="0" presId="urn:microsoft.com/office/officeart/2005/8/layout/equation2"/>
    <dgm:cxn modelId="{0305C011-DA87-47AA-8A6D-8772558CCA39}" type="presOf" srcId="{18C4CEEA-CE34-4833-8925-B76F7F1A683E}" destId="{975FC006-05D4-40A0-890E-E764BC93795A}" srcOrd="0" destOrd="0" presId="urn:microsoft.com/office/officeart/2005/8/layout/equation2"/>
    <dgm:cxn modelId="{64BBCE5F-3C57-4F51-87E2-FF46298C87D2}" type="presOf" srcId="{7F61FB51-C2E9-474B-ABBF-0D1190219F57}" destId="{8DDF149E-C0F7-480A-803E-D4956B4DDA3B}" srcOrd="0" destOrd="0" presId="urn:microsoft.com/office/officeart/2005/8/layout/equation2"/>
    <dgm:cxn modelId="{6C906CB7-E558-4512-9F67-40596D8E50B7}" srcId="{138F4BC2-7C72-47EB-8FF6-6621298FB4C6}" destId="{30C0251B-D3CB-4C6A-9255-156CA1F34CD7}" srcOrd="2" destOrd="0" parTransId="{4EF00132-1E96-491B-8836-BD34D179F981}" sibTransId="{0225DAAF-1977-493A-9610-4F1523F94684}"/>
    <dgm:cxn modelId="{C8E9634B-9D86-463F-9B50-A35606C032DB}" srcId="{138F4BC2-7C72-47EB-8FF6-6621298FB4C6}" destId="{A410AF16-E07B-4169-8B18-CB593C739290}" srcOrd="1" destOrd="0" parTransId="{A0E4B947-3E04-438C-9304-3912C22CC316}" sibTransId="{18C4CEEA-CE34-4833-8925-B76F7F1A683E}"/>
    <dgm:cxn modelId="{80507141-80D4-4145-BD4B-8ACD2EEB34A4}" type="presOf" srcId="{30C0251B-D3CB-4C6A-9255-156CA1F34CD7}" destId="{D5EF0FAC-2E27-470E-9623-642E614F624E}" srcOrd="0" destOrd="0" presId="urn:microsoft.com/office/officeart/2005/8/layout/equation2"/>
    <dgm:cxn modelId="{DAC9B759-A409-45FE-96F3-3CFFB6FE07B6}" type="presParOf" srcId="{A47B5115-6ACE-497F-A451-974EF58368A7}" destId="{DCB8D4BE-3833-48AA-8D19-455B45FBE8F1}" srcOrd="0" destOrd="0" presId="urn:microsoft.com/office/officeart/2005/8/layout/equation2"/>
    <dgm:cxn modelId="{5097ACB3-6985-47E2-BE1D-F7A426912757}" type="presParOf" srcId="{DCB8D4BE-3833-48AA-8D19-455B45FBE8F1}" destId="{50A1DB89-8135-4CA1-86C9-14651720A8F6}" srcOrd="0" destOrd="0" presId="urn:microsoft.com/office/officeart/2005/8/layout/equation2"/>
    <dgm:cxn modelId="{37265879-CCCC-4D81-94A2-53059B318459}" type="presParOf" srcId="{DCB8D4BE-3833-48AA-8D19-455B45FBE8F1}" destId="{3C9EB3D7-2C90-4A1E-9151-71CA6FA307A7}" srcOrd="1" destOrd="0" presId="urn:microsoft.com/office/officeart/2005/8/layout/equation2"/>
    <dgm:cxn modelId="{17F759DB-21E1-4F68-BEFD-4D26FA9592B4}" type="presParOf" srcId="{DCB8D4BE-3833-48AA-8D19-455B45FBE8F1}" destId="{8DDF149E-C0F7-480A-803E-D4956B4DDA3B}" srcOrd="2" destOrd="0" presId="urn:microsoft.com/office/officeart/2005/8/layout/equation2"/>
    <dgm:cxn modelId="{E03DEC7A-4EC3-4AD5-856F-DE66B3CE989B}" type="presParOf" srcId="{DCB8D4BE-3833-48AA-8D19-455B45FBE8F1}" destId="{A833A660-80E4-48CE-AA51-088B0A5C5A98}" srcOrd="3" destOrd="0" presId="urn:microsoft.com/office/officeart/2005/8/layout/equation2"/>
    <dgm:cxn modelId="{0BF7EEAB-926E-4F54-91D3-E7625223A6EA}" type="presParOf" srcId="{DCB8D4BE-3833-48AA-8D19-455B45FBE8F1}" destId="{0A29E570-221E-4125-9429-1CBE64DB4282}" srcOrd="4" destOrd="0" presId="urn:microsoft.com/office/officeart/2005/8/layout/equation2"/>
    <dgm:cxn modelId="{FDB6289D-3E3F-4543-B988-84B307746519}" type="presParOf" srcId="{A47B5115-6ACE-497F-A451-974EF58368A7}" destId="{975FC006-05D4-40A0-890E-E764BC93795A}" srcOrd="1" destOrd="0" presId="urn:microsoft.com/office/officeart/2005/8/layout/equation2"/>
    <dgm:cxn modelId="{D37B436D-A745-4AAD-801B-5E3AA9F79915}" type="presParOf" srcId="{975FC006-05D4-40A0-890E-E764BC93795A}" destId="{68E87B04-B024-412A-972D-A931B10016A0}" srcOrd="0" destOrd="0" presId="urn:microsoft.com/office/officeart/2005/8/layout/equation2"/>
    <dgm:cxn modelId="{5DDB7EB7-954D-4C9F-8E52-45804EF48715}" type="presParOf" srcId="{A47B5115-6ACE-497F-A451-974EF58368A7}" destId="{D5EF0FAC-2E27-470E-9623-642E614F624E}" srcOrd="2" destOrd="0" presId="urn:microsoft.com/office/officeart/2005/8/layout/equation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9DCCD8C2-BCE3-45D0-92DE-4C760E708B5B}" type="doc">
      <dgm:prSet loTypeId="urn:microsoft.com/office/officeart/2009/3/layout/DescendingProcess" loCatId="process" qsTypeId="urn:microsoft.com/office/officeart/2005/8/quickstyle/simple3" qsCatId="simple" csTypeId="urn:microsoft.com/office/officeart/2005/8/colors/colorful2" csCatId="colorful" phldr="1"/>
      <dgm:spPr/>
      <dgm:t>
        <a:bodyPr/>
        <a:lstStyle/>
        <a:p>
          <a:endParaRPr lang="en-GB"/>
        </a:p>
      </dgm:t>
    </dgm:pt>
    <dgm:pt modelId="{B4A24875-7CA3-4A43-BA3D-7A5C17459228}">
      <dgm:prSet phldrT="[Text]"/>
      <dgm:spPr/>
      <dgm:t>
        <a:bodyPr/>
        <a:lstStyle/>
        <a:p>
          <a:r>
            <a:rPr lang="en-GB" b="1" dirty="0" smtClean="0">
              <a:solidFill>
                <a:srgbClr val="00B050"/>
              </a:solidFill>
            </a:rPr>
            <a:t>Purpose</a:t>
          </a:r>
          <a:endParaRPr lang="en-GB" b="1" dirty="0">
            <a:solidFill>
              <a:srgbClr val="00B050"/>
            </a:solidFill>
          </a:endParaRPr>
        </a:p>
      </dgm:t>
    </dgm:pt>
    <dgm:pt modelId="{C0D2F0E0-3413-4296-9397-ED1C7B18B57A}" type="parTrans" cxnId="{D0F3C9A4-C5B0-445A-B14D-8B6C5F41409E}">
      <dgm:prSet/>
      <dgm:spPr/>
      <dgm:t>
        <a:bodyPr/>
        <a:lstStyle/>
        <a:p>
          <a:endParaRPr lang="en-GB"/>
        </a:p>
      </dgm:t>
    </dgm:pt>
    <dgm:pt modelId="{7484F52E-070B-4C27-A14C-619ED1669D74}" type="sibTrans" cxnId="{D0F3C9A4-C5B0-445A-B14D-8B6C5F41409E}">
      <dgm:prSet/>
      <dgm:spPr/>
      <dgm:t>
        <a:bodyPr/>
        <a:lstStyle/>
        <a:p>
          <a:endParaRPr lang="en-GB"/>
        </a:p>
      </dgm:t>
    </dgm:pt>
    <dgm:pt modelId="{E4836695-910A-4B29-8699-B4724BC6E83C}">
      <dgm:prSet phldrT="[Text]"/>
      <dgm:spPr/>
      <dgm:t>
        <a:bodyPr/>
        <a:lstStyle/>
        <a:p>
          <a:endParaRPr lang="en-GB" dirty="0"/>
        </a:p>
      </dgm:t>
    </dgm:pt>
    <dgm:pt modelId="{D09B2AB6-34B2-48C1-9B55-DAD0B1D82CDA}" type="parTrans" cxnId="{E3C04C17-33F1-4859-9564-33A48CF5659E}">
      <dgm:prSet/>
      <dgm:spPr/>
      <dgm:t>
        <a:bodyPr/>
        <a:lstStyle/>
        <a:p>
          <a:endParaRPr lang="en-GB"/>
        </a:p>
      </dgm:t>
    </dgm:pt>
    <dgm:pt modelId="{8FF597BD-00E7-4125-9076-755CF02F0C93}" type="sibTrans" cxnId="{E3C04C17-33F1-4859-9564-33A48CF5659E}">
      <dgm:prSet/>
      <dgm:spPr/>
      <dgm:t>
        <a:bodyPr/>
        <a:lstStyle/>
        <a:p>
          <a:endParaRPr lang="en-GB"/>
        </a:p>
      </dgm:t>
    </dgm:pt>
    <dgm:pt modelId="{42191AA1-3692-499B-A6B4-FD405C4B83BC}">
      <dgm:prSet phldrT="[Text]"/>
      <dgm:spPr/>
      <dgm:t>
        <a:bodyPr/>
        <a:lstStyle/>
        <a:p>
          <a:endParaRPr lang="en-GB" dirty="0"/>
        </a:p>
      </dgm:t>
    </dgm:pt>
    <dgm:pt modelId="{FF725C55-7C48-4833-81E8-EED53B7E3233}" type="parTrans" cxnId="{FCB16133-13F0-49FA-A611-370E637C3AFE}">
      <dgm:prSet/>
      <dgm:spPr/>
      <dgm:t>
        <a:bodyPr/>
        <a:lstStyle/>
        <a:p>
          <a:endParaRPr lang="en-GB"/>
        </a:p>
      </dgm:t>
    </dgm:pt>
    <dgm:pt modelId="{F1A0707E-E0A6-49DE-913E-99FE50ED2A56}" type="sibTrans" cxnId="{FCB16133-13F0-49FA-A611-370E637C3AFE}">
      <dgm:prSet/>
      <dgm:spPr/>
      <dgm:t>
        <a:bodyPr/>
        <a:lstStyle/>
        <a:p>
          <a:endParaRPr lang="en-GB"/>
        </a:p>
      </dgm:t>
    </dgm:pt>
    <dgm:pt modelId="{BE89D6FB-0EEC-4A6B-9DA2-9BF6B0FB59CD}">
      <dgm:prSet phldrT="[Text]"/>
      <dgm:spPr/>
      <dgm:t>
        <a:bodyPr/>
        <a:lstStyle/>
        <a:p>
          <a:endParaRPr lang="en-GB" dirty="0"/>
        </a:p>
      </dgm:t>
    </dgm:pt>
    <dgm:pt modelId="{41B75B3E-72E2-4232-BBBC-1F6340162049}" type="parTrans" cxnId="{4DE6029E-9B0A-4FA1-8436-9847BEAF8043}">
      <dgm:prSet/>
      <dgm:spPr/>
      <dgm:t>
        <a:bodyPr/>
        <a:lstStyle/>
        <a:p>
          <a:endParaRPr lang="en-GB"/>
        </a:p>
      </dgm:t>
    </dgm:pt>
    <dgm:pt modelId="{01FA6AAC-ECB7-4203-9FA0-A81E7EBF956C}" type="sibTrans" cxnId="{4DE6029E-9B0A-4FA1-8436-9847BEAF8043}">
      <dgm:prSet/>
      <dgm:spPr/>
      <dgm:t>
        <a:bodyPr/>
        <a:lstStyle/>
        <a:p>
          <a:endParaRPr lang="en-GB"/>
        </a:p>
      </dgm:t>
    </dgm:pt>
    <dgm:pt modelId="{32C73470-1583-48B6-A816-2BBD674B8162}">
      <dgm:prSet phldrT="[Text]"/>
      <dgm:spPr/>
      <dgm:t>
        <a:bodyPr/>
        <a:lstStyle/>
        <a:p>
          <a:r>
            <a:rPr lang="en-GB" b="1" dirty="0" smtClean="0">
              <a:solidFill>
                <a:srgbClr val="FFC000"/>
              </a:solidFill>
            </a:rPr>
            <a:t>Goal</a:t>
          </a:r>
          <a:endParaRPr lang="en-GB" b="1" dirty="0">
            <a:solidFill>
              <a:srgbClr val="FFC000"/>
            </a:solidFill>
          </a:endParaRPr>
        </a:p>
      </dgm:t>
    </dgm:pt>
    <dgm:pt modelId="{9C0658A1-DBDB-4856-9ABD-F4F7EB8F9DB2}" type="parTrans" cxnId="{510949C0-D816-4F3D-AD2B-B4176AFDE7DC}">
      <dgm:prSet/>
      <dgm:spPr/>
      <dgm:t>
        <a:bodyPr/>
        <a:lstStyle/>
        <a:p>
          <a:endParaRPr lang="en-GB"/>
        </a:p>
      </dgm:t>
    </dgm:pt>
    <dgm:pt modelId="{81F89F91-2E07-42EA-8FB6-01A0768FA7BC}" type="sibTrans" cxnId="{510949C0-D816-4F3D-AD2B-B4176AFDE7DC}">
      <dgm:prSet/>
      <dgm:spPr/>
      <dgm:t>
        <a:bodyPr/>
        <a:lstStyle/>
        <a:p>
          <a:endParaRPr lang="en-GB"/>
        </a:p>
      </dgm:t>
    </dgm:pt>
    <dgm:pt modelId="{7AD3EAB5-0D9E-4576-B82E-84109C05BFBE}" type="pres">
      <dgm:prSet presAssocID="{9DCCD8C2-BCE3-45D0-92DE-4C760E708B5B}" presName="Name0" presStyleCnt="0">
        <dgm:presLayoutVars>
          <dgm:chMax val="7"/>
          <dgm:chPref val="5"/>
        </dgm:presLayoutVars>
      </dgm:prSet>
      <dgm:spPr/>
      <dgm:t>
        <a:bodyPr/>
        <a:lstStyle/>
        <a:p>
          <a:endParaRPr lang="en-GB"/>
        </a:p>
      </dgm:t>
    </dgm:pt>
    <dgm:pt modelId="{97FBB5D2-085B-494A-85B8-E5A07108054D}" type="pres">
      <dgm:prSet presAssocID="{9DCCD8C2-BCE3-45D0-92DE-4C760E708B5B}" presName="arrowNode" presStyleLbl="node1" presStyleIdx="0" presStyleCnt="1"/>
      <dgm:spPr/>
    </dgm:pt>
    <dgm:pt modelId="{2961D184-45AA-417B-B943-2E73D53D9898}" type="pres">
      <dgm:prSet presAssocID="{B4A24875-7CA3-4A43-BA3D-7A5C17459228}" presName="txNode1" presStyleLbl="revTx" presStyleIdx="0" presStyleCnt="5">
        <dgm:presLayoutVars>
          <dgm:bulletEnabled val="1"/>
        </dgm:presLayoutVars>
      </dgm:prSet>
      <dgm:spPr/>
      <dgm:t>
        <a:bodyPr/>
        <a:lstStyle/>
        <a:p>
          <a:endParaRPr lang="en-GB"/>
        </a:p>
      </dgm:t>
    </dgm:pt>
    <dgm:pt modelId="{96ECBC8B-727D-4BAE-A33E-AC33A476F138}" type="pres">
      <dgm:prSet presAssocID="{E4836695-910A-4B29-8699-B4724BC6E83C}" presName="txNode2" presStyleLbl="revTx" presStyleIdx="1" presStyleCnt="5">
        <dgm:presLayoutVars>
          <dgm:bulletEnabled val="1"/>
        </dgm:presLayoutVars>
      </dgm:prSet>
      <dgm:spPr/>
      <dgm:t>
        <a:bodyPr/>
        <a:lstStyle/>
        <a:p>
          <a:endParaRPr lang="en-GB"/>
        </a:p>
      </dgm:t>
    </dgm:pt>
    <dgm:pt modelId="{E9687D94-4CD3-42D3-9F47-8D23A69FF745}" type="pres">
      <dgm:prSet presAssocID="{8FF597BD-00E7-4125-9076-755CF02F0C93}" presName="dotNode2" presStyleCnt="0"/>
      <dgm:spPr/>
    </dgm:pt>
    <dgm:pt modelId="{0F96E49F-92A3-4332-A196-EA7B586EF6DE}" type="pres">
      <dgm:prSet presAssocID="{8FF597BD-00E7-4125-9076-755CF02F0C93}" presName="dotRepeatNode" presStyleLbl="fgShp" presStyleIdx="0" presStyleCnt="3"/>
      <dgm:spPr/>
      <dgm:t>
        <a:bodyPr/>
        <a:lstStyle/>
        <a:p>
          <a:endParaRPr lang="en-GB"/>
        </a:p>
      </dgm:t>
    </dgm:pt>
    <dgm:pt modelId="{DE80020C-099A-4376-9E22-FD8287C81D2E}" type="pres">
      <dgm:prSet presAssocID="{42191AA1-3692-499B-A6B4-FD405C4B83BC}" presName="txNode3" presStyleLbl="revTx" presStyleIdx="2" presStyleCnt="5">
        <dgm:presLayoutVars>
          <dgm:bulletEnabled val="1"/>
        </dgm:presLayoutVars>
      </dgm:prSet>
      <dgm:spPr/>
      <dgm:t>
        <a:bodyPr/>
        <a:lstStyle/>
        <a:p>
          <a:endParaRPr lang="en-GB"/>
        </a:p>
      </dgm:t>
    </dgm:pt>
    <dgm:pt modelId="{BA30AB96-2A20-41B4-B1D8-0C17E866285F}" type="pres">
      <dgm:prSet presAssocID="{F1A0707E-E0A6-49DE-913E-99FE50ED2A56}" presName="dotNode3" presStyleCnt="0"/>
      <dgm:spPr/>
    </dgm:pt>
    <dgm:pt modelId="{078C8812-A3E6-4FDE-BA3C-E48584E65242}" type="pres">
      <dgm:prSet presAssocID="{F1A0707E-E0A6-49DE-913E-99FE50ED2A56}" presName="dotRepeatNode" presStyleLbl="fgShp" presStyleIdx="1" presStyleCnt="3"/>
      <dgm:spPr/>
      <dgm:t>
        <a:bodyPr/>
        <a:lstStyle/>
        <a:p>
          <a:endParaRPr lang="en-GB"/>
        </a:p>
      </dgm:t>
    </dgm:pt>
    <dgm:pt modelId="{6DB6FC75-A564-4E71-8259-0FFE1753F773}" type="pres">
      <dgm:prSet presAssocID="{BE89D6FB-0EEC-4A6B-9DA2-9BF6B0FB59CD}" presName="txNode4" presStyleLbl="revTx" presStyleIdx="3" presStyleCnt="5">
        <dgm:presLayoutVars>
          <dgm:bulletEnabled val="1"/>
        </dgm:presLayoutVars>
      </dgm:prSet>
      <dgm:spPr/>
      <dgm:t>
        <a:bodyPr/>
        <a:lstStyle/>
        <a:p>
          <a:endParaRPr lang="en-GB"/>
        </a:p>
      </dgm:t>
    </dgm:pt>
    <dgm:pt modelId="{C336591A-C200-44DA-BFB9-9B0D78D5B13B}" type="pres">
      <dgm:prSet presAssocID="{01FA6AAC-ECB7-4203-9FA0-A81E7EBF956C}" presName="dotNode4" presStyleCnt="0"/>
      <dgm:spPr/>
    </dgm:pt>
    <dgm:pt modelId="{4831B725-459F-45ED-A232-1C879A4FE3FE}" type="pres">
      <dgm:prSet presAssocID="{01FA6AAC-ECB7-4203-9FA0-A81E7EBF956C}" presName="dotRepeatNode" presStyleLbl="fgShp" presStyleIdx="2" presStyleCnt="3"/>
      <dgm:spPr/>
      <dgm:t>
        <a:bodyPr/>
        <a:lstStyle/>
        <a:p>
          <a:endParaRPr lang="en-GB"/>
        </a:p>
      </dgm:t>
    </dgm:pt>
    <dgm:pt modelId="{53985F77-E4BE-4D39-B2E4-2C3484B910AE}" type="pres">
      <dgm:prSet presAssocID="{32C73470-1583-48B6-A816-2BBD674B8162}" presName="txNode5" presStyleLbl="revTx" presStyleIdx="4" presStyleCnt="5">
        <dgm:presLayoutVars>
          <dgm:bulletEnabled val="1"/>
        </dgm:presLayoutVars>
      </dgm:prSet>
      <dgm:spPr/>
      <dgm:t>
        <a:bodyPr/>
        <a:lstStyle/>
        <a:p>
          <a:endParaRPr lang="en-GB"/>
        </a:p>
      </dgm:t>
    </dgm:pt>
  </dgm:ptLst>
  <dgm:cxnLst>
    <dgm:cxn modelId="{7AB2CEF7-54EB-4B4C-B073-800DFE2B70B3}" type="presOf" srcId="{32C73470-1583-48B6-A816-2BBD674B8162}" destId="{53985F77-E4BE-4D39-B2E4-2C3484B910AE}" srcOrd="0" destOrd="0" presId="urn:microsoft.com/office/officeart/2009/3/layout/DescendingProcess"/>
    <dgm:cxn modelId="{4EB4715E-E7BD-4D4A-BFE7-CE95E628E163}" type="presOf" srcId="{BE89D6FB-0EEC-4A6B-9DA2-9BF6B0FB59CD}" destId="{6DB6FC75-A564-4E71-8259-0FFE1753F773}" srcOrd="0" destOrd="0" presId="urn:microsoft.com/office/officeart/2009/3/layout/DescendingProcess"/>
    <dgm:cxn modelId="{473723D4-FD94-4FE0-8DCE-A021D51A654A}" type="presOf" srcId="{B4A24875-7CA3-4A43-BA3D-7A5C17459228}" destId="{2961D184-45AA-417B-B943-2E73D53D9898}" srcOrd="0" destOrd="0" presId="urn:microsoft.com/office/officeart/2009/3/layout/DescendingProcess"/>
    <dgm:cxn modelId="{FCB16133-13F0-49FA-A611-370E637C3AFE}" srcId="{9DCCD8C2-BCE3-45D0-92DE-4C760E708B5B}" destId="{42191AA1-3692-499B-A6B4-FD405C4B83BC}" srcOrd="2" destOrd="0" parTransId="{FF725C55-7C48-4833-81E8-EED53B7E3233}" sibTransId="{F1A0707E-E0A6-49DE-913E-99FE50ED2A56}"/>
    <dgm:cxn modelId="{F0BB71A3-7EE3-464B-9065-69F3999672AA}" type="presOf" srcId="{9DCCD8C2-BCE3-45D0-92DE-4C760E708B5B}" destId="{7AD3EAB5-0D9E-4576-B82E-84109C05BFBE}" srcOrd="0" destOrd="0" presId="urn:microsoft.com/office/officeart/2009/3/layout/DescendingProcess"/>
    <dgm:cxn modelId="{D0F3C9A4-C5B0-445A-B14D-8B6C5F41409E}" srcId="{9DCCD8C2-BCE3-45D0-92DE-4C760E708B5B}" destId="{B4A24875-7CA3-4A43-BA3D-7A5C17459228}" srcOrd="0" destOrd="0" parTransId="{C0D2F0E0-3413-4296-9397-ED1C7B18B57A}" sibTransId="{7484F52E-070B-4C27-A14C-619ED1669D74}"/>
    <dgm:cxn modelId="{ED2332C7-BEAC-4804-BC1C-825A58EC2AC7}" type="presOf" srcId="{F1A0707E-E0A6-49DE-913E-99FE50ED2A56}" destId="{078C8812-A3E6-4FDE-BA3C-E48584E65242}" srcOrd="0" destOrd="0" presId="urn:microsoft.com/office/officeart/2009/3/layout/DescendingProcess"/>
    <dgm:cxn modelId="{E9BA63B7-D5C4-4147-93CD-AA419539FC6E}" type="presOf" srcId="{42191AA1-3692-499B-A6B4-FD405C4B83BC}" destId="{DE80020C-099A-4376-9E22-FD8287C81D2E}" srcOrd="0" destOrd="0" presId="urn:microsoft.com/office/officeart/2009/3/layout/DescendingProcess"/>
    <dgm:cxn modelId="{19A783FB-441D-4360-9E13-70246174C49A}" type="presOf" srcId="{E4836695-910A-4B29-8699-B4724BC6E83C}" destId="{96ECBC8B-727D-4BAE-A33E-AC33A476F138}" srcOrd="0" destOrd="0" presId="urn:microsoft.com/office/officeart/2009/3/layout/DescendingProcess"/>
    <dgm:cxn modelId="{E3C04C17-33F1-4859-9564-33A48CF5659E}" srcId="{9DCCD8C2-BCE3-45D0-92DE-4C760E708B5B}" destId="{E4836695-910A-4B29-8699-B4724BC6E83C}" srcOrd="1" destOrd="0" parTransId="{D09B2AB6-34B2-48C1-9B55-DAD0B1D82CDA}" sibTransId="{8FF597BD-00E7-4125-9076-755CF02F0C93}"/>
    <dgm:cxn modelId="{4DE6029E-9B0A-4FA1-8436-9847BEAF8043}" srcId="{9DCCD8C2-BCE3-45D0-92DE-4C760E708B5B}" destId="{BE89D6FB-0EEC-4A6B-9DA2-9BF6B0FB59CD}" srcOrd="3" destOrd="0" parTransId="{41B75B3E-72E2-4232-BBBC-1F6340162049}" sibTransId="{01FA6AAC-ECB7-4203-9FA0-A81E7EBF956C}"/>
    <dgm:cxn modelId="{510949C0-D816-4F3D-AD2B-B4176AFDE7DC}" srcId="{9DCCD8C2-BCE3-45D0-92DE-4C760E708B5B}" destId="{32C73470-1583-48B6-A816-2BBD674B8162}" srcOrd="4" destOrd="0" parTransId="{9C0658A1-DBDB-4856-9ABD-F4F7EB8F9DB2}" sibTransId="{81F89F91-2E07-42EA-8FB6-01A0768FA7BC}"/>
    <dgm:cxn modelId="{1D7E1874-9DE1-4295-AEB7-854F02F46B95}" type="presOf" srcId="{01FA6AAC-ECB7-4203-9FA0-A81E7EBF956C}" destId="{4831B725-459F-45ED-A232-1C879A4FE3FE}" srcOrd="0" destOrd="0" presId="urn:microsoft.com/office/officeart/2009/3/layout/DescendingProcess"/>
    <dgm:cxn modelId="{DE154D27-76A2-4E17-9F1D-874E17CDD65A}" type="presOf" srcId="{8FF597BD-00E7-4125-9076-755CF02F0C93}" destId="{0F96E49F-92A3-4332-A196-EA7B586EF6DE}" srcOrd="0" destOrd="0" presId="urn:microsoft.com/office/officeart/2009/3/layout/DescendingProcess"/>
    <dgm:cxn modelId="{EC4E73BD-22BE-4EF5-B16A-02C65FF49218}" type="presParOf" srcId="{7AD3EAB5-0D9E-4576-B82E-84109C05BFBE}" destId="{97FBB5D2-085B-494A-85B8-E5A07108054D}" srcOrd="0" destOrd="0" presId="urn:microsoft.com/office/officeart/2009/3/layout/DescendingProcess"/>
    <dgm:cxn modelId="{66297CB0-4C75-4263-BAF1-C9746A4D90BE}" type="presParOf" srcId="{7AD3EAB5-0D9E-4576-B82E-84109C05BFBE}" destId="{2961D184-45AA-417B-B943-2E73D53D9898}" srcOrd="1" destOrd="0" presId="urn:microsoft.com/office/officeart/2009/3/layout/DescendingProcess"/>
    <dgm:cxn modelId="{69E34B47-034D-4A90-ABCE-20212DA65738}" type="presParOf" srcId="{7AD3EAB5-0D9E-4576-B82E-84109C05BFBE}" destId="{96ECBC8B-727D-4BAE-A33E-AC33A476F138}" srcOrd="2" destOrd="0" presId="urn:microsoft.com/office/officeart/2009/3/layout/DescendingProcess"/>
    <dgm:cxn modelId="{C6E1D001-467F-48FC-A110-E2CB3D3E3793}" type="presParOf" srcId="{7AD3EAB5-0D9E-4576-B82E-84109C05BFBE}" destId="{E9687D94-4CD3-42D3-9F47-8D23A69FF745}" srcOrd="3" destOrd="0" presId="urn:microsoft.com/office/officeart/2009/3/layout/DescendingProcess"/>
    <dgm:cxn modelId="{B5ED41F6-7EE2-4D55-9136-2D9B80DD3915}" type="presParOf" srcId="{E9687D94-4CD3-42D3-9F47-8D23A69FF745}" destId="{0F96E49F-92A3-4332-A196-EA7B586EF6DE}" srcOrd="0" destOrd="0" presId="urn:microsoft.com/office/officeart/2009/3/layout/DescendingProcess"/>
    <dgm:cxn modelId="{36258032-2409-48D4-BC75-61E0E3336163}" type="presParOf" srcId="{7AD3EAB5-0D9E-4576-B82E-84109C05BFBE}" destId="{DE80020C-099A-4376-9E22-FD8287C81D2E}" srcOrd="4" destOrd="0" presId="urn:microsoft.com/office/officeart/2009/3/layout/DescendingProcess"/>
    <dgm:cxn modelId="{80F2E19E-310F-44B9-8659-56D49DBE84F4}" type="presParOf" srcId="{7AD3EAB5-0D9E-4576-B82E-84109C05BFBE}" destId="{BA30AB96-2A20-41B4-B1D8-0C17E866285F}" srcOrd="5" destOrd="0" presId="urn:microsoft.com/office/officeart/2009/3/layout/DescendingProcess"/>
    <dgm:cxn modelId="{BD219D4F-ADD6-4C78-A95B-0C63A7C1B7C8}" type="presParOf" srcId="{BA30AB96-2A20-41B4-B1D8-0C17E866285F}" destId="{078C8812-A3E6-4FDE-BA3C-E48584E65242}" srcOrd="0" destOrd="0" presId="urn:microsoft.com/office/officeart/2009/3/layout/DescendingProcess"/>
    <dgm:cxn modelId="{985AC89D-53A7-44D6-92B7-BB361EFA03F8}" type="presParOf" srcId="{7AD3EAB5-0D9E-4576-B82E-84109C05BFBE}" destId="{6DB6FC75-A564-4E71-8259-0FFE1753F773}" srcOrd="6" destOrd="0" presId="urn:microsoft.com/office/officeart/2009/3/layout/DescendingProcess"/>
    <dgm:cxn modelId="{8DA735EC-6A9C-4D03-95A4-BE531A9C7D4F}" type="presParOf" srcId="{7AD3EAB5-0D9E-4576-B82E-84109C05BFBE}" destId="{C336591A-C200-44DA-BFB9-9B0D78D5B13B}" srcOrd="7" destOrd="0" presId="urn:microsoft.com/office/officeart/2009/3/layout/DescendingProcess"/>
    <dgm:cxn modelId="{588F5E77-0F7A-467D-9C54-C43662C50420}" type="presParOf" srcId="{C336591A-C200-44DA-BFB9-9B0D78D5B13B}" destId="{4831B725-459F-45ED-A232-1C879A4FE3FE}" srcOrd="0" destOrd="0" presId="urn:microsoft.com/office/officeart/2009/3/layout/DescendingProcess"/>
    <dgm:cxn modelId="{B1A53047-B5BA-4FB5-BC9A-3200A1A527FE}" type="presParOf" srcId="{7AD3EAB5-0D9E-4576-B82E-84109C05BFBE}" destId="{53985F77-E4BE-4D39-B2E4-2C3484B910AE}" srcOrd="8" destOrd="0" presId="urn:microsoft.com/office/officeart/2009/3/layout/Descending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A4472431-53FD-42BA-B168-9D04EB25DFE2}" type="doc">
      <dgm:prSet loTypeId="urn:microsoft.com/office/officeart/2005/8/layout/funnel1" loCatId="process" qsTypeId="urn:microsoft.com/office/officeart/2005/8/quickstyle/simple1" qsCatId="simple" csTypeId="urn:microsoft.com/office/officeart/2005/8/colors/colorful5" csCatId="colorful" phldr="1"/>
      <dgm:spPr/>
      <dgm:t>
        <a:bodyPr/>
        <a:lstStyle/>
        <a:p>
          <a:endParaRPr lang="en-GB"/>
        </a:p>
      </dgm:t>
    </dgm:pt>
    <dgm:pt modelId="{FDC5394A-1FA5-4DE4-A79F-940ECADFE9D2}">
      <dgm:prSet phldrT="[Text]"/>
      <dgm:spPr/>
      <dgm:t>
        <a:bodyPr/>
        <a:lstStyle/>
        <a:p>
          <a:endParaRPr lang="en-GB" dirty="0"/>
        </a:p>
      </dgm:t>
    </dgm:pt>
    <dgm:pt modelId="{3DB14CC6-D922-4A1B-8ABE-B382F297F6E2}" type="parTrans" cxnId="{F8848E19-5874-4B28-9970-F43F0CAE84CA}">
      <dgm:prSet/>
      <dgm:spPr/>
      <dgm:t>
        <a:bodyPr/>
        <a:lstStyle/>
        <a:p>
          <a:endParaRPr lang="en-GB"/>
        </a:p>
      </dgm:t>
    </dgm:pt>
    <dgm:pt modelId="{0A96BD02-5423-49DE-A5AB-1DD6A4479B3E}" type="sibTrans" cxnId="{F8848E19-5874-4B28-9970-F43F0CAE84CA}">
      <dgm:prSet/>
      <dgm:spPr/>
      <dgm:t>
        <a:bodyPr/>
        <a:lstStyle/>
        <a:p>
          <a:endParaRPr lang="en-GB"/>
        </a:p>
      </dgm:t>
    </dgm:pt>
    <dgm:pt modelId="{D2252D0F-7F1B-4C67-9D8B-40494AA3BA25}">
      <dgm:prSet phldrT="[Text]"/>
      <dgm:spPr/>
      <dgm:t>
        <a:bodyPr/>
        <a:lstStyle/>
        <a:p>
          <a:endParaRPr lang="en-GB" dirty="0"/>
        </a:p>
      </dgm:t>
    </dgm:pt>
    <dgm:pt modelId="{B5133243-3961-468D-85CC-71E9C505769A}" type="parTrans" cxnId="{93541AF5-91A3-4B09-8D54-3CE77622646E}">
      <dgm:prSet/>
      <dgm:spPr/>
      <dgm:t>
        <a:bodyPr/>
        <a:lstStyle/>
        <a:p>
          <a:endParaRPr lang="en-GB"/>
        </a:p>
      </dgm:t>
    </dgm:pt>
    <dgm:pt modelId="{9964C1E7-50BE-48D5-8564-C1C3F436B467}" type="sibTrans" cxnId="{93541AF5-91A3-4B09-8D54-3CE77622646E}">
      <dgm:prSet/>
      <dgm:spPr/>
      <dgm:t>
        <a:bodyPr/>
        <a:lstStyle/>
        <a:p>
          <a:endParaRPr lang="en-GB"/>
        </a:p>
      </dgm:t>
    </dgm:pt>
    <dgm:pt modelId="{BE1C05F1-F6BA-4DE7-94EF-EAD557CB4F97}">
      <dgm:prSet phldrT="[Text]"/>
      <dgm:spPr/>
      <dgm:t>
        <a:bodyPr/>
        <a:lstStyle/>
        <a:p>
          <a:endParaRPr lang="en-GB" dirty="0"/>
        </a:p>
      </dgm:t>
    </dgm:pt>
    <dgm:pt modelId="{A497D3C0-E85C-4B71-8101-4FEB1D064D1E}" type="parTrans" cxnId="{B6AB2F74-B5F4-40E0-A686-658EABB6970D}">
      <dgm:prSet/>
      <dgm:spPr/>
      <dgm:t>
        <a:bodyPr/>
        <a:lstStyle/>
        <a:p>
          <a:endParaRPr lang="en-GB"/>
        </a:p>
      </dgm:t>
    </dgm:pt>
    <dgm:pt modelId="{D3BAAC02-1CAF-4C0A-81ED-EADA1390AEC7}" type="sibTrans" cxnId="{B6AB2F74-B5F4-40E0-A686-658EABB6970D}">
      <dgm:prSet/>
      <dgm:spPr/>
      <dgm:t>
        <a:bodyPr/>
        <a:lstStyle/>
        <a:p>
          <a:endParaRPr lang="en-GB"/>
        </a:p>
      </dgm:t>
    </dgm:pt>
    <dgm:pt modelId="{5DEFD0D0-AE0D-4F0A-A7A7-3A5EDC715585}">
      <dgm:prSet phldrT="[Text]"/>
      <dgm:spPr/>
      <dgm:t>
        <a:bodyPr/>
        <a:lstStyle/>
        <a:p>
          <a:endParaRPr lang="en-GB" dirty="0"/>
        </a:p>
      </dgm:t>
    </dgm:pt>
    <dgm:pt modelId="{2A6D6308-21AB-4DB9-A4DC-9869BFBA0CD4}" type="parTrans" cxnId="{6D862BB6-C93B-443D-8354-10C5629A5686}">
      <dgm:prSet/>
      <dgm:spPr/>
      <dgm:t>
        <a:bodyPr/>
        <a:lstStyle/>
        <a:p>
          <a:endParaRPr lang="en-GB"/>
        </a:p>
      </dgm:t>
    </dgm:pt>
    <dgm:pt modelId="{8467EEF1-A2F7-415F-82D6-FE31A4375DB9}" type="sibTrans" cxnId="{6D862BB6-C93B-443D-8354-10C5629A5686}">
      <dgm:prSet/>
      <dgm:spPr/>
      <dgm:t>
        <a:bodyPr/>
        <a:lstStyle/>
        <a:p>
          <a:endParaRPr lang="en-GB"/>
        </a:p>
      </dgm:t>
    </dgm:pt>
    <dgm:pt modelId="{43ADBF3D-674A-4706-A5B1-20F4B69A4FF5}" type="pres">
      <dgm:prSet presAssocID="{A4472431-53FD-42BA-B168-9D04EB25DFE2}" presName="Name0" presStyleCnt="0">
        <dgm:presLayoutVars>
          <dgm:chMax val="4"/>
          <dgm:resizeHandles val="exact"/>
        </dgm:presLayoutVars>
      </dgm:prSet>
      <dgm:spPr/>
      <dgm:t>
        <a:bodyPr/>
        <a:lstStyle/>
        <a:p>
          <a:endParaRPr lang="en-GB"/>
        </a:p>
      </dgm:t>
    </dgm:pt>
    <dgm:pt modelId="{00E1352A-197E-4825-A064-7F545161834A}" type="pres">
      <dgm:prSet presAssocID="{A4472431-53FD-42BA-B168-9D04EB25DFE2}" presName="ellipse" presStyleLbl="trBgShp" presStyleIdx="0" presStyleCnt="1"/>
      <dgm:spPr/>
    </dgm:pt>
    <dgm:pt modelId="{902F9253-A7B1-401B-8718-9C70C42D3424}" type="pres">
      <dgm:prSet presAssocID="{A4472431-53FD-42BA-B168-9D04EB25DFE2}" presName="arrow1" presStyleLbl="fgShp" presStyleIdx="0" presStyleCnt="1"/>
      <dgm:spPr/>
    </dgm:pt>
    <dgm:pt modelId="{1E53019C-655B-4C6F-8E98-03A74C481A5C}" type="pres">
      <dgm:prSet presAssocID="{A4472431-53FD-42BA-B168-9D04EB25DFE2}" presName="rectangle" presStyleLbl="revTx" presStyleIdx="0" presStyleCnt="1">
        <dgm:presLayoutVars>
          <dgm:bulletEnabled val="1"/>
        </dgm:presLayoutVars>
      </dgm:prSet>
      <dgm:spPr/>
      <dgm:t>
        <a:bodyPr/>
        <a:lstStyle/>
        <a:p>
          <a:endParaRPr lang="en-GB"/>
        </a:p>
      </dgm:t>
    </dgm:pt>
    <dgm:pt modelId="{3C319035-3D3B-4094-B48C-13945514FD87}" type="pres">
      <dgm:prSet presAssocID="{D2252D0F-7F1B-4C67-9D8B-40494AA3BA25}" presName="item1" presStyleLbl="node1" presStyleIdx="0" presStyleCnt="3">
        <dgm:presLayoutVars>
          <dgm:bulletEnabled val="1"/>
        </dgm:presLayoutVars>
      </dgm:prSet>
      <dgm:spPr/>
      <dgm:t>
        <a:bodyPr/>
        <a:lstStyle/>
        <a:p>
          <a:endParaRPr lang="en-GB"/>
        </a:p>
      </dgm:t>
    </dgm:pt>
    <dgm:pt modelId="{EC570927-38AE-40A8-A750-C5390310FFC3}" type="pres">
      <dgm:prSet presAssocID="{BE1C05F1-F6BA-4DE7-94EF-EAD557CB4F97}" presName="item2" presStyleLbl="node1" presStyleIdx="1" presStyleCnt="3">
        <dgm:presLayoutVars>
          <dgm:bulletEnabled val="1"/>
        </dgm:presLayoutVars>
      </dgm:prSet>
      <dgm:spPr/>
      <dgm:t>
        <a:bodyPr/>
        <a:lstStyle/>
        <a:p>
          <a:endParaRPr lang="en-GB"/>
        </a:p>
      </dgm:t>
    </dgm:pt>
    <dgm:pt modelId="{185DFCFD-63FB-4D53-B2D0-AF3432599F3F}" type="pres">
      <dgm:prSet presAssocID="{5DEFD0D0-AE0D-4F0A-A7A7-3A5EDC715585}" presName="item3" presStyleLbl="node1" presStyleIdx="2" presStyleCnt="3">
        <dgm:presLayoutVars>
          <dgm:bulletEnabled val="1"/>
        </dgm:presLayoutVars>
      </dgm:prSet>
      <dgm:spPr/>
      <dgm:t>
        <a:bodyPr/>
        <a:lstStyle/>
        <a:p>
          <a:endParaRPr lang="en-GB"/>
        </a:p>
      </dgm:t>
    </dgm:pt>
    <dgm:pt modelId="{9439B38A-7B25-4F85-86D4-468F10A46AC0}" type="pres">
      <dgm:prSet presAssocID="{A4472431-53FD-42BA-B168-9D04EB25DFE2}" presName="funnel" presStyleLbl="trAlignAcc1" presStyleIdx="0" presStyleCnt="1"/>
      <dgm:spPr/>
    </dgm:pt>
  </dgm:ptLst>
  <dgm:cxnLst>
    <dgm:cxn modelId="{516AB64B-0DEA-40D5-A084-BBB64DF1978B}" type="presOf" srcId="{FDC5394A-1FA5-4DE4-A79F-940ECADFE9D2}" destId="{185DFCFD-63FB-4D53-B2D0-AF3432599F3F}" srcOrd="0" destOrd="0" presId="urn:microsoft.com/office/officeart/2005/8/layout/funnel1"/>
    <dgm:cxn modelId="{F8848E19-5874-4B28-9970-F43F0CAE84CA}" srcId="{A4472431-53FD-42BA-B168-9D04EB25DFE2}" destId="{FDC5394A-1FA5-4DE4-A79F-940ECADFE9D2}" srcOrd="0" destOrd="0" parTransId="{3DB14CC6-D922-4A1B-8ABE-B382F297F6E2}" sibTransId="{0A96BD02-5423-49DE-A5AB-1DD6A4479B3E}"/>
    <dgm:cxn modelId="{81C46E00-BBA5-43AE-8D04-5667F241CD2E}" type="presOf" srcId="{D2252D0F-7F1B-4C67-9D8B-40494AA3BA25}" destId="{EC570927-38AE-40A8-A750-C5390310FFC3}" srcOrd="0" destOrd="0" presId="urn:microsoft.com/office/officeart/2005/8/layout/funnel1"/>
    <dgm:cxn modelId="{4EF0B57E-D2BD-45B3-8175-3432C55A8337}" type="presOf" srcId="{A4472431-53FD-42BA-B168-9D04EB25DFE2}" destId="{43ADBF3D-674A-4706-A5B1-20F4B69A4FF5}" srcOrd="0" destOrd="0" presId="urn:microsoft.com/office/officeart/2005/8/layout/funnel1"/>
    <dgm:cxn modelId="{6D862BB6-C93B-443D-8354-10C5629A5686}" srcId="{A4472431-53FD-42BA-B168-9D04EB25DFE2}" destId="{5DEFD0D0-AE0D-4F0A-A7A7-3A5EDC715585}" srcOrd="3" destOrd="0" parTransId="{2A6D6308-21AB-4DB9-A4DC-9869BFBA0CD4}" sibTransId="{8467EEF1-A2F7-415F-82D6-FE31A4375DB9}"/>
    <dgm:cxn modelId="{4EC9853E-5389-448B-B4AC-942B111F01F4}" type="presOf" srcId="{BE1C05F1-F6BA-4DE7-94EF-EAD557CB4F97}" destId="{3C319035-3D3B-4094-B48C-13945514FD87}" srcOrd="0" destOrd="0" presId="urn:microsoft.com/office/officeart/2005/8/layout/funnel1"/>
    <dgm:cxn modelId="{B6AB2F74-B5F4-40E0-A686-658EABB6970D}" srcId="{A4472431-53FD-42BA-B168-9D04EB25DFE2}" destId="{BE1C05F1-F6BA-4DE7-94EF-EAD557CB4F97}" srcOrd="2" destOrd="0" parTransId="{A497D3C0-E85C-4B71-8101-4FEB1D064D1E}" sibTransId="{D3BAAC02-1CAF-4C0A-81ED-EADA1390AEC7}"/>
    <dgm:cxn modelId="{3D65B4E1-E70B-4BF7-82FE-2C1139FD0868}" type="presOf" srcId="{5DEFD0D0-AE0D-4F0A-A7A7-3A5EDC715585}" destId="{1E53019C-655B-4C6F-8E98-03A74C481A5C}" srcOrd="0" destOrd="0" presId="urn:microsoft.com/office/officeart/2005/8/layout/funnel1"/>
    <dgm:cxn modelId="{93541AF5-91A3-4B09-8D54-3CE77622646E}" srcId="{A4472431-53FD-42BA-B168-9D04EB25DFE2}" destId="{D2252D0F-7F1B-4C67-9D8B-40494AA3BA25}" srcOrd="1" destOrd="0" parTransId="{B5133243-3961-468D-85CC-71E9C505769A}" sibTransId="{9964C1E7-50BE-48D5-8564-C1C3F436B467}"/>
    <dgm:cxn modelId="{649D04F6-BA3A-4895-9FDA-652432A63CAB}" type="presParOf" srcId="{43ADBF3D-674A-4706-A5B1-20F4B69A4FF5}" destId="{00E1352A-197E-4825-A064-7F545161834A}" srcOrd="0" destOrd="0" presId="urn:microsoft.com/office/officeart/2005/8/layout/funnel1"/>
    <dgm:cxn modelId="{E17F409F-83C3-4042-8CD5-101E5DD69E54}" type="presParOf" srcId="{43ADBF3D-674A-4706-A5B1-20F4B69A4FF5}" destId="{902F9253-A7B1-401B-8718-9C70C42D3424}" srcOrd="1" destOrd="0" presId="urn:microsoft.com/office/officeart/2005/8/layout/funnel1"/>
    <dgm:cxn modelId="{8A0DDE51-6F00-4311-BFDE-5303F88AC28D}" type="presParOf" srcId="{43ADBF3D-674A-4706-A5B1-20F4B69A4FF5}" destId="{1E53019C-655B-4C6F-8E98-03A74C481A5C}" srcOrd="2" destOrd="0" presId="urn:microsoft.com/office/officeart/2005/8/layout/funnel1"/>
    <dgm:cxn modelId="{FBED333B-F7DD-4F13-982B-CED76A5FEE85}" type="presParOf" srcId="{43ADBF3D-674A-4706-A5B1-20F4B69A4FF5}" destId="{3C319035-3D3B-4094-B48C-13945514FD87}" srcOrd="3" destOrd="0" presId="urn:microsoft.com/office/officeart/2005/8/layout/funnel1"/>
    <dgm:cxn modelId="{FC5C6556-408C-4F2C-BFA8-6C4FC2C7CFBD}" type="presParOf" srcId="{43ADBF3D-674A-4706-A5B1-20F4B69A4FF5}" destId="{EC570927-38AE-40A8-A750-C5390310FFC3}" srcOrd="4" destOrd="0" presId="urn:microsoft.com/office/officeart/2005/8/layout/funnel1"/>
    <dgm:cxn modelId="{1E126951-C8EB-4609-B739-166A9F812B90}" type="presParOf" srcId="{43ADBF3D-674A-4706-A5B1-20F4B69A4FF5}" destId="{185DFCFD-63FB-4D53-B2D0-AF3432599F3F}" srcOrd="5" destOrd="0" presId="urn:microsoft.com/office/officeart/2005/8/layout/funnel1"/>
    <dgm:cxn modelId="{054539BF-F950-4B40-9380-5A29E438FD50}" type="presParOf" srcId="{43ADBF3D-674A-4706-A5B1-20F4B69A4FF5}" destId="{9439B38A-7B25-4F85-86D4-468F10A46AC0}" srcOrd="6" destOrd="0" presId="urn:microsoft.com/office/officeart/2005/8/layout/funnel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2E0352B9-CB99-488A-AA5C-189BE4BAE886}" type="doc">
      <dgm:prSet loTypeId="urn:microsoft.com/office/officeart/2011/layout/HexagonRadial" loCatId="cycle" qsTypeId="urn:microsoft.com/office/officeart/2005/8/quickstyle/simple1" qsCatId="simple" csTypeId="urn:microsoft.com/office/officeart/2005/8/colors/colorful1" csCatId="colorful" phldr="1"/>
      <dgm:spPr/>
      <dgm:t>
        <a:bodyPr/>
        <a:lstStyle/>
        <a:p>
          <a:endParaRPr lang="en-GB"/>
        </a:p>
      </dgm:t>
    </dgm:pt>
    <dgm:pt modelId="{5D4593D0-BC66-4363-9B49-B1DD5B3F4C51}">
      <dgm:prSet phldrT="[Text]"/>
      <dgm:spPr/>
      <dgm:t>
        <a:bodyPr/>
        <a:lstStyle/>
        <a:p>
          <a:endParaRPr lang="en-GB" dirty="0"/>
        </a:p>
      </dgm:t>
    </dgm:pt>
    <dgm:pt modelId="{68632C12-FFCD-4A8B-80B7-25C6326DB377}" type="parTrans" cxnId="{6AE67E44-096E-4378-B9F4-54E17BF90D1D}">
      <dgm:prSet/>
      <dgm:spPr/>
      <dgm:t>
        <a:bodyPr/>
        <a:lstStyle/>
        <a:p>
          <a:endParaRPr lang="en-GB"/>
        </a:p>
      </dgm:t>
    </dgm:pt>
    <dgm:pt modelId="{B394F3BC-C2FE-48EC-AA86-77A94BC1A997}" type="sibTrans" cxnId="{6AE67E44-096E-4378-B9F4-54E17BF90D1D}">
      <dgm:prSet/>
      <dgm:spPr/>
      <dgm:t>
        <a:bodyPr/>
        <a:lstStyle/>
        <a:p>
          <a:endParaRPr lang="en-GB"/>
        </a:p>
      </dgm:t>
    </dgm:pt>
    <dgm:pt modelId="{DCB1F56E-0F24-474D-B3B4-C6572E928068}">
      <dgm:prSet phldrT="[Text]"/>
      <dgm:spPr/>
      <dgm:t>
        <a:bodyPr/>
        <a:lstStyle/>
        <a:p>
          <a:endParaRPr lang="en-GB" dirty="0"/>
        </a:p>
      </dgm:t>
    </dgm:pt>
    <dgm:pt modelId="{DFF51132-A072-4573-9A0A-19A8CB0BCFE1}" type="parTrans" cxnId="{679D0463-B285-4409-8C90-E283D4A3C961}">
      <dgm:prSet/>
      <dgm:spPr/>
      <dgm:t>
        <a:bodyPr/>
        <a:lstStyle/>
        <a:p>
          <a:endParaRPr lang="en-GB"/>
        </a:p>
      </dgm:t>
    </dgm:pt>
    <dgm:pt modelId="{0F874FBB-2C26-4236-A0FE-AA502737C5A4}" type="sibTrans" cxnId="{679D0463-B285-4409-8C90-E283D4A3C961}">
      <dgm:prSet/>
      <dgm:spPr/>
      <dgm:t>
        <a:bodyPr/>
        <a:lstStyle/>
        <a:p>
          <a:endParaRPr lang="en-GB"/>
        </a:p>
      </dgm:t>
    </dgm:pt>
    <dgm:pt modelId="{6CD22B17-AEC5-4A6E-AB46-34DDD7FC346C}">
      <dgm:prSet phldrT="[Text]"/>
      <dgm:spPr/>
      <dgm:t>
        <a:bodyPr/>
        <a:lstStyle/>
        <a:p>
          <a:endParaRPr lang="en-GB" dirty="0"/>
        </a:p>
      </dgm:t>
    </dgm:pt>
    <dgm:pt modelId="{9C981AC5-3727-4B94-BDAA-3651B035D07E}" type="parTrans" cxnId="{3B6B3434-7BB9-4E1C-9FFD-31B3694B3468}">
      <dgm:prSet/>
      <dgm:spPr/>
      <dgm:t>
        <a:bodyPr/>
        <a:lstStyle/>
        <a:p>
          <a:endParaRPr lang="en-GB"/>
        </a:p>
      </dgm:t>
    </dgm:pt>
    <dgm:pt modelId="{F1C04B95-E552-43F6-91B5-8634F02771EF}" type="sibTrans" cxnId="{3B6B3434-7BB9-4E1C-9FFD-31B3694B3468}">
      <dgm:prSet/>
      <dgm:spPr/>
      <dgm:t>
        <a:bodyPr/>
        <a:lstStyle/>
        <a:p>
          <a:endParaRPr lang="en-GB"/>
        </a:p>
      </dgm:t>
    </dgm:pt>
    <dgm:pt modelId="{083B40A6-3BA1-4653-847C-78929DAEED6E}">
      <dgm:prSet phldrT="[Text]"/>
      <dgm:spPr/>
      <dgm:t>
        <a:bodyPr/>
        <a:lstStyle/>
        <a:p>
          <a:endParaRPr lang="en-GB" dirty="0"/>
        </a:p>
      </dgm:t>
    </dgm:pt>
    <dgm:pt modelId="{A9803DC1-CD81-4250-9FE2-3A81ECD07C27}" type="parTrans" cxnId="{336EDEAD-D539-43ED-AD0A-ECC75D917308}">
      <dgm:prSet/>
      <dgm:spPr/>
      <dgm:t>
        <a:bodyPr/>
        <a:lstStyle/>
        <a:p>
          <a:endParaRPr lang="en-GB"/>
        </a:p>
      </dgm:t>
    </dgm:pt>
    <dgm:pt modelId="{16B0D213-3CA7-4148-80FD-0BBE177E27B1}" type="sibTrans" cxnId="{336EDEAD-D539-43ED-AD0A-ECC75D917308}">
      <dgm:prSet/>
      <dgm:spPr/>
      <dgm:t>
        <a:bodyPr/>
        <a:lstStyle/>
        <a:p>
          <a:endParaRPr lang="en-GB"/>
        </a:p>
      </dgm:t>
    </dgm:pt>
    <dgm:pt modelId="{26F1047D-6755-48FE-BF70-313C77C0DFB6}">
      <dgm:prSet phldrT="[Text]"/>
      <dgm:spPr/>
      <dgm:t>
        <a:bodyPr/>
        <a:lstStyle/>
        <a:p>
          <a:endParaRPr lang="en-GB" dirty="0"/>
        </a:p>
      </dgm:t>
    </dgm:pt>
    <dgm:pt modelId="{6B127677-0CF7-4B0E-A4C5-9FF470BA62FA}" type="parTrans" cxnId="{B0363627-1636-498F-A787-EAE9D1130CEB}">
      <dgm:prSet/>
      <dgm:spPr/>
      <dgm:t>
        <a:bodyPr/>
        <a:lstStyle/>
        <a:p>
          <a:endParaRPr lang="en-GB"/>
        </a:p>
      </dgm:t>
    </dgm:pt>
    <dgm:pt modelId="{5D9069FA-6535-41A8-B39E-8A4017D72AF2}" type="sibTrans" cxnId="{B0363627-1636-498F-A787-EAE9D1130CEB}">
      <dgm:prSet/>
      <dgm:spPr/>
      <dgm:t>
        <a:bodyPr/>
        <a:lstStyle/>
        <a:p>
          <a:endParaRPr lang="en-GB"/>
        </a:p>
      </dgm:t>
    </dgm:pt>
    <dgm:pt modelId="{3E87874A-6CC0-4618-821B-5008B9FB4208}">
      <dgm:prSet phldrT="[Text]"/>
      <dgm:spPr/>
      <dgm:t>
        <a:bodyPr/>
        <a:lstStyle/>
        <a:p>
          <a:endParaRPr lang="en-GB" dirty="0"/>
        </a:p>
      </dgm:t>
    </dgm:pt>
    <dgm:pt modelId="{37327856-49E2-49EB-A3C6-843EA8CB1660}" type="parTrans" cxnId="{0EA35DCB-C2F1-4368-8BA8-B3ACFB5B3C7F}">
      <dgm:prSet/>
      <dgm:spPr/>
      <dgm:t>
        <a:bodyPr/>
        <a:lstStyle/>
        <a:p>
          <a:endParaRPr lang="en-GB"/>
        </a:p>
      </dgm:t>
    </dgm:pt>
    <dgm:pt modelId="{59FA8E24-F0E4-415A-BDDE-BE0A5F880DA1}" type="sibTrans" cxnId="{0EA35DCB-C2F1-4368-8BA8-B3ACFB5B3C7F}">
      <dgm:prSet/>
      <dgm:spPr/>
      <dgm:t>
        <a:bodyPr/>
        <a:lstStyle/>
        <a:p>
          <a:endParaRPr lang="en-GB"/>
        </a:p>
      </dgm:t>
    </dgm:pt>
    <dgm:pt modelId="{87E4D114-BDE3-4190-8B84-7CB731B01829}">
      <dgm:prSet phldrT="[Text]"/>
      <dgm:spPr>
        <a:solidFill>
          <a:srgbClr val="FFFF00"/>
        </a:solidFill>
      </dgm:spPr>
      <dgm:t>
        <a:bodyPr/>
        <a:lstStyle/>
        <a:p>
          <a:endParaRPr lang="en-GB" dirty="0"/>
        </a:p>
      </dgm:t>
    </dgm:pt>
    <dgm:pt modelId="{4F231B3C-39D9-481F-82EE-9F3B669A1C33}" type="parTrans" cxnId="{2A6D56FC-7E98-4157-B907-4EA9288ADE4A}">
      <dgm:prSet/>
      <dgm:spPr/>
      <dgm:t>
        <a:bodyPr/>
        <a:lstStyle/>
        <a:p>
          <a:endParaRPr lang="en-GB"/>
        </a:p>
      </dgm:t>
    </dgm:pt>
    <dgm:pt modelId="{1D398D56-21E9-4237-98FA-0D32C4615D8E}" type="sibTrans" cxnId="{2A6D56FC-7E98-4157-B907-4EA9288ADE4A}">
      <dgm:prSet/>
      <dgm:spPr/>
      <dgm:t>
        <a:bodyPr/>
        <a:lstStyle/>
        <a:p>
          <a:endParaRPr lang="en-GB"/>
        </a:p>
      </dgm:t>
    </dgm:pt>
    <dgm:pt modelId="{752D21D5-4751-4994-8A55-27011B43B7D2}" type="pres">
      <dgm:prSet presAssocID="{2E0352B9-CB99-488A-AA5C-189BE4BAE886}" presName="Name0" presStyleCnt="0">
        <dgm:presLayoutVars>
          <dgm:chMax val="1"/>
          <dgm:chPref val="1"/>
          <dgm:dir/>
          <dgm:animOne val="branch"/>
          <dgm:animLvl val="lvl"/>
        </dgm:presLayoutVars>
      </dgm:prSet>
      <dgm:spPr/>
      <dgm:t>
        <a:bodyPr/>
        <a:lstStyle/>
        <a:p>
          <a:endParaRPr lang="en-GB"/>
        </a:p>
      </dgm:t>
    </dgm:pt>
    <dgm:pt modelId="{FF900301-E79A-4117-A71E-A0A80898F19F}" type="pres">
      <dgm:prSet presAssocID="{5D4593D0-BC66-4363-9B49-B1DD5B3F4C51}" presName="Parent" presStyleLbl="node0" presStyleIdx="0" presStyleCnt="1">
        <dgm:presLayoutVars>
          <dgm:chMax val="6"/>
          <dgm:chPref val="6"/>
        </dgm:presLayoutVars>
      </dgm:prSet>
      <dgm:spPr/>
      <dgm:t>
        <a:bodyPr/>
        <a:lstStyle/>
        <a:p>
          <a:endParaRPr lang="en-GB"/>
        </a:p>
      </dgm:t>
    </dgm:pt>
    <dgm:pt modelId="{4EA7C004-E7DD-4CFD-973A-8044FB728DFB}" type="pres">
      <dgm:prSet presAssocID="{DCB1F56E-0F24-474D-B3B4-C6572E928068}" presName="Accent1" presStyleCnt="0"/>
      <dgm:spPr/>
    </dgm:pt>
    <dgm:pt modelId="{14EE2C33-BA87-4275-9318-C012BF48C0F8}" type="pres">
      <dgm:prSet presAssocID="{DCB1F56E-0F24-474D-B3B4-C6572E928068}" presName="Accent" presStyleLbl="bgShp" presStyleIdx="0" presStyleCnt="6"/>
      <dgm:spPr/>
    </dgm:pt>
    <dgm:pt modelId="{DF03ED9B-66BB-4B3F-AA56-C0D1EA8591B0}" type="pres">
      <dgm:prSet presAssocID="{DCB1F56E-0F24-474D-B3B4-C6572E928068}" presName="Child1" presStyleLbl="node1" presStyleIdx="0" presStyleCnt="6">
        <dgm:presLayoutVars>
          <dgm:chMax val="0"/>
          <dgm:chPref val="0"/>
          <dgm:bulletEnabled val="1"/>
        </dgm:presLayoutVars>
      </dgm:prSet>
      <dgm:spPr/>
      <dgm:t>
        <a:bodyPr/>
        <a:lstStyle/>
        <a:p>
          <a:endParaRPr lang="en-GB"/>
        </a:p>
      </dgm:t>
    </dgm:pt>
    <dgm:pt modelId="{A484F50E-FEB0-4076-968E-B5DBB61A4B24}" type="pres">
      <dgm:prSet presAssocID="{6CD22B17-AEC5-4A6E-AB46-34DDD7FC346C}" presName="Accent2" presStyleCnt="0"/>
      <dgm:spPr/>
    </dgm:pt>
    <dgm:pt modelId="{51915EDE-F2AF-487B-9FC8-E95945718EC6}" type="pres">
      <dgm:prSet presAssocID="{6CD22B17-AEC5-4A6E-AB46-34DDD7FC346C}" presName="Accent" presStyleLbl="bgShp" presStyleIdx="1" presStyleCnt="6"/>
      <dgm:spPr/>
    </dgm:pt>
    <dgm:pt modelId="{CB42E851-FD35-4174-8E3D-02903AEAF592}" type="pres">
      <dgm:prSet presAssocID="{6CD22B17-AEC5-4A6E-AB46-34DDD7FC346C}" presName="Child2" presStyleLbl="node1" presStyleIdx="1" presStyleCnt="6">
        <dgm:presLayoutVars>
          <dgm:chMax val="0"/>
          <dgm:chPref val="0"/>
          <dgm:bulletEnabled val="1"/>
        </dgm:presLayoutVars>
      </dgm:prSet>
      <dgm:spPr/>
      <dgm:t>
        <a:bodyPr/>
        <a:lstStyle/>
        <a:p>
          <a:endParaRPr lang="en-GB"/>
        </a:p>
      </dgm:t>
    </dgm:pt>
    <dgm:pt modelId="{16496D91-B98D-4059-A653-D96B9839FE9D}" type="pres">
      <dgm:prSet presAssocID="{083B40A6-3BA1-4653-847C-78929DAEED6E}" presName="Accent3" presStyleCnt="0"/>
      <dgm:spPr/>
    </dgm:pt>
    <dgm:pt modelId="{ABB2586C-6BD1-4E14-996D-32CCC4B243A1}" type="pres">
      <dgm:prSet presAssocID="{083B40A6-3BA1-4653-847C-78929DAEED6E}" presName="Accent" presStyleLbl="bgShp" presStyleIdx="2" presStyleCnt="6"/>
      <dgm:spPr/>
    </dgm:pt>
    <dgm:pt modelId="{C6048730-E19C-43A8-B0E1-9F4FB91DD1D0}" type="pres">
      <dgm:prSet presAssocID="{083B40A6-3BA1-4653-847C-78929DAEED6E}" presName="Child3" presStyleLbl="node1" presStyleIdx="2" presStyleCnt="6">
        <dgm:presLayoutVars>
          <dgm:chMax val="0"/>
          <dgm:chPref val="0"/>
          <dgm:bulletEnabled val="1"/>
        </dgm:presLayoutVars>
      </dgm:prSet>
      <dgm:spPr/>
      <dgm:t>
        <a:bodyPr/>
        <a:lstStyle/>
        <a:p>
          <a:endParaRPr lang="en-GB"/>
        </a:p>
      </dgm:t>
    </dgm:pt>
    <dgm:pt modelId="{D2645E41-6F81-43D0-A919-0A10FE02CEF3}" type="pres">
      <dgm:prSet presAssocID="{26F1047D-6755-48FE-BF70-313C77C0DFB6}" presName="Accent4" presStyleCnt="0"/>
      <dgm:spPr/>
    </dgm:pt>
    <dgm:pt modelId="{5E000B81-CB26-4620-B85C-2C53C94104AC}" type="pres">
      <dgm:prSet presAssocID="{26F1047D-6755-48FE-BF70-313C77C0DFB6}" presName="Accent" presStyleLbl="bgShp" presStyleIdx="3" presStyleCnt="6"/>
      <dgm:spPr/>
    </dgm:pt>
    <dgm:pt modelId="{18E979CF-F6CE-4783-B3C2-E4ACD3864F47}" type="pres">
      <dgm:prSet presAssocID="{26F1047D-6755-48FE-BF70-313C77C0DFB6}" presName="Child4" presStyleLbl="node1" presStyleIdx="3" presStyleCnt="6">
        <dgm:presLayoutVars>
          <dgm:chMax val="0"/>
          <dgm:chPref val="0"/>
          <dgm:bulletEnabled val="1"/>
        </dgm:presLayoutVars>
      </dgm:prSet>
      <dgm:spPr/>
      <dgm:t>
        <a:bodyPr/>
        <a:lstStyle/>
        <a:p>
          <a:endParaRPr lang="en-GB"/>
        </a:p>
      </dgm:t>
    </dgm:pt>
    <dgm:pt modelId="{B4C9DA25-90E6-404B-9110-3BC253AFAB01}" type="pres">
      <dgm:prSet presAssocID="{3E87874A-6CC0-4618-821B-5008B9FB4208}" presName="Accent5" presStyleCnt="0"/>
      <dgm:spPr/>
    </dgm:pt>
    <dgm:pt modelId="{57B288B3-14DE-4E62-B780-7C2659D04917}" type="pres">
      <dgm:prSet presAssocID="{3E87874A-6CC0-4618-821B-5008B9FB4208}" presName="Accent" presStyleLbl="bgShp" presStyleIdx="4" presStyleCnt="6"/>
      <dgm:spPr/>
    </dgm:pt>
    <dgm:pt modelId="{A419DD5B-33AB-47F1-8419-3578478592EF}" type="pres">
      <dgm:prSet presAssocID="{3E87874A-6CC0-4618-821B-5008B9FB4208}" presName="Child5" presStyleLbl="node1" presStyleIdx="4" presStyleCnt="6">
        <dgm:presLayoutVars>
          <dgm:chMax val="0"/>
          <dgm:chPref val="0"/>
          <dgm:bulletEnabled val="1"/>
        </dgm:presLayoutVars>
      </dgm:prSet>
      <dgm:spPr/>
      <dgm:t>
        <a:bodyPr/>
        <a:lstStyle/>
        <a:p>
          <a:endParaRPr lang="en-GB"/>
        </a:p>
      </dgm:t>
    </dgm:pt>
    <dgm:pt modelId="{695DE998-2554-407C-B66A-CC6D7E967156}" type="pres">
      <dgm:prSet presAssocID="{87E4D114-BDE3-4190-8B84-7CB731B01829}" presName="Accent6" presStyleCnt="0"/>
      <dgm:spPr/>
    </dgm:pt>
    <dgm:pt modelId="{B0B1C585-B768-4592-B44C-A5B643FAD39C}" type="pres">
      <dgm:prSet presAssocID="{87E4D114-BDE3-4190-8B84-7CB731B01829}" presName="Accent" presStyleLbl="bgShp" presStyleIdx="5" presStyleCnt="6"/>
      <dgm:spPr/>
    </dgm:pt>
    <dgm:pt modelId="{658CAAE8-26CD-429F-8BBE-81DCF2E2CE3F}" type="pres">
      <dgm:prSet presAssocID="{87E4D114-BDE3-4190-8B84-7CB731B01829}" presName="Child6" presStyleLbl="node1" presStyleIdx="5" presStyleCnt="6">
        <dgm:presLayoutVars>
          <dgm:chMax val="0"/>
          <dgm:chPref val="0"/>
          <dgm:bulletEnabled val="1"/>
        </dgm:presLayoutVars>
      </dgm:prSet>
      <dgm:spPr/>
      <dgm:t>
        <a:bodyPr/>
        <a:lstStyle/>
        <a:p>
          <a:endParaRPr lang="en-GB"/>
        </a:p>
      </dgm:t>
    </dgm:pt>
  </dgm:ptLst>
  <dgm:cxnLst>
    <dgm:cxn modelId="{B0363627-1636-498F-A787-EAE9D1130CEB}" srcId="{5D4593D0-BC66-4363-9B49-B1DD5B3F4C51}" destId="{26F1047D-6755-48FE-BF70-313C77C0DFB6}" srcOrd="3" destOrd="0" parTransId="{6B127677-0CF7-4B0E-A4C5-9FF470BA62FA}" sibTransId="{5D9069FA-6535-41A8-B39E-8A4017D72AF2}"/>
    <dgm:cxn modelId="{DEC1921F-5D59-446F-AB8A-0319D56E5A2C}" type="presOf" srcId="{5D4593D0-BC66-4363-9B49-B1DD5B3F4C51}" destId="{FF900301-E79A-4117-A71E-A0A80898F19F}" srcOrd="0" destOrd="0" presId="urn:microsoft.com/office/officeart/2011/layout/HexagonRadial"/>
    <dgm:cxn modelId="{14989EF9-6140-4978-8B98-C7BCDB26DB07}" type="presOf" srcId="{2E0352B9-CB99-488A-AA5C-189BE4BAE886}" destId="{752D21D5-4751-4994-8A55-27011B43B7D2}" srcOrd="0" destOrd="0" presId="urn:microsoft.com/office/officeart/2011/layout/HexagonRadial"/>
    <dgm:cxn modelId="{336EDEAD-D539-43ED-AD0A-ECC75D917308}" srcId="{5D4593D0-BC66-4363-9B49-B1DD5B3F4C51}" destId="{083B40A6-3BA1-4653-847C-78929DAEED6E}" srcOrd="2" destOrd="0" parTransId="{A9803DC1-CD81-4250-9FE2-3A81ECD07C27}" sibTransId="{16B0D213-3CA7-4148-80FD-0BBE177E27B1}"/>
    <dgm:cxn modelId="{CA31DED5-601E-4BF4-9323-3223551EF1C5}" type="presOf" srcId="{26F1047D-6755-48FE-BF70-313C77C0DFB6}" destId="{18E979CF-F6CE-4783-B3C2-E4ACD3864F47}" srcOrd="0" destOrd="0" presId="urn:microsoft.com/office/officeart/2011/layout/HexagonRadial"/>
    <dgm:cxn modelId="{7AAF4A6D-A396-4154-9978-62351678C6EF}" type="presOf" srcId="{87E4D114-BDE3-4190-8B84-7CB731B01829}" destId="{658CAAE8-26CD-429F-8BBE-81DCF2E2CE3F}" srcOrd="0" destOrd="0" presId="urn:microsoft.com/office/officeart/2011/layout/HexagonRadial"/>
    <dgm:cxn modelId="{EB116B77-94CC-4C4E-91C4-7DC8BE816C93}" type="presOf" srcId="{3E87874A-6CC0-4618-821B-5008B9FB4208}" destId="{A419DD5B-33AB-47F1-8419-3578478592EF}" srcOrd="0" destOrd="0" presId="urn:microsoft.com/office/officeart/2011/layout/HexagonRadial"/>
    <dgm:cxn modelId="{0EA35DCB-C2F1-4368-8BA8-B3ACFB5B3C7F}" srcId="{5D4593D0-BC66-4363-9B49-B1DD5B3F4C51}" destId="{3E87874A-6CC0-4618-821B-5008B9FB4208}" srcOrd="4" destOrd="0" parTransId="{37327856-49E2-49EB-A3C6-843EA8CB1660}" sibTransId="{59FA8E24-F0E4-415A-BDDE-BE0A5F880DA1}"/>
    <dgm:cxn modelId="{833601CA-2A31-4033-B46C-3B6F905C0FBE}" type="presOf" srcId="{083B40A6-3BA1-4653-847C-78929DAEED6E}" destId="{C6048730-E19C-43A8-B0E1-9F4FB91DD1D0}" srcOrd="0" destOrd="0" presId="urn:microsoft.com/office/officeart/2011/layout/HexagonRadial"/>
    <dgm:cxn modelId="{A15D65CF-5591-4B5E-BFB6-1086ED9E5284}" type="presOf" srcId="{6CD22B17-AEC5-4A6E-AB46-34DDD7FC346C}" destId="{CB42E851-FD35-4174-8E3D-02903AEAF592}" srcOrd="0" destOrd="0" presId="urn:microsoft.com/office/officeart/2011/layout/HexagonRadial"/>
    <dgm:cxn modelId="{679D0463-B285-4409-8C90-E283D4A3C961}" srcId="{5D4593D0-BC66-4363-9B49-B1DD5B3F4C51}" destId="{DCB1F56E-0F24-474D-B3B4-C6572E928068}" srcOrd="0" destOrd="0" parTransId="{DFF51132-A072-4573-9A0A-19A8CB0BCFE1}" sibTransId="{0F874FBB-2C26-4236-A0FE-AA502737C5A4}"/>
    <dgm:cxn modelId="{6AE67E44-096E-4378-B9F4-54E17BF90D1D}" srcId="{2E0352B9-CB99-488A-AA5C-189BE4BAE886}" destId="{5D4593D0-BC66-4363-9B49-B1DD5B3F4C51}" srcOrd="0" destOrd="0" parTransId="{68632C12-FFCD-4A8B-80B7-25C6326DB377}" sibTransId="{B394F3BC-C2FE-48EC-AA86-77A94BC1A997}"/>
    <dgm:cxn modelId="{2A6D56FC-7E98-4157-B907-4EA9288ADE4A}" srcId="{5D4593D0-BC66-4363-9B49-B1DD5B3F4C51}" destId="{87E4D114-BDE3-4190-8B84-7CB731B01829}" srcOrd="5" destOrd="0" parTransId="{4F231B3C-39D9-481F-82EE-9F3B669A1C33}" sibTransId="{1D398D56-21E9-4237-98FA-0D32C4615D8E}"/>
    <dgm:cxn modelId="{3B6B3434-7BB9-4E1C-9FFD-31B3694B3468}" srcId="{5D4593D0-BC66-4363-9B49-B1DD5B3F4C51}" destId="{6CD22B17-AEC5-4A6E-AB46-34DDD7FC346C}" srcOrd="1" destOrd="0" parTransId="{9C981AC5-3727-4B94-BDAA-3651B035D07E}" sibTransId="{F1C04B95-E552-43F6-91B5-8634F02771EF}"/>
    <dgm:cxn modelId="{F40E8237-F198-43E9-A53E-A28B68E19FB2}" type="presOf" srcId="{DCB1F56E-0F24-474D-B3B4-C6572E928068}" destId="{DF03ED9B-66BB-4B3F-AA56-C0D1EA8591B0}" srcOrd="0" destOrd="0" presId="urn:microsoft.com/office/officeart/2011/layout/HexagonRadial"/>
    <dgm:cxn modelId="{4B3C7391-8E3F-4117-8941-5A8C5276B01C}" type="presParOf" srcId="{752D21D5-4751-4994-8A55-27011B43B7D2}" destId="{FF900301-E79A-4117-A71E-A0A80898F19F}" srcOrd="0" destOrd="0" presId="urn:microsoft.com/office/officeart/2011/layout/HexagonRadial"/>
    <dgm:cxn modelId="{76A86B93-65C8-437E-A9F4-6CB1C743F43E}" type="presParOf" srcId="{752D21D5-4751-4994-8A55-27011B43B7D2}" destId="{4EA7C004-E7DD-4CFD-973A-8044FB728DFB}" srcOrd="1" destOrd="0" presId="urn:microsoft.com/office/officeart/2011/layout/HexagonRadial"/>
    <dgm:cxn modelId="{406C84B2-9CBB-422F-BC40-705E8282A83E}" type="presParOf" srcId="{4EA7C004-E7DD-4CFD-973A-8044FB728DFB}" destId="{14EE2C33-BA87-4275-9318-C012BF48C0F8}" srcOrd="0" destOrd="0" presId="urn:microsoft.com/office/officeart/2011/layout/HexagonRadial"/>
    <dgm:cxn modelId="{D7E1689A-5EC2-4FE1-B56C-3C674F0CF16A}" type="presParOf" srcId="{752D21D5-4751-4994-8A55-27011B43B7D2}" destId="{DF03ED9B-66BB-4B3F-AA56-C0D1EA8591B0}" srcOrd="2" destOrd="0" presId="urn:microsoft.com/office/officeart/2011/layout/HexagonRadial"/>
    <dgm:cxn modelId="{8FF5EF89-C919-46E6-8765-F97DCB67D7B8}" type="presParOf" srcId="{752D21D5-4751-4994-8A55-27011B43B7D2}" destId="{A484F50E-FEB0-4076-968E-B5DBB61A4B24}" srcOrd="3" destOrd="0" presId="urn:microsoft.com/office/officeart/2011/layout/HexagonRadial"/>
    <dgm:cxn modelId="{BC4321CC-6FCB-4F92-94BE-EAA67B0D2607}" type="presParOf" srcId="{A484F50E-FEB0-4076-968E-B5DBB61A4B24}" destId="{51915EDE-F2AF-487B-9FC8-E95945718EC6}" srcOrd="0" destOrd="0" presId="urn:microsoft.com/office/officeart/2011/layout/HexagonRadial"/>
    <dgm:cxn modelId="{1402A10D-73A3-4191-8F7F-6F982BA7964A}" type="presParOf" srcId="{752D21D5-4751-4994-8A55-27011B43B7D2}" destId="{CB42E851-FD35-4174-8E3D-02903AEAF592}" srcOrd="4" destOrd="0" presId="urn:microsoft.com/office/officeart/2011/layout/HexagonRadial"/>
    <dgm:cxn modelId="{13A8A547-1211-466C-80D3-5D39BA0816C6}" type="presParOf" srcId="{752D21D5-4751-4994-8A55-27011B43B7D2}" destId="{16496D91-B98D-4059-A653-D96B9839FE9D}" srcOrd="5" destOrd="0" presId="urn:microsoft.com/office/officeart/2011/layout/HexagonRadial"/>
    <dgm:cxn modelId="{3DF30C96-E60B-41B6-947A-D3ACB11460A3}" type="presParOf" srcId="{16496D91-B98D-4059-A653-D96B9839FE9D}" destId="{ABB2586C-6BD1-4E14-996D-32CCC4B243A1}" srcOrd="0" destOrd="0" presId="urn:microsoft.com/office/officeart/2011/layout/HexagonRadial"/>
    <dgm:cxn modelId="{D29B8335-E898-4F6F-A28D-74C7AA893AB1}" type="presParOf" srcId="{752D21D5-4751-4994-8A55-27011B43B7D2}" destId="{C6048730-E19C-43A8-B0E1-9F4FB91DD1D0}" srcOrd="6" destOrd="0" presId="urn:microsoft.com/office/officeart/2011/layout/HexagonRadial"/>
    <dgm:cxn modelId="{3FCCAE25-6C2D-4081-A6EA-BFC3BC7F9842}" type="presParOf" srcId="{752D21D5-4751-4994-8A55-27011B43B7D2}" destId="{D2645E41-6F81-43D0-A919-0A10FE02CEF3}" srcOrd="7" destOrd="0" presId="urn:microsoft.com/office/officeart/2011/layout/HexagonRadial"/>
    <dgm:cxn modelId="{0999231F-EF71-483F-9233-4B593820D904}" type="presParOf" srcId="{D2645E41-6F81-43D0-A919-0A10FE02CEF3}" destId="{5E000B81-CB26-4620-B85C-2C53C94104AC}" srcOrd="0" destOrd="0" presId="urn:microsoft.com/office/officeart/2011/layout/HexagonRadial"/>
    <dgm:cxn modelId="{0704B84B-C813-4331-964E-DC81AB01F133}" type="presParOf" srcId="{752D21D5-4751-4994-8A55-27011B43B7D2}" destId="{18E979CF-F6CE-4783-B3C2-E4ACD3864F47}" srcOrd="8" destOrd="0" presId="urn:microsoft.com/office/officeart/2011/layout/HexagonRadial"/>
    <dgm:cxn modelId="{5D82A1A8-43F2-4A92-A25E-711B14B18048}" type="presParOf" srcId="{752D21D5-4751-4994-8A55-27011B43B7D2}" destId="{B4C9DA25-90E6-404B-9110-3BC253AFAB01}" srcOrd="9" destOrd="0" presId="urn:microsoft.com/office/officeart/2011/layout/HexagonRadial"/>
    <dgm:cxn modelId="{8E23562F-AE68-4E42-B2EF-8145E0EF4130}" type="presParOf" srcId="{B4C9DA25-90E6-404B-9110-3BC253AFAB01}" destId="{57B288B3-14DE-4E62-B780-7C2659D04917}" srcOrd="0" destOrd="0" presId="urn:microsoft.com/office/officeart/2011/layout/HexagonRadial"/>
    <dgm:cxn modelId="{B343B962-8A29-4A8C-AAA2-CD06782A3256}" type="presParOf" srcId="{752D21D5-4751-4994-8A55-27011B43B7D2}" destId="{A419DD5B-33AB-47F1-8419-3578478592EF}" srcOrd="10" destOrd="0" presId="urn:microsoft.com/office/officeart/2011/layout/HexagonRadial"/>
    <dgm:cxn modelId="{BB20D5E5-2FB6-4F40-A292-5B030BA425FA}" type="presParOf" srcId="{752D21D5-4751-4994-8A55-27011B43B7D2}" destId="{695DE998-2554-407C-B66A-CC6D7E967156}" srcOrd="11" destOrd="0" presId="urn:microsoft.com/office/officeart/2011/layout/HexagonRadial"/>
    <dgm:cxn modelId="{0B8CF033-8ECB-405D-882C-B8739E1E39B3}" type="presParOf" srcId="{695DE998-2554-407C-B66A-CC6D7E967156}" destId="{B0B1C585-B768-4592-B44C-A5B643FAD39C}" srcOrd="0" destOrd="0" presId="urn:microsoft.com/office/officeart/2011/layout/HexagonRadial"/>
    <dgm:cxn modelId="{49696961-69BF-46BA-9BB6-B9A054B0B077}" type="presParOf" srcId="{752D21D5-4751-4994-8A55-27011B43B7D2}" destId="{658CAAE8-26CD-429F-8BBE-81DCF2E2CE3F}" srcOrd="12" destOrd="0" presId="urn:microsoft.com/office/officeart/2011/layout/HexagonRadial"/>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C05260F-87D3-4B28-9158-F92BAE885F61}" type="doc">
      <dgm:prSet loTypeId="urn:microsoft.com/office/officeart/2005/8/layout/hProcess3" loCatId="process" qsTypeId="urn:microsoft.com/office/officeart/2005/8/quickstyle/simple1" qsCatId="simple" csTypeId="urn:microsoft.com/office/officeart/2005/8/colors/colorful4" csCatId="colorful" phldr="1"/>
      <dgm:spPr/>
    </dgm:pt>
    <dgm:pt modelId="{4FAF49C9-BDA7-44A4-95E7-3B77FC086612}">
      <dgm:prSet phldrT="[Text]"/>
      <dgm:spPr/>
      <dgm:t>
        <a:bodyPr/>
        <a:lstStyle/>
        <a:p>
          <a:r>
            <a:rPr lang="en-GB" b="1" dirty="0" smtClean="0">
              <a:solidFill>
                <a:schemeClr val="bg1"/>
              </a:solidFill>
            </a:rPr>
            <a:t>One side of the argument is…</a:t>
          </a:r>
          <a:endParaRPr lang="en-GB" b="1" dirty="0">
            <a:solidFill>
              <a:schemeClr val="bg1"/>
            </a:solidFill>
          </a:endParaRPr>
        </a:p>
      </dgm:t>
    </dgm:pt>
    <dgm:pt modelId="{5D66F0C7-B4FE-49CF-8CB1-7C5C6CC27182}" type="parTrans" cxnId="{7686A34D-64FA-4E7B-B7A4-10301B45EA74}">
      <dgm:prSet/>
      <dgm:spPr/>
      <dgm:t>
        <a:bodyPr/>
        <a:lstStyle/>
        <a:p>
          <a:endParaRPr lang="en-GB"/>
        </a:p>
      </dgm:t>
    </dgm:pt>
    <dgm:pt modelId="{842031A0-9E7F-43E2-BFED-1B23DF945EA5}" type="sibTrans" cxnId="{7686A34D-64FA-4E7B-B7A4-10301B45EA74}">
      <dgm:prSet/>
      <dgm:spPr/>
      <dgm:t>
        <a:bodyPr/>
        <a:lstStyle/>
        <a:p>
          <a:endParaRPr lang="en-GB"/>
        </a:p>
      </dgm:t>
    </dgm:pt>
    <dgm:pt modelId="{408B57B6-1B2F-46F2-B086-07F025C9C01C}">
      <dgm:prSet phldrT="[Text]"/>
      <dgm:spPr/>
      <dgm:t>
        <a:bodyPr/>
        <a:lstStyle/>
        <a:p>
          <a:endParaRPr lang="en-GB" dirty="0"/>
        </a:p>
      </dgm:t>
    </dgm:pt>
    <dgm:pt modelId="{7BD20711-A5CF-49E6-9ED4-1667BF894F7D}" type="parTrans" cxnId="{4FA04BDB-BC10-4885-BB12-975F5FF72FCC}">
      <dgm:prSet/>
      <dgm:spPr/>
      <dgm:t>
        <a:bodyPr/>
        <a:lstStyle/>
        <a:p>
          <a:endParaRPr lang="en-GB"/>
        </a:p>
      </dgm:t>
    </dgm:pt>
    <dgm:pt modelId="{3C33E60F-9F96-4023-A50C-EA2FE0C02DD8}" type="sibTrans" cxnId="{4FA04BDB-BC10-4885-BB12-975F5FF72FCC}">
      <dgm:prSet/>
      <dgm:spPr/>
      <dgm:t>
        <a:bodyPr/>
        <a:lstStyle/>
        <a:p>
          <a:endParaRPr lang="en-GB"/>
        </a:p>
      </dgm:t>
    </dgm:pt>
    <dgm:pt modelId="{21D79CF3-7FB1-40AF-9440-F78F531D43B4}">
      <dgm:prSet phldrT="[Text]"/>
      <dgm:spPr/>
      <dgm:t>
        <a:bodyPr/>
        <a:lstStyle/>
        <a:p>
          <a:endParaRPr lang="en-GB" dirty="0"/>
        </a:p>
      </dgm:t>
    </dgm:pt>
    <dgm:pt modelId="{94F31D1C-2030-42AD-9A5A-AE08EC3F0A7C}" type="parTrans" cxnId="{DE999EB1-B666-4CAB-9101-9D2D4D9A109B}">
      <dgm:prSet/>
      <dgm:spPr/>
      <dgm:t>
        <a:bodyPr/>
        <a:lstStyle/>
        <a:p>
          <a:endParaRPr lang="en-GB"/>
        </a:p>
      </dgm:t>
    </dgm:pt>
    <dgm:pt modelId="{0AFCFBFA-0905-4980-906F-4E6E1EC8E6F0}" type="sibTrans" cxnId="{DE999EB1-B666-4CAB-9101-9D2D4D9A109B}">
      <dgm:prSet/>
      <dgm:spPr/>
      <dgm:t>
        <a:bodyPr/>
        <a:lstStyle/>
        <a:p>
          <a:endParaRPr lang="en-GB"/>
        </a:p>
      </dgm:t>
    </dgm:pt>
    <dgm:pt modelId="{B723E8BB-35C2-40A2-B02D-4FD7D03486D5}" type="pres">
      <dgm:prSet presAssocID="{0C05260F-87D3-4B28-9158-F92BAE885F61}" presName="Name0" presStyleCnt="0">
        <dgm:presLayoutVars>
          <dgm:dir/>
          <dgm:animLvl val="lvl"/>
          <dgm:resizeHandles val="exact"/>
        </dgm:presLayoutVars>
      </dgm:prSet>
      <dgm:spPr/>
    </dgm:pt>
    <dgm:pt modelId="{ECE8F570-0F83-4EC4-B102-0F45B2EAB154}" type="pres">
      <dgm:prSet presAssocID="{0C05260F-87D3-4B28-9158-F92BAE885F61}" presName="dummy" presStyleCnt="0"/>
      <dgm:spPr/>
    </dgm:pt>
    <dgm:pt modelId="{4270EA65-EB64-474D-AAB7-F219FABF249F}" type="pres">
      <dgm:prSet presAssocID="{0C05260F-87D3-4B28-9158-F92BAE885F61}" presName="linH" presStyleCnt="0"/>
      <dgm:spPr/>
    </dgm:pt>
    <dgm:pt modelId="{67F61401-3B8C-45D0-8E39-C3271AAC7BF6}" type="pres">
      <dgm:prSet presAssocID="{0C05260F-87D3-4B28-9158-F92BAE885F61}" presName="padding1" presStyleCnt="0"/>
      <dgm:spPr/>
    </dgm:pt>
    <dgm:pt modelId="{906DB31D-9C42-4C80-9512-EFE93697A6AE}" type="pres">
      <dgm:prSet presAssocID="{4FAF49C9-BDA7-44A4-95E7-3B77FC086612}" presName="linV" presStyleCnt="0"/>
      <dgm:spPr/>
    </dgm:pt>
    <dgm:pt modelId="{B725D705-B65D-4803-B23E-38A140886634}" type="pres">
      <dgm:prSet presAssocID="{4FAF49C9-BDA7-44A4-95E7-3B77FC086612}" presName="spVertical1" presStyleCnt="0"/>
      <dgm:spPr/>
    </dgm:pt>
    <dgm:pt modelId="{54C95E1B-29E7-4B77-8A37-1BE7A5947F36}" type="pres">
      <dgm:prSet presAssocID="{4FAF49C9-BDA7-44A4-95E7-3B77FC086612}" presName="parTx" presStyleLbl="revTx" presStyleIdx="0" presStyleCnt="3" custScaleX="414995">
        <dgm:presLayoutVars>
          <dgm:chMax val="0"/>
          <dgm:chPref val="0"/>
          <dgm:bulletEnabled val="1"/>
        </dgm:presLayoutVars>
      </dgm:prSet>
      <dgm:spPr/>
      <dgm:t>
        <a:bodyPr/>
        <a:lstStyle/>
        <a:p>
          <a:endParaRPr lang="en-GB"/>
        </a:p>
      </dgm:t>
    </dgm:pt>
    <dgm:pt modelId="{66FDFDE8-F7E7-498A-AF51-8F81806AB351}" type="pres">
      <dgm:prSet presAssocID="{4FAF49C9-BDA7-44A4-95E7-3B77FC086612}" presName="spVertical2" presStyleCnt="0"/>
      <dgm:spPr/>
    </dgm:pt>
    <dgm:pt modelId="{19F0B2D4-E731-422C-949C-6758B4F670D7}" type="pres">
      <dgm:prSet presAssocID="{4FAF49C9-BDA7-44A4-95E7-3B77FC086612}" presName="spVertical3" presStyleCnt="0"/>
      <dgm:spPr/>
    </dgm:pt>
    <dgm:pt modelId="{3D02FE99-DC04-4B52-8F92-3379D3D4B3EB}" type="pres">
      <dgm:prSet presAssocID="{842031A0-9E7F-43E2-BFED-1B23DF945EA5}" presName="space" presStyleCnt="0"/>
      <dgm:spPr/>
    </dgm:pt>
    <dgm:pt modelId="{9E4B9F59-F8F8-4B01-9C5C-ED6213FBC2FF}" type="pres">
      <dgm:prSet presAssocID="{408B57B6-1B2F-46F2-B086-07F025C9C01C}" presName="linV" presStyleCnt="0"/>
      <dgm:spPr/>
    </dgm:pt>
    <dgm:pt modelId="{16D2ABBC-67D5-45DC-81D7-7FBF06C3AC14}" type="pres">
      <dgm:prSet presAssocID="{408B57B6-1B2F-46F2-B086-07F025C9C01C}" presName="spVertical1" presStyleCnt="0"/>
      <dgm:spPr/>
    </dgm:pt>
    <dgm:pt modelId="{0BE64727-F15F-4311-9CF8-97FFDBBCA3DA}" type="pres">
      <dgm:prSet presAssocID="{408B57B6-1B2F-46F2-B086-07F025C9C01C}" presName="parTx" presStyleLbl="revTx" presStyleIdx="1" presStyleCnt="3">
        <dgm:presLayoutVars>
          <dgm:chMax val="0"/>
          <dgm:chPref val="0"/>
          <dgm:bulletEnabled val="1"/>
        </dgm:presLayoutVars>
      </dgm:prSet>
      <dgm:spPr/>
      <dgm:t>
        <a:bodyPr/>
        <a:lstStyle/>
        <a:p>
          <a:endParaRPr lang="en-GB"/>
        </a:p>
      </dgm:t>
    </dgm:pt>
    <dgm:pt modelId="{9370AF90-1F89-4083-87DE-F83043404EBA}" type="pres">
      <dgm:prSet presAssocID="{408B57B6-1B2F-46F2-B086-07F025C9C01C}" presName="spVertical2" presStyleCnt="0"/>
      <dgm:spPr/>
    </dgm:pt>
    <dgm:pt modelId="{6A7FDD2D-876F-4FA0-86A4-E9988FCEA0C1}" type="pres">
      <dgm:prSet presAssocID="{408B57B6-1B2F-46F2-B086-07F025C9C01C}" presName="spVertical3" presStyleCnt="0"/>
      <dgm:spPr/>
    </dgm:pt>
    <dgm:pt modelId="{42D8B8D0-66FB-4DEE-B63C-11DE10F0AB39}" type="pres">
      <dgm:prSet presAssocID="{3C33E60F-9F96-4023-A50C-EA2FE0C02DD8}" presName="space" presStyleCnt="0"/>
      <dgm:spPr/>
    </dgm:pt>
    <dgm:pt modelId="{690B3FB5-7F93-4BDA-91CC-18B2C9662AFB}" type="pres">
      <dgm:prSet presAssocID="{21D79CF3-7FB1-40AF-9440-F78F531D43B4}" presName="linV" presStyleCnt="0"/>
      <dgm:spPr/>
    </dgm:pt>
    <dgm:pt modelId="{D1166EB1-1CD5-4D1D-8BBF-DB9EDA9A2A2B}" type="pres">
      <dgm:prSet presAssocID="{21D79CF3-7FB1-40AF-9440-F78F531D43B4}" presName="spVertical1" presStyleCnt="0"/>
      <dgm:spPr/>
    </dgm:pt>
    <dgm:pt modelId="{B7A1A947-60E5-4250-9C4F-6E9BBE3D3FC9}" type="pres">
      <dgm:prSet presAssocID="{21D79CF3-7FB1-40AF-9440-F78F531D43B4}" presName="parTx" presStyleLbl="revTx" presStyleIdx="2" presStyleCnt="3">
        <dgm:presLayoutVars>
          <dgm:chMax val="0"/>
          <dgm:chPref val="0"/>
          <dgm:bulletEnabled val="1"/>
        </dgm:presLayoutVars>
      </dgm:prSet>
      <dgm:spPr/>
      <dgm:t>
        <a:bodyPr/>
        <a:lstStyle/>
        <a:p>
          <a:endParaRPr lang="en-GB"/>
        </a:p>
      </dgm:t>
    </dgm:pt>
    <dgm:pt modelId="{2B40B62E-9D96-4799-A50C-4C5C70A2DCD9}" type="pres">
      <dgm:prSet presAssocID="{21D79CF3-7FB1-40AF-9440-F78F531D43B4}" presName="spVertical2" presStyleCnt="0"/>
      <dgm:spPr/>
    </dgm:pt>
    <dgm:pt modelId="{545FE1BA-85E3-4FEB-B0CB-F5646EA0358D}" type="pres">
      <dgm:prSet presAssocID="{21D79CF3-7FB1-40AF-9440-F78F531D43B4}" presName="spVertical3" presStyleCnt="0"/>
      <dgm:spPr/>
    </dgm:pt>
    <dgm:pt modelId="{E648F442-D8BE-4950-A0BF-FF97CAB9FCFC}" type="pres">
      <dgm:prSet presAssocID="{0C05260F-87D3-4B28-9158-F92BAE885F61}" presName="padding2" presStyleCnt="0"/>
      <dgm:spPr/>
    </dgm:pt>
    <dgm:pt modelId="{84ECED1B-B0AA-40B3-B778-BAB48F562EEF}" type="pres">
      <dgm:prSet presAssocID="{0C05260F-87D3-4B28-9158-F92BAE885F61}" presName="negArrow" presStyleCnt="0"/>
      <dgm:spPr/>
    </dgm:pt>
    <dgm:pt modelId="{B091E66A-6B94-420C-8C7A-85A3B82E4A46}" type="pres">
      <dgm:prSet presAssocID="{0C05260F-87D3-4B28-9158-F92BAE885F61}" presName="backgroundArrow" presStyleLbl="node1" presStyleIdx="0" presStyleCnt="1"/>
      <dgm:spPr/>
    </dgm:pt>
  </dgm:ptLst>
  <dgm:cxnLst>
    <dgm:cxn modelId="{F0827251-DDAD-459F-8240-522F1B703D62}" type="presOf" srcId="{408B57B6-1B2F-46F2-B086-07F025C9C01C}" destId="{0BE64727-F15F-4311-9CF8-97FFDBBCA3DA}" srcOrd="0" destOrd="0" presId="urn:microsoft.com/office/officeart/2005/8/layout/hProcess3"/>
    <dgm:cxn modelId="{79332FDA-1CF8-449E-A5A6-0C602BE87EF0}" type="presOf" srcId="{21D79CF3-7FB1-40AF-9440-F78F531D43B4}" destId="{B7A1A947-60E5-4250-9C4F-6E9BBE3D3FC9}" srcOrd="0" destOrd="0" presId="urn:microsoft.com/office/officeart/2005/8/layout/hProcess3"/>
    <dgm:cxn modelId="{AA9E8792-BAB4-4B69-8899-616F9A78EE91}" type="presOf" srcId="{0C05260F-87D3-4B28-9158-F92BAE885F61}" destId="{B723E8BB-35C2-40A2-B02D-4FD7D03486D5}" srcOrd="0" destOrd="0" presId="urn:microsoft.com/office/officeart/2005/8/layout/hProcess3"/>
    <dgm:cxn modelId="{DE999EB1-B666-4CAB-9101-9D2D4D9A109B}" srcId="{0C05260F-87D3-4B28-9158-F92BAE885F61}" destId="{21D79CF3-7FB1-40AF-9440-F78F531D43B4}" srcOrd="2" destOrd="0" parTransId="{94F31D1C-2030-42AD-9A5A-AE08EC3F0A7C}" sibTransId="{0AFCFBFA-0905-4980-906F-4E6E1EC8E6F0}"/>
    <dgm:cxn modelId="{7686A34D-64FA-4E7B-B7A4-10301B45EA74}" srcId="{0C05260F-87D3-4B28-9158-F92BAE885F61}" destId="{4FAF49C9-BDA7-44A4-95E7-3B77FC086612}" srcOrd="0" destOrd="0" parTransId="{5D66F0C7-B4FE-49CF-8CB1-7C5C6CC27182}" sibTransId="{842031A0-9E7F-43E2-BFED-1B23DF945EA5}"/>
    <dgm:cxn modelId="{4FA04BDB-BC10-4885-BB12-975F5FF72FCC}" srcId="{0C05260F-87D3-4B28-9158-F92BAE885F61}" destId="{408B57B6-1B2F-46F2-B086-07F025C9C01C}" srcOrd="1" destOrd="0" parTransId="{7BD20711-A5CF-49E6-9ED4-1667BF894F7D}" sibTransId="{3C33E60F-9F96-4023-A50C-EA2FE0C02DD8}"/>
    <dgm:cxn modelId="{D4783A7D-0681-4412-95B8-DE136FC87D79}" type="presOf" srcId="{4FAF49C9-BDA7-44A4-95E7-3B77FC086612}" destId="{54C95E1B-29E7-4B77-8A37-1BE7A5947F36}" srcOrd="0" destOrd="0" presId="urn:microsoft.com/office/officeart/2005/8/layout/hProcess3"/>
    <dgm:cxn modelId="{D4CBE91C-70D3-40A4-BAF9-51E669E2E299}" type="presParOf" srcId="{B723E8BB-35C2-40A2-B02D-4FD7D03486D5}" destId="{ECE8F570-0F83-4EC4-B102-0F45B2EAB154}" srcOrd="0" destOrd="0" presId="urn:microsoft.com/office/officeart/2005/8/layout/hProcess3"/>
    <dgm:cxn modelId="{571B22B6-7225-4159-9BBE-B527B7A21346}" type="presParOf" srcId="{B723E8BB-35C2-40A2-B02D-4FD7D03486D5}" destId="{4270EA65-EB64-474D-AAB7-F219FABF249F}" srcOrd="1" destOrd="0" presId="urn:microsoft.com/office/officeart/2005/8/layout/hProcess3"/>
    <dgm:cxn modelId="{CC9A2A17-CE82-4492-88FA-2123B4C3AC4A}" type="presParOf" srcId="{4270EA65-EB64-474D-AAB7-F219FABF249F}" destId="{67F61401-3B8C-45D0-8E39-C3271AAC7BF6}" srcOrd="0" destOrd="0" presId="urn:microsoft.com/office/officeart/2005/8/layout/hProcess3"/>
    <dgm:cxn modelId="{99865570-46AB-4E97-A0A1-AE93C3DE7234}" type="presParOf" srcId="{4270EA65-EB64-474D-AAB7-F219FABF249F}" destId="{906DB31D-9C42-4C80-9512-EFE93697A6AE}" srcOrd="1" destOrd="0" presId="urn:microsoft.com/office/officeart/2005/8/layout/hProcess3"/>
    <dgm:cxn modelId="{B002F6E6-0E69-45AE-AB0E-A768F9A44912}" type="presParOf" srcId="{906DB31D-9C42-4C80-9512-EFE93697A6AE}" destId="{B725D705-B65D-4803-B23E-38A140886634}" srcOrd="0" destOrd="0" presId="urn:microsoft.com/office/officeart/2005/8/layout/hProcess3"/>
    <dgm:cxn modelId="{41F7BFF7-60E7-49D0-A0B2-67E7E57FBC75}" type="presParOf" srcId="{906DB31D-9C42-4C80-9512-EFE93697A6AE}" destId="{54C95E1B-29E7-4B77-8A37-1BE7A5947F36}" srcOrd="1" destOrd="0" presId="urn:microsoft.com/office/officeart/2005/8/layout/hProcess3"/>
    <dgm:cxn modelId="{2F1AD763-2628-4DD1-9912-730706FA265A}" type="presParOf" srcId="{906DB31D-9C42-4C80-9512-EFE93697A6AE}" destId="{66FDFDE8-F7E7-498A-AF51-8F81806AB351}" srcOrd="2" destOrd="0" presId="urn:microsoft.com/office/officeart/2005/8/layout/hProcess3"/>
    <dgm:cxn modelId="{0FE44021-F058-44F2-8423-CF6F4A413666}" type="presParOf" srcId="{906DB31D-9C42-4C80-9512-EFE93697A6AE}" destId="{19F0B2D4-E731-422C-949C-6758B4F670D7}" srcOrd="3" destOrd="0" presId="urn:microsoft.com/office/officeart/2005/8/layout/hProcess3"/>
    <dgm:cxn modelId="{FB2C151B-F250-4DF1-858E-A194D0F8AD38}" type="presParOf" srcId="{4270EA65-EB64-474D-AAB7-F219FABF249F}" destId="{3D02FE99-DC04-4B52-8F92-3379D3D4B3EB}" srcOrd="2" destOrd="0" presId="urn:microsoft.com/office/officeart/2005/8/layout/hProcess3"/>
    <dgm:cxn modelId="{F9198D85-C88C-47CF-821B-F64C5FE7FF33}" type="presParOf" srcId="{4270EA65-EB64-474D-AAB7-F219FABF249F}" destId="{9E4B9F59-F8F8-4B01-9C5C-ED6213FBC2FF}" srcOrd="3" destOrd="0" presId="urn:microsoft.com/office/officeart/2005/8/layout/hProcess3"/>
    <dgm:cxn modelId="{6D3B1E78-0236-43B9-921F-A6494A28F910}" type="presParOf" srcId="{9E4B9F59-F8F8-4B01-9C5C-ED6213FBC2FF}" destId="{16D2ABBC-67D5-45DC-81D7-7FBF06C3AC14}" srcOrd="0" destOrd="0" presId="urn:microsoft.com/office/officeart/2005/8/layout/hProcess3"/>
    <dgm:cxn modelId="{3DD8D8F9-38CB-4662-9953-53A9C6E63282}" type="presParOf" srcId="{9E4B9F59-F8F8-4B01-9C5C-ED6213FBC2FF}" destId="{0BE64727-F15F-4311-9CF8-97FFDBBCA3DA}" srcOrd="1" destOrd="0" presId="urn:microsoft.com/office/officeart/2005/8/layout/hProcess3"/>
    <dgm:cxn modelId="{6F4EABBE-EDE4-4C8F-93C8-2E6C41EF28D0}" type="presParOf" srcId="{9E4B9F59-F8F8-4B01-9C5C-ED6213FBC2FF}" destId="{9370AF90-1F89-4083-87DE-F83043404EBA}" srcOrd="2" destOrd="0" presId="urn:microsoft.com/office/officeart/2005/8/layout/hProcess3"/>
    <dgm:cxn modelId="{A3B19596-54BA-4B5C-92F6-D6351CB02B97}" type="presParOf" srcId="{9E4B9F59-F8F8-4B01-9C5C-ED6213FBC2FF}" destId="{6A7FDD2D-876F-4FA0-86A4-E9988FCEA0C1}" srcOrd="3" destOrd="0" presId="urn:microsoft.com/office/officeart/2005/8/layout/hProcess3"/>
    <dgm:cxn modelId="{F06518E1-B5DB-4DBE-8B50-21E0D865E673}" type="presParOf" srcId="{4270EA65-EB64-474D-AAB7-F219FABF249F}" destId="{42D8B8D0-66FB-4DEE-B63C-11DE10F0AB39}" srcOrd="4" destOrd="0" presId="urn:microsoft.com/office/officeart/2005/8/layout/hProcess3"/>
    <dgm:cxn modelId="{F68C98C5-8178-4CD8-BE51-7483AE817115}" type="presParOf" srcId="{4270EA65-EB64-474D-AAB7-F219FABF249F}" destId="{690B3FB5-7F93-4BDA-91CC-18B2C9662AFB}" srcOrd="5" destOrd="0" presId="urn:microsoft.com/office/officeart/2005/8/layout/hProcess3"/>
    <dgm:cxn modelId="{AFEF8AC6-E513-4D2A-83C0-A9CB269429C6}" type="presParOf" srcId="{690B3FB5-7F93-4BDA-91CC-18B2C9662AFB}" destId="{D1166EB1-1CD5-4D1D-8BBF-DB9EDA9A2A2B}" srcOrd="0" destOrd="0" presId="urn:microsoft.com/office/officeart/2005/8/layout/hProcess3"/>
    <dgm:cxn modelId="{575FFEB0-23F6-4EC5-9655-C74CED56DD7C}" type="presParOf" srcId="{690B3FB5-7F93-4BDA-91CC-18B2C9662AFB}" destId="{B7A1A947-60E5-4250-9C4F-6E9BBE3D3FC9}" srcOrd="1" destOrd="0" presId="urn:microsoft.com/office/officeart/2005/8/layout/hProcess3"/>
    <dgm:cxn modelId="{4118FEA8-60A2-438A-83C4-034750108AE3}" type="presParOf" srcId="{690B3FB5-7F93-4BDA-91CC-18B2C9662AFB}" destId="{2B40B62E-9D96-4799-A50C-4C5C70A2DCD9}" srcOrd="2" destOrd="0" presId="urn:microsoft.com/office/officeart/2005/8/layout/hProcess3"/>
    <dgm:cxn modelId="{2647B64B-EEF7-47A7-868A-6B9377F7676A}" type="presParOf" srcId="{690B3FB5-7F93-4BDA-91CC-18B2C9662AFB}" destId="{545FE1BA-85E3-4FEB-B0CB-F5646EA0358D}" srcOrd="3" destOrd="0" presId="urn:microsoft.com/office/officeart/2005/8/layout/hProcess3"/>
    <dgm:cxn modelId="{ACF11655-BE3F-4DC0-954B-17088290CA5E}" type="presParOf" srcId="{4270EA65-EB64-474D-AAB7-F219FABF249F}" destId="{E648F442-D8BE-4950-A0BF-FF97CAB9FCFC}" srcOrd="6" destOrd="0" presId="urn:microsoft.com/office/officeart/2005/8/layout/hProcess3"/>
    <dgm:cxn modelId="{D85C8192-400B-4258-943D-659C16C68979}" type="presParOf" srcId="{4270EA65-EB64-474D-AAB7-F219FABF249F}" destId="{84ECED1B-B0AA-40B3-B778-BAB48F562EEF}" srcOrd="7" destOrd="0" presId="urn:microsoft.com/office/officeart/2005/8/layout/hProcess3"/>
    <dgm:cxn modelId="{682C0752-274D-4593-B65B-BF51296B64A5}" type="presParOf" srcId="{4270EA65-EB64-474D-AAB7-F219FABF249F}" destId="{B091E66A-6B94-420C-8C7A-85A3B82E4A46}" srcOrd="8" destOrd="0" presId="urn:microsoft.com/office/officeart/2005/8/layout/hProcess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F4E9CE63-F249-4C79-96EC-FD1AFB2E83CD}" type="doc">
      <dgm:prSet loTypeId="urn:microsoft.com/office/officeart/2009/3/layout/OpposingIdeas" loCatId="relationship" qsTypeId="urn:microsoft.com/office/officeart/2005/8/quickstyle/simple3" qsCatId="simple" csTypeId="urn:microsoft.com/office/officeart/2005/8/colors/colorful5" csCatId="colorful" phldr="1"/>
      <dgm:spPr/>
      <dgm:t>
        <a:bodyPr/>
        <a:lstStyle/>
        <a:p>
          <a:endParaRPr lang="en-GB"/>
        </a:p>
      </dgm:t>
    </dgm:pt>
    <dgm:pt modelId="{A1E71ADC-7345-42C8-9913-97BEB8DED3C0}">
      <dgm:prSet phldrT="[Text]"/>
      <dgm:spPr/>
      <dgm:t>
        <a:bodyPr/>
        <a:lstStyle/>
        <a:p>
          <a:endParaRPr lang="en-GB" dirty="0"/>
        </a:p>
      </dgm:t>
    </dgm:pt>
    <dgm:pt modelId="{85812A58-1C60-4832-BA84-8209B58BDF9F}" type="parTrans" cxnId="{36A3630D-78AC-44E9-B551-C0CF9C3D6970}">
      <dgm:prSet/>
      <dgm:spPr/>
      <dgm:t>
        <a:bodyPr/>
        <a:lstStyle/>
        <a:p>
          <a:endParaRPr lang="en-GB"/>
        </a:p>
      </dgm:t>
    </dgm:pt>
    <dgm:pt modelId="{A5368E19-588A-4A35-9B21-C706F10F0572}" type="sibTrans" cxnId="{36A3630D-78AC-44E9-B551-C0CF9C3D6970}">
      <dgm:prSet/>
      <dgm:spPr/>
      <dgm:t>
        <a:bodyPr/>
        <a:lstStyle/>
        <a:p>
          <a:endParaRPr lang="en-GB"/>
        </a:p>
      </dgm:t>
    </dgm:pt>
    <dgm:pt modelId="{53AB2111-0C07-4AD2-B76E-2BEE9F7A76CB}">
      <dgm:prSet phldrT="[Text]"/>
      <dgm:spPr/>
      <dgm:t>
        <a:bodyPr/>
        <a:lstStyle/>
        <a:p>
          <a:endParaRPr lang="en-GB" dirty="0"/>
        </a:p>
      </dgm:t>
    </dgm:pt>
    <dgm:pt modelId="{5B60B724-D6DA-4ED6-A718-26ADD71A35C8}" type="parTrans" cxnId="{8CAEC7E4-D0E1-41FC-8840-1F15D44B2882}">
      <dgm:prSet/>
      <dgm:spPr/>
      <dgm:t>
        <a:bodyPr/>
        <a:lstStyle/>
        <a:p>
          <a:endParaRPr lang="en-GB"/>
        </a:p>
      </dgm:t>
    </dgm:pt>
    <dgm:pt modelId="{0630963B-B92B-40C9-AB0D-A2AB3DB652D6}" type="sibTrans" cxnId="{8CAEC7E4-D0E1-41FC-8840-1F15D44B2882}">
      <dgm:prSet/>
      <dgm:spPr/>
      <dgm:t>
        <a:bodyPr/>
        <a:lstStyle/>
        <a:p>
          <a:endParaRPr lang="en-GB"/>
        </a:p>
      </dgm:t>
    </dgm:pt>
    <dgm:pt modelId="{EA665D2B-7FA7-4EAB-84FE-B9C274368CEB}">
      <dgm:prSet phldrT="[Text]"/>
      <dgm:spPr/>
      <dgm:t>
        <a:bodyPr/>
        <a:lstStyle/>
        <a:p>
          <a:endParaRPr lang="en-GB" dirty="0"/>
        </a:p>
      </dgm:t>
    </dgm:pt>
    <dgm:pt modelId="{5393A363-3AA5-4507-805B-44164B1C6B82}" type="parTrans" cxnId="{C38731CB-1818-45CA-BDEA-161446F7A2D3}">
      <dgm:prSet/>
      <dgm:spPr/>
      <dgm:t>
        <a:bodyPr/>
        <a:lstStyle/>
        <a:p>
          <a:endParaRPr lang="en-GB"/>
        </a:p>
      </dgm:t>
    </dgm:pt>
    <dgm:pt modelId="{A14E8974-72A9-4188-ACDC-891C5C991008}" type="sibTrans" cxnId="{C38731CB-1818-45CA-BDEA-161446F7A2D3}">
      <dgm:prSet/>
      <dgm:spPr/>
      <dgm:t>
        <a:bodyPr/>
        <a:lstStyle/>
        <a:p>
          <a:endParaRPr lang="en-GB"/>
        </a:p>
      </dgm:t>
    </dgm:pt>
    <dgm:pt modelId="{4290F7E9-DEDF-484F-9477-0AB3FEE9D3ED}">
      <dgm:prSet phldrT="[Text]"/>
      <dgm:spPr/>
      <dgm:t>
        <a:bodyPr/>
        <a:lstStyle/>
        <a:p>
          <a:endParaRPr lang="en-GB" dirty="0"/>
        </a:p>
      </dgm:t>
    </dgm:pt>
    <dgm:pt modelId="{83E1AE12-811D-454C-B358-4227F925FCC6}" type="parTrans" cxnId="{8632F3C9-EE61-46A7-90F4-1247AF7C8C6C}">
      <dgm:prSet/>
      <dgm:spPr/>
      <dgm:t>
        <a:bodyPr/>
        <a:lstStyle/>
        <a:p>
          <a:endParaRPr lang="en-GB"/>
        </a:p>
      </dgm:t>
    </dgm:pt>
    <dgm:pt modelId="{FA36F6BD-574E-45AE-BE41-EA6815E71E11}" type="sibTrans" cxnId="{8632F3C9-EE61-46A7-90F4-1247AF7C8C6C}">
      <dgm:prSet/>
      <dgm:spPr/>
      <dgm:t>
        <a:bodyPr/>
        <a:lstStyle/>
        <a:p>
          <a:endParaRPr lang="en-GB"/>
        </a:p>
      </dgm:t>
    </dgm:pt>
    <dgm:pt modelId="{04613FC0-8E18-493F-A1E1-78F56CA0EFB3}" type="pres">
      <dgm:prSet presAssocID="{F4E9CE63-F249-4C79-96EC-FD1AFB2E83CD}" presName="Name0" presStyleCnt="0">
        <dgm:presLayoutVars>
          <dgm:chMax val="2"/>
          <dgm:dir/>
          <dgm:animOne val="branch"/>
          <dgm:animLvl val="lvl"/>
          <dgm:resizeHandles val="exact"/>
        </dgm:presLayoutVars>
      </dgm:prSet>
      <dgm:spPr/>
      <dgm:t>
        <a:bodyPr/>
        <a:lstStyle/>
        <a:p>
          <a:endParaRPr lang="en-GB"/>
        </a:p>
      </dgm:t>
    </dgm:pt>
    <dgm:pt modelId="{2C9B7E65-4489-4BA4-BD6D-9B3EA1805E6D}" type="pres">
      <dgm:prSet presAssocID="{F4E9CE63-F249-4C79-96EC-FD1AFB2E83CD}" presName="Background" presStyleLbl="node1" presStyleIdx="0" presStyleCnt="1"/>
      <dgm:spPr/>
    </dgm:pt>
    <dgm:pt modelId="{9924A219-7A03-4A6F-B961-E32C37231D3A}" type="pres">
      <dgm:prSet presAssocID="{F4E9CE63-F249-4C79-96EC-FD1AFB2E83CD}" presName="Divider" presStyleLbl="callout" presStyleIdx="0" presStyleCnt="1"/>
      <dgm:spPr/>
    </dgm:pt>
    <dgm:pt modelId="{980D0167-08E1-4DDE-A9E0-ACCD2DF64DEB}" type="pres">
      <dgm:prSet presAssocID="{F4E9CE63-F249-4C79-96EC-FD1AFB2E83CD}" presName="ChildText1" presStyleLbl="revTx" presStyleIdx="0" presStyleCnt="0">
        <dgm:presLayoutVars>
          <dgm:chMax val="0"/>
          <dgm:chPref val="0"/>
          <dgm:bulletEnabled val="1"/>
        </dgm:presLayoutVars>
      </dgm:prSet>
      <dgm:spPr/>
      <dgm:t>
        <a:bodyPr/>
        <a:lstStyle/>
        <a:p>
          <a:endParaRPr lang="en-GB"/>
        </a:p>
      </dgm:t>
    </dgm:pt>
    <dgm:pt modelId="{9CFFAA5A-8E0F-4D8B-A41D-B1A5B2E682FC}" type="pres">
      <dgm:prSet presAssocID="{F4E9CE63-F249-4C79-96EC-FD1AFB2E83CD}" presName="ChildText2" presStyleLbl="revTx" presStyleIdx="0" presStyleCnt="0">
        <dgm:presLayoutVars>
          <dgm:chMax val="0"/>
          <dgm:chPref val="0"/>
          <dgm:bulletEnabled val="1"/>
        </dgm:presLayoutVars>
      </dgm:prSet>
      <dgm:spPr/>
      <dgm:t>
        <a:bodyPr/>
        <a:lstStyle/>
        <a:p>
          <a:endParaRPr lang="en-GB"/>
        </a:p>
      </dgm:t>
    </dgm:pt>
    <dgm:pt modelId="{6DA1B710-FDD0-4992-AA9C-E2B5579387D0}" type="pres">
      <dgm:prSet presAssocID="{F4E9CE63-F249-4C79-96EC-FD1AFB2E83CD}" presName="ParentText1" presStyleLbl="revTx" presStyleIdx="0" presStyleCnt="0">
        <dgm:presLayoutVars>
          <dgm:chMax val="1"/>
          <dgm:chPref val="1"/>
        </dgm:presLayoutVars>
      </dgm:prSet>
      <dgm:spPr/>
      <dgm:t>
        <a:bodyPr/>
        <a:lstStyle/>
        <a:p>
          <a:endParaRPr lang="en-GB"/>
        </a:p>
      </dgm:t>
    </dgm:pt>
    <dgm:pt modelId="{19623096-5789-4362-9265-732852EC5C66}" type="pres">
      <dgm:prSet presAssocID="{F4E9CE63-F249-4C79-96EC-FD1AFB2E83CD}" presName="ParentShape1" presStyleLbl="alignImgPlace1" presStyleIdx="0" presStyleCnt="2">
        <dgm:presLayoutVars/>
      </dgm:prSet>
      <dgm:spPr/>
      <dgm:t>
        <a:bodyPr/>
        <a:lstStyle/>
        <a:p>
          <a:endParaRPr lang="en-GB"/>
        </a:p>
      </dgm:t>
    </dgm:pt>
    <dgm:pt modelId="{2F1144FB-685C-43AA-9D95-762988FDBCA2}" type="pres">
      <dgm:prSet presAssocID="{F4E9CE63-F249-4C79-96EC-FD1AFB2E83CD}" presName="ParentText2" presStyleLbl="revTx" presStyleIdx="0" presStyleCnt="0">
        <dgm:presLayoutVars>
          <dgm:chMax val="1"/>
          <dgm:chPref val="1"/>
        </dgm:presLayoutVars>
      </dgm:prSet>
      <dgm:spPr/>
      <dgm:t>
        <a:bodyPr/>
        <a:lstStyle/>
        <a:p>
          <a:endParaRPr lang="en-GB"/>
        </a:p>
      </dgm:t>
    </dgm:pt>
    <dgm:pt modelId="{F998522B-BD9B-4C00-9F23-77570A2A67F7}" type="pres">
      <dgm:prSet presAssocID="{F4E9CE63-F249-4C79-96EC-FD1AFB2E83CD}" presName="ParentShape2" presStyleLbl="alignImgPlace1" presStyleIdx="1" presStyleCnt="2">
        <dgm:presLayoutVars/>
      </dgm:prSet>
      <dgm:spPr/>
      <dgm:t>
        <a:bodyPr/>
        <a:lstStyle/>
        <a:p>
          <a:endParaRPr lang="en-GB"/>
        </a:p>
      </dgm:t>
    </dgm:pt>
  </dgm:ptLst>
  <dgm:cxnLst>
    <dgm:cxn modelId="{8632F3C9-EE61-46A7-90F4-1247AF7C8C6C}" srcId="{EA665D2B-7FA7-4EAB-84FE-B9C274368CEB}" destId="{4290F7E9-DEDF-484F-9477-0AB3FEE9D3ED}" srcOrd="0" destOrd="0" parTransId="{83E1AE12-811D-454C-B358-4227F925FCC6}" sibTransId="{FA36F6BD-574E-45AE-BE41-EA6815E71E11}"/>
    <dgm:cxn modelId="{58600146-47AC-4108-B361-9585FAF3CD36}" type="presOf" srcId="{A1E71ADC-7345-42C8-9913-97BEB8DED3C0}" destId="{19623096-5789-4362-9265-732852EC5C66}" srcOrd="1" destOrd="0" presId="urn:microsoft.com/office/officeart/2009/3/layout/OpposingIdeas"/>
    <dgm:cxn modelId="{8CAEC7E4-D0E1-41FC-8840-1F15D44B2882}" srcId="{A1E71ADC-7345-42C8-9913-97BEB8DED3C0}" destId="{53AB2111-0C07-4AD2-B76E-2BEE9F7A76CB}" srcOrd="0" destOrd="0" parTransId="{5B60B724-D6DA-4ED6-A718-26ADD71A35C8}" sibTransId="{0630963B-B92B-40C9-AB0D-A2AB3DB652D6}"/>
    <dgm:cxn modelId="{F449CDE9-1BF2-47B2-8337-FB4D9513F14F}" type="presOf" srcId="{53AB2111-0C07-4AD2-B76E-2BEE9F7A76CB}" destId="{980D0167-08E1-4DDE-A9E0-ACCD2DF64DEB}" srcOrd="0" destOrd="0" presId="urn:microsoft.com/office/officeart/2009/3/layout/OpposingIdeas"/>
    <dgm:cxn modelId="{342D6925-FE7F-4C20-9F20-AC87C5C04E2C}" type="presOf" srcId="{4290F7E9-DEDF-484F-9477-0AB3FEE9D3ED}" destId="{9CFFAA5A-8E0F-4D8B-A41D-B1A5B2E682FC}" srcOrd="0" destOrd="0" presId="urn:microsoft.com/office/officeart/2009/3/layout/OpposingIdeas"/>
    <dgm:cxn modelId="{0BB57509-28F9-4BBE-BD5F-43D35E4600F4}" type="presOf" srcId="{A1E71ADC-7345-42C8-9913-97BEB8DED3C0}" destId="{6DA1B710-FDD0-4992-AA9C-E2B5579387D0}" srcOrd="0" destOrd="0" presId="urn:microsoft.com/office/officeart/2009/3/layout/OpposingIdeas"/>
    <dgm:cxn modelId="{2D16AA79-F6FF-47AF-91FB-B1E6F20EE71E}" type="presOf" srcId="{EA665D2B-7FA7-4EAB-84FE-B9C274368CEB}" destId="{2F1144FB-685C-43AA-9D95-762988FDBCA2}" srcOrd="0" destOrd="0" presId="urn:microsoft.com/office/officeart/2009/3/layout/OpposingIdeas"/>
    <dgm:cxn modelId="{C38731CB-1818-45CA-BDEA-161446F7A2D3}" srcId="{F4E9CE63-F249-4C79-96EC-FD1AFB2E83CD}" destId="{EA665D2B-7FA7-4EAB-84FE-B9C274368CEB}" srcOrd="1" destOrd="0" parTransId="{5393A363-3AA5-4507-805B-44164B1C6B82}" sibTransId="{A14E8974-72A9-4188-ACDC-891C5C991008}"/>
    <dgm:cxn modelId="{08482435-4FEF-4913-B44D-E23CC2E393E5}" type="presOf" srcId="{EA665D2B-7FA7-4EAB-84FE-B9C274368CEB}" destId="{F998522B-BD9B-4C00-9F23-77570A2A67F7}" srcOrd="1" destOrd="0" presId="urn:microsoft.com/office/officeart/2009/3/layout/OpposingIdeas"/>
    <dgm:cxn modelId="{B7E3B689-7938-46B0-AF79-2558DB054E17}" type="presOf" srcId="{F4E9CE63-F249-4C79-96EC-FD1AFB2E83CD}" destId="{04613FC0-8E18-493F-A1E1-78F56CA0EFB3}" srcOrd="0" destOrd="0" presId="urn:microsoft.com/office/officeart/2009/3/layout/OpposingIdeas"/>
    <dgm:cxn modelId="{36A3630D-78AC-44E9-B551-C0CF9C3D6970}" srcId="{F4E9CE63-F249-4C79-96EC-FD1AFB2E83CD}" destId="{A1E71ADC-7345-42C8-9913-97BEB8DED3C0}" srcOrd="0" destOrd="0" parTransId="{85812A58-1C60-4832-BA84-8209B58BDF9F}" sibTransId="{A5368E19-588A-4A35-9B21-C706F10F0572}"/>
    <dgm:cxn modelId="{29A08C50-089A-40EF-9792-D952DBD562F2}" type="presParOf" srcId="{04613FC0-8E18-493F-A1E1-78F56CA0EFB3}" destId="{2C9B7E65-4489-4BA4-BD6D-9B3EA1805E6D}" srcOrd="0" destOrd="0" presId="urn:microsoft.com/office/officeart/2009/3/layout/OpposingIdeas"/>
    <dgm:cxn modelId="{A7302B5E-624F-4637-89FC-E18C8C57AB82}" type="presParOf" srcId="{04613FC0-8E18-493F-A1E1-78F56CA0EFB3}" destId="{9924A219-7A03-4A6F-B961-E32C37231D3A}" srcOrd="1" destOrd="0" presId="urn:microsoft.com/office/officeart/2009/3/layout/OpposingIdeas"/>
    <dgm:cxn modelId="{4E9C4565-3905-4DF7-A449-556A7C21B510}" type="presParOf" srcId="{04613FC0-8E18-493F-A1E1-78F56CA0EFB3}" destId="{980D0167-08E1-4DDE-A9E0-ACCD2DF64DEB}" srcOrd="2" destOrd="0" presId="urn:microsoft.com/office/officeart/2009/3/layout/OpposingIdeas"/>
    <dgm:cxn modelId="{412559CC-DDE2-4F78-8E18-85C0E7E41EA1}" type="presParOf" srcId="{04613FC0-8E18-493F-A1E1-78F56CA0EFB3}" destId="{9CFFAA5A-8E0F-4D8B-A41D-B1A5B2E682FC}" srcOrd="3" destOrd="0" presId="urn:microsoft.com/office/officeart/2009/3/layout/OpposingIdeas"/>
    <dgm:cxn modelId="{661BCF15-DC45-4657-997E-841BAF5C89AC}" type="presParOf" srcId="{04613FC0-8E18-493F-A1E1-78F56CA0EFB3}" destId="{6DA1B710-FDD0-4992-AA9C-E2B5579387D0}" srcOrd="4" destOrd="0" presId="urn:microsoft.com/office/officeart/2009/3/layout/OpposingIdeas"/>
    <dgm:cxn modelId="{168FE03F-8A13-49D7-AE38-FDE008F34B4C}" type="presParOf" srcId="{04613FC0-8E18-493F-A1E1-78F56CA0EFB3}" destId="{19623096-5789-4362-9265-732852EC5C66}" srcOrd="5" destOrd="0" presId="urn:microsoft.com/office/officeart/2009/3/layout/OpposingIdeas"/>
    <dgm:cxn modelId="{56130853-BD6F-48C6-94EC-530757CE8EA3}" type="presParOf" srcId="{04613FC0-8E18-493F-A1E1-78F56CA0EFB3}" destId="{2F1144FB-685C-43AA-9D95-762988FDBCA2}" srcOrd="6" destOrd="0" presId="urn:microsoft.com/office/officeart/2009/3/layout/OpposingIdeas"/>
    <dgm:cxn modelId="{760B700D-0F08-4BC1-9973-4AEDAD10D937}" type="presParOf" srcId="{04613FC0-8E18-493F-A1E1-78F56CA0EFB3}" destId="{F998522B-BD9B-4C00-9F23-77570A2A67F7}" srcOrd="7" destOrd="0" presId="urn:microsoft.com/office/officeart/2009/3/layout/OpposingIdea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3BDEC478-40F0-4CD8-B23A-F29329D1B3BA}" type="doc">
      <dgm:prSet loTypeId="urn:microsoft.com/office/officeart/2009/layout/ReverseList" loCatId="relationship" qsTypeId="urn:microsoft.com/office/officeart/2005/8/quickstyle/3d1" qsCatId="3D" csTypeId="urn:microsoft.com/office/officeart/2005/8/colors/colorful5" csCatId="colorful" phldr="1"/>
      <dgm:spPr/>
      <dgm:t>
        <a:bodyPr/>
        <a:lstStyle/>
        <a:p>
          <a:endParaRPr lang="en-GB"/>
        </a:p>
      </dgm:t>
    </dgm:pt>
    <dgm:pt modelId="{4F9C37D6-1491-468F-89B9-98FCE56970D4}">
      <dgm:prSet phldrT="[Text]"/>
      <dgm:spPr/>
      <dgm:t>
        <a:bodyPr/>
        <a:lstStyle/>
        <a:p>
          <a:endParaRPr lang="en-GB" dirty="0"/>
        </a:p>
      </dgm:t>
    </dgm:pt>
    <dgm:pt modelId="{07897D3E-784B-49EB-959A-95F4D7C719AD}" type="parTrans" cxnId="{466A3DC3-A2EC-488F-B474-B7C81A6E7473}">
      <dgm:prSet/>
      <dgm:spPr/>
      <dgm:t>
        <a:bodyPr/>
        <a:lstStyle/>
        <a:p>
          <a:endParaRPr lang="en-GB"/>
        </a:p>
      </dgm:t>
    </dgm:pt>
    <dgm:pt modelId="{0BCD4262-5F59-4F87-8B70-AA83A5EB621B}" type="sibTrans" cxnId="{466A3DC3-A2EC-488F-B474-B7C81A6E7473}">
      <dgm:prSet/>
      <dgm:spPr/>
      <dgm:t>
        <a:bodyPr/>
        <a:lstStyle/>
        <a:p>
          <a:endParaRPr lang="en-GB"/>
        </a:p>
      </dgm:t>
    </dgm:pt>
    <dgm:pt modelId="{A1D326B0-BCA0-4E9F-9F89-3B26BCEF75F3}">
      <dgm:prSet phldrT="[Text]"/>
      <dgm:spPr/>
      <dgm:t>
        <a:bodyPr/>
        <a:lstStyle/>
        <a:p>
          <a:endParaRPr lang="en-GB" dirty="0"/>
        </a:p>
      </dgm:t>
    </dgm:pt>
    <dgm:pt modelId="{1E7CFC20-6003-4AC4-9ED1-8803B9C0A4DD}" type="parTrans" cxnId="{C5E21666-1FFB-48F7-84DE-AEBA56B77614}">
      <dgm:prSet/>
      <dgm:spPr/>
      <dgm:t>
        <a:bodyPr/>
        <a:lstStyle/>
        <a:p>
          <a:endParaRPr lang="en-GB"/>
        </a:p>
      </dgm:t>
    </dgm:pt>
    <dgm:pt modelId="{F77FBD15-23EE-418F-9EA9-0F0D28FF9B8A}" type="sibTrans" cxnId="{C5E21666-1FFB-48F7-84DE-AEBA56B77614}">
      <dgm:prSet/>
      <dgm:spPr/>
      <dgm:t>
        <a:bodyPr/>
        <a:lstStyle/>
        <a:p>
          <a:endParaRPr lang="en-GB"/>
        </a:p>
      </dgm:t>
    </dgm:pt>
    <dgm:pt modelId="{7DD2C999-81A7-4BD1-8653-0857D11C7A4D}" type="pres">
      <dgm:prSet presAssocID="{3BDEC478-40F0-4CD8-B23A-F29329D1B3BA}" presName="Name0" presStyleCnt="0">
        <dgm:presLayoutVars>
          <dgm:chMax val="2"/>
          <dgm:chPref val="2"/>
          <dgm:animLvl val="lvl"/>
        </dgm:presLayoutVars>
      </dgm:prSet>
      <dgm:spPr/>
      <dgm:t>
        <a:bodyPr/>
        <a:lstStyle/>
        <a:p>
          <a:endParaRPr lang="en-GB"/>
        </a:p>
      </dgm:t>
    </dgm:pt>
    <dgm:pt modelId="{82B2BD03-9AF7-495C-BCF6-099EF54A5145}" type="pres">
      <dgm:prSet presAssocID="{3BDEC478-40F0-4CD8-B23A-F29329D1B3BA}" presName="LeftText" presStyleLbl="revTx" presStyleIdx="0" presStyleCnt="0">
        <dgm:presLayoutVars>
          <dgm:bulletEnabled val="1"/>
        </dgm:presLayoutVars>
      </dgm:prSet>
      <dgm:spPr/>
      <dgm:t>
        <a:bodyPr/>
        <a:lstStyle/>
        <a:p>
          <a:endParaRPr lang="en-GB"/>
        </a:p>
      </dgm:t>
    </dgm:pt>
    <dgm:pt modelId="{E61CEA90-7485-4D8E-A2A8-10C63FE1ECC2}" type="pres">
      <dgm:prSet presAssocID="{3BDEC478-40F0-4CD8-B23A-F29329D1B3BA}" presName="LeftNode" presStyleLbl="bgImgPlace1" presStyleIdx="0" presStyleCnt="2">
        <dgm:presLayoutVars>
          <dgm:chMax val="2"/>
          <dgm:chPref val="2"/>
        </dgm:presLayoutVars>
      </dgm:prSet>
      <dgm:spPr/>
      <dgm:t>
        <a:bodyPr/>
        <a:lstStyle/>
        <a:p>
          <a:endParaRPr lang="en-GB"/>
        </a:p>
      </dgm:t>
    </dgm:pt>
    <dgm:pt modelId="{C39ECA9D-D78D-49FA-8A00-402B43649DFD}" type="pres">
      <dgm:prSet presAssocID="{3BDEC478-40F0-4CD8-B23A-F29329D1B3BA}" presName="RightText" presStyleLbl="revTx" presStyleIdx="0" presStyleCnt="0">
        <dgm:presLayoutVars>
          <dgm:bulletEnabled val="1"/>
        </dgm:presLayoutVars>
      </dgm:prSet>
      <dgm:spPr/>
      <dgm:t>
        <a:bodyPr/>
        <a:lstStyle/>
        <a:p>
          <a:endParaRPr lang="en-GB"/>
        </a:p>
      </dgm:t>
    </dgm:pt>
    <dgm:pt modelId="{C9724498-CBCE-4BBA-91D5-972731EBAF69}" type="pres">
      <dgm:prSet presAssocID="{3BDEC478-40F0-4CD8-B23A-F29329D1B3BA}" presName="RightNode" presStyleLbl="bgImgPlace1" presStyleIdx="1" presStyleCnt="2">
        <dgm:presLayoutVars>
          <dgm:chMax val="0"/>
          <dgm:chPref val="0"/>
        </dgm:presLayoutVars>
      </dgm:prSet>
      <dgm:spPr/>
      <dgm:t>
        <a:bodyPr/>
        <a:lstStyle/>
        <a:p>
          <a:endParaRPr lang="en-GB"/>
        </a:p>
      </dgm:t>
    </dgm:pt>
    <dgm:pt modelId="{617E340E-5B93-4B70-9487-2BFEA44F54DA}" type="pres">
      <dgm:prSet presAssocID="{3BDEC478-40F0-4CD8-B23A-F29329D1B3BA}" presName="TopArrow" presStyleLbl="node1" presStyleIdx="0" presStyleCnt="2"/>
      <dgm:spPr/>
    </dgm:pt>
    <dgm:pt modelId="{7FDF96E7-D1D5-4B07-9EA9-189A428DDF07}" type="pres">
      <dgm:prSet presAssocID="{3BDEC478-40F0-4CD8-B23A-F29329D1B3BA}" presName="BottomArrow" presStyleLbl="node1" presStyleIdx="1" presStyleCnt="2"/>
      <dgm:spPr/>
    </dgm:pt>
  </dgm:ptLst>
  <dgm:cxnLst>
    <dgm:cxn modelId="{5D53C6DC-A5D4-4299-A848-F940AC026F4F}" type="presOf" srcId="{A1D326B0-BCA0-4E9F-9F89-3B26BCEF75F3}" destId="{C9724498-CBCE-4BBA-91D5-972731EBAF69}" srcOrd="1" destOrd="0" presId="urn:microsoft.com/office/officeart/2009/layout/ReverseList"/>
    <dgm:cxn modelId="{46BA41E2-1380-4446-ACD8-78FEBDFBC74B}" type="presOf" srcId="{A1D326B0-BCA0-4E9F-9F89-3B26BCEF75F3}" destId="{C39ECA9D-D78D-49FA-8A00-402B43649DFD}" srcOrd="0" destOrd="0" presId="urn:microsoft.com/office/officeart/2009/layout/ReverseList"/>
    <dgm:cxn modelId="{06740388-F101-4507-A275-5161DECBA3DD}" type="presOf" srcId="{4F9C37D6-1491-468F-89B9-98FCE56970D4}" destId="{E61CEA90-7485-4D8E-A2A8-10C63FE1ECC2}" srcOrd="1" destOrd="0" presId="urn:microsoft.com/office/officeart/2009/layout/ReverseList"/>
    <dgm:cxn modelId="{C5E21666-1FFB-48F7-84DE-AEBA56B77614}" srcId="{3BDEC478-40F0-4CD8-B23A-F29329D1B3BA}" destId="{A1D326B0-BCA0-4E9F-9F89-3B26BCEF75F3}" srcOrd="1" destOrd="0" parTransId="{1E7CFC20-6003-4AC4-9ED1-8803B9C0A4DD}" sibTransId="{F77FBD15-23EE-418F-9EA9-0F0D28FF9B8A}"/>
    <dgm:cxn modelId="{38F8D9A6-DF32-42B9-AB60-23B3E670CBF5}" type="presOf" srcId="{4F9C37D6-1491-468F-89B9-98FCE56970D4}" destId="{82B2BD03-9AF7-495C-BCF6-099EF54A5145}" srcOrd="0" destOrd="0" presId="urn:microsoft.com/office/officeart/2009/layout/ReverseList"/>
    <dgm:cxn modelId="{F5D785D7-DA36-44A4-955D-8AE19E7846BA}" type="presOf" srcId="{3BDEC478-40F0-4CD8-B23A-F29329D1B3BA}" destId="{7DD2C999-81A7-4BD1-8653-0857D11C7A4D}" srcOrd="0" destOrd="0" presId="urn:microsoft.com/office/officeart/2009/layout/ReverseList"/>
    <dgm:cxn modelId="{466A3DC3-A2EC-488F-B474-B7C81A6E7473}" srcId="{3BDEC478-40F0-4CD8-B23A-F29329D1B3BA}" destId="{4F9C37D6-1491-468F-89B9-98FCE56970D4}" srcOrd="0" destOrd="0" parTransId="{07897D3E-784B-49EB-959A-95F4D7C719AD}" sibTransId="{0BCD4262-5F59-4F87-8B70-AA83A5EB621B}"/>
    <dgm:cxn modelId="{F9F26929-AF73-4E62-9A85-58F17165EF9D}" type="presParOf" srcId="{7DD2C999-81A7-4BD1-8653-0857D11C7A4D}" destId="{82B2BD03-9AF7-495C-BCF6-099EF54A5145}" srcOrd="0" destOrd="0" presId="urn:microsoft.com/office/officeart/2009/layout/ReverseList"/>
    <dgm:cxn modelId="{30E2F0EB-F1F1-44F8-9639-684D7ED8F3CB}" type="presParOf" srcId="{7DD2C999-81A7-4BD1-8653-0857D11C7A4D}" destId="{E61CEA90-7485-4D8E-A2A8-10C63FE1ECC2}" srcOrd="1" destOrd="0" presId="urn:microsoft.com/office/officeart/2009/layout/ReverseList"/>
    <dgm:cxn modelId="{025CEE2B-22DB-4FF7-A24B-A3E19B9B9A55}" type="presParOf" srcId="{7DD2C999-81A7-4BD1-8653-0857D11C7A4D}" destId="{C39ECA9D-D78D-49FA-8A00-402B43649DFD}" srcOrd="2" destOrd="0" presId="urn:microsoft.com/office/officeart/2009/layout/ReverseList"/>
    <dgm:cxn modelId="{F28DCFC8-E87A-4758-8B73-24AA109F5CBE}" type="presParOf" srcId="{7DD2C999-81A7-4BD1-8653-0857D11C7A4D}" destId="{C9724498-CBCE-4BBA-91D5-972731EBAF69}" srcOrd="3" destOrd="0" presId="urn:microsoft.com/office/officeart/2009/layout/ReverseList"/>
    <dgm:cxn modelId="{B9B88641-22E6-4E71-875D-442B8181D7CF}" type="presParOf" srcId="{7DD2C999-81A7-4BD1-8653-0857D11C7A4D}" destId="{617E340E-5B93-4B70-9487-2BFEA44F54DA}" srcOrd="4" destOrd="0" presId="urn:microsoft.com/office/officeart/2009/layout/ReverseList"/>
    <dgm:cxn modelId="{F1D2C9BD-AD52-40A8-A34C-080D1D594338}" type="presParOf" srcId="{7DD2C999-81A7-4BD1-8653-0857D11C7A4D}" destId="{7FDF96E7-D1D5-4B07-9EA9-189A428DDF07}" srcOrd="5" destOrd="0" presId="urn:microsoft.com/office/officeart/2009/layout/Reverse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18EB38AA-6EEB-44D5-9392-DE700F668CE7}" type="doc">
      <dgm:prSet loTypeId="urn:microsoft.com/office/officeart/2005/8/layout/hList6" loCatId="list" qsTypeId="urn:microsoft.com/office/officeart/2005/8/quickstyle/3d1" qsCatId="3D" csTypeId="urn:microsoft.com/office/officeart/2005/8/colors/colorful1" csCatId="colorful" phldr="1"/>
      <dgm:spPr/>
      <dgm:t>
        <a:bodyPr/>
        <a:lstStyle/>
        <a:p>
          <a:endParaRPr lang="en-GB"/>
        </a:p>
      </dgm:t>
    </dgm:pt>
    <dgm:pt modelId="{C1005D4E-3447-445A-9448-B1430D639F84}">
      <dgm:prSet phldrT="[Text]" custT="1"/>
      <dgm:spPr/>
      <dgm:t>
        <a:bodyPr/>
        <a:lstStyle/>
        <a:p>
          <a:r>
            <a:rPr lang="en-GB" sz="4000" dirty="0" smtClean="0"/>
            <a:t>It’s raining cats and dogs</a:t>
          </a:r>
          <a:endParaRPr lang="en-GB" sz="4000" dirty="0"/>
        </a:p>
      </dgm:t>
    </dgm:pt>
    <dgm:pt modelId="{E67EBDE7-C20A-4EB0-9A90-47C4A3C261D4}" type="parTrans" cxnId="{CD3C54EC-257F-445E-A1BF-92D42B206BB9}">
      <dgm:prSet/>
      <dgm:spPr/>
      <dgm:t>
        <a:bodyPr/>
        <a:lstStyle/>
        <a:p>
          <a:endParaRPr lang="en-GB"/>
        </a:p>
      </dgm:t>
    </dgm:pt>
    <dgm:pt modelId="{CDC191C0-6CA7-4A45-BB55-9D2A43808BF0}" type="sibTrans" cxnId="{CD3C54EC-257F-445E-A1BF-92D42B206BB9}">
      <dgm:prSet/>
      <dgm:spPr/>
      <dgm:t>
        <a:bodyPr/>
        <a:lstStyle/>
        <a:p>
          <a:endParaRPr lang="en-GB"/>
        </a:p>
      </dgm:t>
    </dgm:pt>
    <dgm:pt modelId="{FF11FD47-2C46-40C5-8463-3C7DE9EA2139}">
      <dgm:prSet phldrT="[Text]"/>
      <dgm:spPr/>
      <dgm:t>
        <a:bodyPr/>
        <a:lstStyle/>
        <a:p>
          <a:endParaRPr lang="en-GB" sz="2700" dirty="0"/>
        </a:p>
      </dgm:t>
    </dgm:pt>
    <dgm:pt modelId="{0FA31265-3D31-4A34-951C-949A624AEC10}" type="parTrans" cxnId="{236001E3-0229-4B39-8CBF-308F166F3268}">
      <dgm:prSet/>
      <dgm:spPr/>
      <dgm:t>
        <a:bodyPr/>
        <a:lstStyle/>
        <a:p>
          <a:endParaRPr lang="en-GB"/>
        </a:p>
      </dgm:t>
    </dgm:pt>
    <dgm:pt modelId="{C843BB8E-AC55-4159-A9C1-47CA1F4573D9}" type="sibTrans" cxnId="{236001E3-0229-4B39-8CBF-308F166F3268}">
      <dgm:prSet/>
      <dgm:spPr/>
      <dgm:t>
        <a:bodyPr/>
        <a:lstStyle/>
        <a:p>
          <a:endParaRPr lang="en-GB"/>
        </a:p>
      </dgm:t>
    </dgm:pt>
    <dgm:pt modelId="{113EC7DF-D2EF-4B3D-B769-FFCB5446B189}">
      <dgm:prSet phldrT="[Text]"/>
      <dgm:spPr/>
      <dgm:t>
        <a:bodyPr/>
        <a:lstStyle/>
        <a:p>
          <a:endParaRPr lang="en-GB" sz="2700" dirty="0"/>
        </a:p>
      </dgm:t>
    </dgm:pt>
    <dgm:pt modelId="{8E0C0CA2-6446-4452-8E8C-A39B52D960E1}" type="parTrans" cxnId="{3C030D7B-DB54-48A8-AF51-40E7DB55529F}">
      <dgm:prSet/>
      <dgm:spPr/>
      <dgm:t>
        <a:bodyPr/>
        <a:lstStyle/>
        <a:p>
          <a:endParaRPr lang="en-GB"/>
        </a:p>
      </dgm:t>
    </dgm:pt>
    <dgm:pt modelId="{08697FC6-DFCD-4A52-B354-0DB951E4260D}" type="sibTrans" cxnId="{3C030D7B-DB54-48A8-AF51-40E7DB55529F}">
      <dgm:prSet/>
      <dgm:spPr/>
      <dgm:t>
        <a:bodyPr/>
        <a:lstStyle/>
        <a:p>
          <a:endParaRPr lang="en-GB"/>
        </a:p>
      </dgm:t>
    </dgm:pt>
    <dgm:pt modelId="{0BEF4060-9965-4B91-862F-CF37EF75D80D}">
      <dgm:prSet phldrT="[Text]" custT="1"/>
      <dgm:spPr/>
      <dgm:t>
        <a:bodyPr/>
        <a:lstStyle/>
        <a:p>
          <a:r>
            <a:rPr lang="en-GB" sz="3600" dirty="0" smtClean="0"/>
            <a:t>It’s raining pestles and mortars</a:t>
          </a:r>
          <a:endParaRPr lang="en-GB" sz="3600" dirty="0"/>
        </a:p>
      </dgm:t>
    </dgm:pt>
    <dgm:pt modelId="{ECCFBEFB-BC54-43EC-8CCD-E66AFE78586E}" type="parTrans" cxnId="{C5E9F532-0559-44A3-9454-866D0B435BBD}">
      <dgm:prSet/>
      <dgm:spPr/>
      <dgm:t>
        <a:bodyPr/>
        <a:lstStyle/>
        <a:p>
          <a:endParaRPr lang="en-GB"/>
        </a:p>
      </dgm:t>
    </dgm:pt>
    <dgm:pt modelId="{5D7A5EC4-B038-4894-915B-9D37AEDF52CE}" type="sibTrans" cxnId="{C5E9F532-0559-44A3-9454-866D0B435BBD}">
      <dgm:prSet/>
      <dgm:spPr/>
      <dgm:t>
        <a:bodyPr/>
        <a:lstStyle/>
        <a:p>
          <a:endParaRPr lang="en-GB"/>
        </a:p>
      </dgm:t>
    </dgm:pt>
    <dgm:pt modelId="{E230717B-D36F-4231-A2A5-FA38C8460BE3}">
      <dgm:prSet phldrT="[Text]" custT="1"/>
      <dgm:spPr/>
      <dgm:t>
        <a:bodyPr/>
        <a:lstStyle/>
        <a:p>
          <a:endParaRPr lang="en-GB" sz="2400" dirty="0"/>
        </a:p>
      </dgm:t>
    </dgm:pt>
    <dgm:pt modelId="{71D3C422-9A04-487E-9983-687D5FEA18F5}" type="parTrans" cxnId="{4ECA41C1-AD43-4022-9926-0E138E60919E}">
      <dgm:prSet/>
      <dgm:spPr/>
      <dgm:t>
        <a:bodyPr/>
        <a:lstStyle/>
        <a:p>
          <a:endParaRPr lang="en-GB"/>
        </a:p>
      </dgm:t>
    </dgm:pt>
    <dgm:pt modelId="{3A9D8DB0-AE62-4C47-BE26-D45F43C58A7E}" type="sibTrans" cxnId="{4ECA41C1-AD43-4022-9926-0E138E60919E}">
      <dgm:prSet/>
      <dgm:spPr/>
      <dgm:t>
        <a:bodyPr/>
        <a:lstStyle/>
        <a:p>
          <a:endParaRPr lang="en-GB"/>
        </a:p>
      </dgm:t>
    </dgm:pt>
    <dgm:pt modelId="{887CDB48-D881-452F-B270-10243BB484C0}">
      <dgm:prSet phldrT="[Text]"/>
      <dgm:spPr/>
      <dgm:t>
        <a:bodyPr/>
        <a:lstStyle/>
        <a:p>
          <a:endParaRPr lang="en-GB" sz="2700" dirty="0"/>
        </a:p>
      </dgm:t>
    </dgm:pt>
    <dgm:pt modelId="{77F54B86-E835-4F11-B2AB-01076FC3E1ED}" type="parTrans" cxnId="{BD2AE9C6-1A23-43B0-B128-FE050E996014}">
      <dgm:prSet/>
      <dgm:spPr/>
      <dgm:t>
        <a:bodyPr/>
        <a:lstStyle/>
        <a:p>
          <a:endParaRPr lang="en-GB"/>
        </a:p>
      </dgm:t>
    </dgm:pt>
    <dgm:pt modelId="{A41D41D3-8727-41AE-ADDE-0D4E98B8BC33}" type="sibTrans" cxnId="{BD2AE9C6-1A23-43B0-B128-FE050E996014}">
      <dgm:prSet/>
      <dgm:spPr/>
      <dgm:t>
        <a:bodyPr/>
        <a:lstStyle/>
        <a:p>
          <a:endParaRPr lang="en-GB"/>
        </a:p>
      </dgm:t>
    </dgm:pt>
    <dgm:pt modelId="{A35488EC-C48E-4086-946A-D44ED1721BFD}" type="pres">
      <dgm:prSet presAssocID="{18EB38AA-6EEB-44D5-9392-DE700F668CE7}" presName="Name0" presStyleCnt="0">
        <dgm:presLayoutVars>
          <dgm:dir/>
          <dgm:resizeHandles val="exact"/>
        </dgm:presLayoutVars>
      </dgm:prSet>
      <dgm:spPr/>
      <dgm:t>
        <a:bodyPr/>
        <a:lstStyle/>
        <a:p>
          <a:endParaRPr lang="en-GB"/>
        </a:p>
      </dgm:t>
    </dgm:pt>
    <dgm:pt modelId="{47F95663-49CF-45BC-B668-DAF03D44A2BB}" type="pres">
      <dgm:prSet presAssocID="{C1005D4E-3447-445A-9448-B1430D639F84}" presName="node" presStyleLbl="node1" presStyleIdx="0" presStyleCnt="2">
        <dgm:presLayoutVars>
          <dgm:bulletEnabled val="1"/>
        </dgm:presLayoutVars>
      </dgm:prSet>
      <dgm:spPr/>
      <dgm:t>
        <a:bodyPr/>
        <a:lstStyle/>
        <a:p>
          <a:endParaRPr lang="en-GB"/>
        </a:p>
      </dgm:t>
    </dgm:pt>
    <dgm:pt modelId="{BAF216B0-A2A8-4EAD-BE3D-A6FBE4EA199B}" type="pres">
      <dgm:prSet presAssocID="{CDC191C0-6CA7-4A45-BB55-9D2A43808BF0}" presName="sibTrans" presStyleCnt="0"/>
      <dgm:spPr/>
    </dgm:pt>
    <dgm:pt modelId="{E920F2F6-8340-42C9-B8DA-0CE6537268BC}" type="pres">
      <dgm:prSet presAssocID="{0BEF4060-9965-4B91-862F-CF37EF75D80D}" presName="node" presStyleLbl="node1" presStyleIdx="1" presStyleCnt="2">
        <dgm:presLayoutVars>
          <dgm:bulletEnabled val="1"/>
        </dgm:presLayoutVars>
      </dgm:prSet>
      <dgm:spPr/>
      <dgm:t>
        <a:bodyPr/>
        <a:lstStyle/>
        <a:p>
          <a:endParaRPr lang="en-GB"/>
        </a:p>
      </dgm:t>
    </dgm:pt>
  </dgm:ptLst>
  <dgm:cxnLst>
    <dgm:cxn modelId="{BD2AE9C6-1A23-43B0-B128-FE050E996014}" srcId="{0BEF4060-9965-4B91-862F-CF37EF75D80D}" destId="{887CDB48-D881-452F-B270-10243BB484C0}" srcOrd="1" destOrd="0" parTransId="{77F54B86-E835-4F11-B2AB-01076FC3E1ED}" sibTransId="{A41D41D3-8727-41AE-ADDE-0D4E98B8BC33}"/>
    <dgm:cxn modelId="{C5E9F532-0559-44A3-9454-866D0B435BBD}" srcId="{18EB38AA-6EEB-44D5-9392-DE700F668CE7}" destId="{0BEF4060-9965-4B91-862F-CF37EF75D80D}" srcOrd="1" destOrd="0" parTransId="{ECCFBEFB-BC54-43EC-8CCD-E66AFE78586E}" sibTransId="{5D7A5EC4-B038-4894-915B-9D37AEDF52CE}"/>
    <dgm:cxn modelId="{A4397FE6-64EA-4BB9-BBFB-61B1BB6D0F78}" type="presOf" srcId="{FF11FD47-2C46-40C5-8463-3C7DE9EA2139}" destId="{47F95663-49CF-45BC-B668-DAF03D44A2BB}" srcOrd="0" destOrd="1" presId="urn:microsoft.com/office/officeart/2005/8/layout/hList6"/>
    <dgm:cxn modelId="{812C78CD-9412-4C91-9E76-FBFEB3DDB5C7}" type="presOf" srcId="{0BEF4060-9965-4B91-862F-CF37EF75D80D}" destId="{E920F2F6-8340-42C9-B8DA-0CE6537268BC}" srcOrd="0" destOrd="0" presId="urn:microsoft.com/office/officeart/2005/8/layout/hList6"/>
    <dgm:cxn modelId="{C9EAD6E4-E7D7-4751-BCDE-8DED85996C74}" type="presOf" srcId="{C1005D4E-3447-445A-9448-B1430D639F84}" destId="{47F95663-49CF-45BC-B668-DAF03D44A2BB}" srcOrd="0" destOrd="0" presId="urn:microsoft.com/office/officeart/2005/8/layout/hList6"/>
    <dgm:cxn modelId="{4ECA41C1-AD43-4022-9926-0E138E60919E}" srcId="{0BEF4060-9965-4B91-862F-CF37EF75D80D}" destId="{E230717B-D36F-4231-A2A5-FA38C8460BE3}" srcOrd="0" destOrd="0" parTransId="{71D3C422-9A04-487E-9983-687D5FEA18F5}" sibTransId="{3A9D8DB0-AE62-4C47-BE26-D45F43C58A7E}"/>
    <dgm:cxn modelId="{236001E3-0229-4B39-8CBF-308F166F3268}" srcId="{C1005D4E-3447-445A-9448-B1430D639F84}" destId="{FF11FD47-2C46-40C5-8463-3C7DE9EA2139}" srcOrd="0" destOrd="0" parTransId="{0FA31265-3D31-4A34-951C-949A624AEC10}" sibTransId="{C843BB8E-AC55-4159-A9C1-47CA1F4573D9}"/>
    <dgm:cxn modelId="{7A738C10-310A-4A09-9C24-C2C3CD98B1E7}" type="presOf" srcId="{113EC7DF-D2EF-4B3D-B769-FFCB5446B189}" destId="{47F95663-49CF-45BC-B668-DAF03D44A2BB}" srcOrd="0" destOrd="2" presId="urn:microsoft.com/office/officeart/2005/8/layout/hList6"/>
    <dgm:cxn modelId="{CD3C54EC-257F-445E-A1BF-92D42B206BB9}" srcId="{18EB38AA-6EEB-44D5-9392-DE700F668CE7}" destId="{C1005D4E-3447-445A-9448-B1430D639F84}" srcOrd="0" destOrd="0" parTransId="{E67EBDE7-C20A-4EB0-9A90-47C4A3C261D4}" sibTransId="{CDC191C0-6CA7-4A45-BB55-9D2A43808BF0}"/>
    <dgm:cxn modelId="{A3520B69-96B8-4CB1-91A0-9A748AABB0E0}" type="presOf" srcId="{887CDB48-D881-452F-B270-10243BB484C0}" destId="{E920F2F6-8340-42C9-B8DA-0CE6537268BC}" srcOrd="0" destOrd="2" presId="urn:microsoft.com/office/officeart/2005/8/layout/hList6"/>
    <dgm:cxn modelId="{49C5D7A6-56FA-4C84-88D3-F062EC1CB1A3}" type="presOf" srcId="{E230717B-D36F-4231-A2A5-FA38C8460BE3}" destId="{E920F2F6-8340-42C9-B8DA-0CE6537268BC}" srcOrd="0" destOrd="1" presId="urn:microsoft.com/office/officeart/2005/8/layout/hList6"/>
    <dgm:cxn modelId="{3C030D7B-DB54-48A8-AF51-40E7DB55529F}" srcId="{C1005D4E-3447-445A-9448-B1430D639F84}" destId="{113EC7DF-D2EF-4B3D-B769-FFCB5446B189}" srcOrd="1" destOrd="0" parTransId="{8E0C0CA2-6446-4452-8E8C-A39B52D960E1}" sibTransId="{08697FC6-DFCD-4A52-B354-0DB951E4260D}"/>
    <dgm:cxn modelId="{4616CDEA-B036-47A6-9DD5-CF65F16FAF4F}" type="presOf" srcId="{18EB38AA-6EEB-44D5-9392-DE700F668CE7}" destId="{A35488EC-C48E-4086-946A-D44ED1721BFD}" srcOrd="0" destOrd="0" presId="urn:microsoft.com/office/officeart/2005/8/layout/hList6"/>
    <dgm:cxn modelId="{5843DE5A-AA00-4357-B039-67B0A47D5C78}" type="presParOf" srcId="{A35488EC-C48E-4086-946A-D44ED1721BFD}" destId="{47F95663-49CF-45BC-B668-DAF03D44A2BB}" srcOrd="0" destOrd="0" presId="urn:microsoft.com/office/officeart/2005/8/layout/hList6"/>
    <dgm:cxn modelId="{46B8611E-65F1-435E-A7ED-A5BFFE69D99C}" type="presParOf" srcId="{A35488EC-C48E-4086-946A-D44ED1721BFD}" destId="{BAF216B0-A2A8-4EAD-BE3D-A6FBE4EA199B}" srcOrd="1" destOrd="0" presId="urn:microsoft.com/office/officeart/2005/8/layout/hList6"/>
    <dgm:cxn modelId="{27B4A7C4-8079-4F20-9D58-9FA5FA0E2E03}" type="presParOf" srcId="{A35488EC-C48E-4086-946A-D44ED1721BFD}" destId="{E920F2F6-8340-42C9-B8DA-0CE6537268BC}" srcOrd="2" destOrd="0" presId="urn:microsoft.com/office/officeart/2005/8/layout/hList6"/>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8A800E14-57FD-406A-94C7-051302A81A99}" type="doc">
      <dgm:prSet loTypeId="urn:microsoft.com/office/officeart/2005/8/layout/StepDownProcess" loCatId="process" qsTypeId="urn:microsoft.com/office/officeart/2005/8/quickstyle/3d5" qsCatId="3D" csTypeId="urn:microsoft.com/office/officeart/2005/8/colors/colorful5" csCatId="colorful" phldr="1"/>
      <dgm:spPr/>
      <dgm:t>
        <a:bodyPr/>
        <a:lstStyle/>
        <a:p>
          <a:endParaRPr lang="en-GB"/>
        </a:p>
      </dgm:t>
    </dgm:pt>
    <dgm:pt modelId="{73DF45E1-5D2B-48A3-8510-7058A571DA64}">
      <dgm:prSet phldrT="[Text]"/>
      <dgm:spPr/>
      <dgm:t>
        <a:bodyPr/>
        <a:lstStyle/>
        <a:p>
          <a:endParaRPr lang="en-GB" dirty="0"/>
        </a:p>
      </dgm:t>
    </dgm:pt>
    <dgm:pt modelId="{70DE5489-F839-42AA-B8D5-BD2AA908622E}" type="parTrans" cxnId="{8F2A5BF6-4238-4EF2-9DCE-3A60E09C2398}">
      <dgm:prSet/>
      <dgm:spPr/>
      <dgm:t>
        <a:bodyPr/>
        <a:lstStyle/>
        <a:p>
          <a:endParaRPr lang="en-GB"/>
        </a:p>
      </dgm:t>
    </dgm:pt>
    <dgm:pt modelId="{EA81E7A6-DD86-4881-BE35-371B03EE7B04}" type="sibTrans" cxnId="{8F2A5BF6-4238-4EF2-9DCE-3A60E09C2398}">
      <dgm:prSet/>
      <dgm:spPr/>
      <dgm:t>
        <a:bodyPr/>
        <a:lstStyle/>
        <a:p>
          <a:endParaRPr lang="en-GB"/>
        </a:p>
      </dgm:t>
    </dgm:pt>
    <dgm:pt modelId="{C9CFE110-5635-4C76-96FB-08DBE200443E}">
      <dgm:prSet phldrT="[Text]"/>
      <dgm:spPr/>
      <dgm:t>
        <a:bodyPr/>
        <a:lstStyle/>
        <a:p>
          <a:endParaRPr lang="en-GB" dirty="0"/>
        </a:p>
      </dgm:t>
    </dgm:pt>
    <dgm:pt modelId="{5BAFD2D6-5887-4319-BF33-AC74C07B0EA2}" type="parTrans" cxnId="{93EF0279-89BE-48DE-93B1-8A00EBBDE298}">
      <dgm:prSet/>
      <dgm:spPr/>
      <dgm:t>
        <a:bodyPr/>
        <a:lstStyle/>
        <a:p>
          <a:endParaRPr lang="en-GB"/>
        </a:p>
      </dgm:t>
    </dgm:pt>
    <dgm:pt modelId="{63BC2A06-0857-4EDE-BB72-E264AE364F89}" type="sibTrans" cxnId="{93EF0279-89BE-48DE-93B1-8A00EBBDE298}">
      <dgm:prSet/>
      <dgm:spPr/>
      <dgm:t>
        <a:bodyPr/>
        <a:lstStyle/>
        <a:p>
          <a:endParaRPr lang="en-GB"/>
        </a:p>
      </dgm:t>
    </dgm:pt>
    <dgm:pt modelId="{BD089FE1-0C61-480A-9794-1C8ED125B7CC}">
      <dgm:prSet phldrT="[Text]"/>
      <dgm:spPr/>
      <dgm:t>
        <a:bodyPr/>
        <a:lstStyle/>
        <a:p>
          <a:endParaRPr lang="en-GB" dirty="0"/>
        </a:p>
      </dgm:t>
    </dgm:pt>
    <dgm:pt modelId="{24A55A9E-0E14-4E4F-A73B-34A2FF10D820}" type="parTrans" cxnId="{9F98C195-ABBD-4993-8C7F-9CAA3E116628}">
      <dgm:prSet/>
      <dgm:spPr/>
      <dgm:t>
        <a:bodyPr/>
        <a:lstStyle/>
        <a:p>
          <a:endParaRPr lang="en-GB"/>
        </a:p>
      </dgm:t>
    </dgm:pt>
    <dgm:pt modelId="{950A5018-0F5C-48B0-B5F7-74360C717C8E}" type="sibTrans" cxnId="{9F98C195-ABBD-4993-8C7F-9CAA3E116628}">
      <dgm:prSet/>
      <dgm:spPr/>
      <dgm:t>
        <a:bodyPr/>
        <a:lstStyle/>
        <a:p>
          <a:endParaRPr lang="en-GB"/>
        </a:p>
      </dgm:t>
    </dgm:pt>
    <dgm:pt modelId="{30EB5D9B-C543-4FC8-9F75-4910E5B6ABE4}">
      <dgm:prSet phldrT="[Text]"/>
      <dgm:spPr/>
      <dgm:t>
        <a:bodyPr/>
        <a:lstStyle/>
        <a:p>
          <a:endParaRPr lang="en-GB" dirty="0"/>
        </a:p>
      </dgm:t>
    </dgm:pt>
    <dgm:pt modelId="{88927DE3-3E24-402D-BD63-D9576DE0905A}" type="parTrans" cxnId="{2B4BBEDF-46CD-4DD2-A95C-428D82F3679E}">
      <dgm:prSet/>
      <dgm:spPr/>
      <dgm:t>
        <a:bodyPr/>
        <a:lstStyle/>
        <a:p>
          <a:endParaRPr lang="en-GB"/>
        </a:p>
      </dgm:t>
    </dgm:pt>
    <dgm:pt modelId="{E1BDC23C-8C3A-4B24-8BDB-11C450930FA1}" type="sibTrans" cxnId="{2B4BBEDF-46CD-4DD2-A95C-428D82F3679E}">
      <dgm:prSet/>
      <dgm:spPr/>
      <dgm:t>
        <a:bodyPr/>
        <a:lstStyle/>
        <a:p>
          <a:endParaRPr lang="en-GB"/>
        </a:p>
      </dgm:t>
    </dgm:pt>
    <dgm:pt modelId="{FFAC5A86-7438-4354-920A-E1B1D0ED9B99}" type="pres">
      <dgm:prSet presAssocID="{8A800E14-57FD-406A-94C7-051302A81A99}" presName="rootnode" presStyleCnt="0">
        <dgm:presLayoutVars>
          <dgm:chMax/>
          <dgm:chPref/>
          <dgm:dir/>
          <dgm:animLvl val="lvl"/>
        </dgm:presLayoutVars>
      </dgm:prSet>
      <dgm:spPr/>
      <dgm:t>
        <a:bodyPr/>
        <a:lstStyle/>
        <a:p>
          <a:endParaRPr lang="en-GB"/>
        </a:p>
      </dgm:t>
    </dgm:pt>
    <dgm:pt modelId="{C20F3AF9-727A-4BC3-8D90-BAB2DF836697}" type="pres">
      <dgm:prSet presAssocID="{73DF45E1-5D2B-48A3-8510-7058A571DA64}" presName="composite" presStyleCnt="0"/>
      <dgm:spPr/>
    </dgm:pt>
    <dgm:pt modelId="{526BDBA2-8DCF-43D2-93BB-5F2B84EFC6F7}" type="pres">
      <dgm:prSet presAssocID="{73DF45E1-5D2B-48A3-8510-7058A571DA64}" presName="bentUpArrow1" presStyleLbl="alignImgPlace1" presStyleIdx="0" presStyleCnt="1"/>
      <dgm:spPr/>
    </dgm:pt>
    <dgm:pt modelId="{74BBCD65-895D-48C7-8422-02FE67368AC6}" type="pres">
      <dgm:prSet presAssocID="{73DF45E1-5D2B-48A3-8510-7058A571DA64}" presName="ParentText" presStyleLbl="node1" presStyleIdx="0" presStyleCnt="2">
        <dgm:presLayoutVars>
          <dgm:chMax val="1"/>
          <dgm:chPref val="1"/>
          <dgm:bulletEnabled val="1"/>
        </dgm:presLayoutVars>
      </dgm:prSet>
      <dgm:spPr/>
      <dgm:t>
        <a:bodyPr/>
        <a:lstStyle/>
        <a:p>
          <a:endParaRPr lang="en-GB"/>
        </a:p>
      </dgm:t>
    </dgm:pt>
    <dgm:pt modelId="{8F8BB1ED-8391-4D10-98FD-4C8932553BCB}" type="pres">
      <dgm:prSet presAssocID="{73DF45E1-5D2B-48A3-8510-7058A571DA64}" presName="ChildText" presStyleLbl="revTx" presStyleIdx="0" presStyleCnt="2">
        <dgm:presLayoutVars>
          <dgm:chMax val="0"/>
          <dgm:chPref val="0"/>
          <dgm:bulletEnabled val="1"/>
        </dgm:presLayoutVars>
      </dgm:prSet>
      <dgm:spPr/>
      <dgm:t>
        <a:bodyPr/>
        <a:lstStyle/>
        <a:p>
          <a:endParaRPr lang="en-GB"/>
        </a:p>
      </dgm:t>
    </dgm:pt>
    <dgm:pt modelId="{CB73ADD1-AE99-4330-9B73-F853EE14F445}" type="pres">
      <dgm:prSet presAssocID="{EA81E7A6-DD86-4881-BE35-371B03EE7B04}" presName="sibTrans" presStyleCnt="0"/>
      <dgm:spPr/>
    </dgm:pt>
    <dgm:pt modelId="{4DDC9CC7-9CBA-4AC2-9FBD-254F1F5DD5B2}" type="pres">
      <dgm:prSet presAssocID="{BD089FE1-0C61-480A-9794-1C8ED125B7CC}" presName="composite" presStyleCnt="0"/>
      <dgm:spPr/>
    </dgm:pt>
    <dgm:pt modelId="{88406F8F-2006-4C79-B046-1B8E65B2544F}" type="pres">
      <dgm:prSet presAssocID="{BD089FE1-0C61-480A-9794-1C8ED125B7CC}" presName="ParentText" presStyleLbl="node1" presStyleIdx="1" presStyleCnt="2">
        <dgm:presLayoutVars>
          <dgm:chMax val="1"/>
          <dgm:chPref val="1"/>
          <dgm:bulletEnabled val="1"/>
        </dgm:presLayoutVars>
      </dgm:prSet>
      <dgm:spPr/>
      <dgm:t>
        <a:bodyPr/>
        <a:lstStyle/>
        <a:p>
          <a:endParaRPr lang="en-GB"/>
        </a:p>
      </dgm:t>
    </dgm:pt>
    <dgm:pt modelId="{6DDB880A-1C02-4CD6-B461-9B5788B51EA3}" type="pres">
      <dgm:prSet presAssocID="{BD089FE1-0C61-480A-9794-1C8ED125B7CC}" presName="FinalChildText" presStyleLbl="revTx" presStyleIdx="1" presStyleCnt="2">
        <dgm:presLayoutVars>
          <dgm:chMax val="0"/>
          <dgm:chPref val="0"/>
          <dgm:bulletEnabled val="1"/>
        </dgm:presLayoutVars>
      </dgm:prSet>
      <dgm:spPr/>
      <dgm:t>
        <a:bodyPr/>
        <a:lstStyle/>
        <a:p>
          <a:endParaRPr lang="en-GB"/>
        </a:p>
      </dgm:t>
    </dgm:pt>
  </dgm:ptLst>
  <dgm:cxnLst>
    <dgm:cxn modelId="{9F98C195-ABBD-4993-8C7F-9CAA3E116628}" srcId="{8A800E14-57FD-406A-94C7-051302A81A99}" destId="{BD089FE1-0C61-480A-9794-1C8ED125B7CC}" srcOrd="1" destOrd="0" parTransId="{24A55A9E-0E14-4E4F-A73B-34A2FF10D820}" sibTransId="{950A5018-0F5C-48B0-B5F7-74360C717C8E}"/>
    <dgm:cxn modelId="{F9D5A20D-503C-4400-A1BC-F5B78F28081C}" type="presOf" srcId="{8A800E14-57FD-406A-94C7-051302A81A99}" destId="{FFAC5A86-7438-4354-920A-E1B1D0ED9B99}" srcOrd="0" destOrd="0" presId="urn:microsoft.com/office/officeart/2005/8/layout/StepDownProcess"/>
    <dgm:cxn modelId="{2B4BBEDF-46CD-4DD2-A95C-428D82F3679E}" srcId="{BD089FE1-0C61-480A-9794-1C8ED125B7CC}" destId="{30EB5D9B-C543-4FC8-9F75-4910E5B6ABE4}" srcOrd="0" destOrd="0" parTransId="{88927DE3-3E24-402D-BD63-D9576DE0905A}" sibTransId="{E1BDC23C-8C3A-4B24-8BDB-11C450930FA1}"/>
    <dgm:cxn modelId="{E7951618-86F9-4FDE-9300-DD82C5A563C7}" type="presOf" srcId="{BD089FE1-0C61-480A-9794-1C8ED125B7CC}" destId="{88406F8F-2006-4C79-B046-1B8E65B2544F}" srcOrd="0" destOrd="0" presId="urn:microsoft.com/office/officeart/2005/8/layout/StepDownProcess"/>
    <dgm:cxn modelId="{7B1AE7C9-51E3-4F55-9084-755BB355F821}" type="presOf" srcId="{C9CFE110-5635-4C76-96FB-08DBE200443E}" destId="{8F8BB1ED-8391-4D10-98FD-4C8932553BCB}" srcOrd="0" destOrd="0" presId="urn:microsoft.com/office/officeart/2005/8/layout/StepDownProcess"/>
    <dgm:cxn modelId="{93EF0279-89BE-48DE-93B1-8A00EBBDE298}" srcId="{73DF45E1-5D2B-48A3-8510-7058A571DA64}" destId="{C9CFE110-5635-4C76-96FB-08DBE200443E}" srcOrd="0" destOrd="0" parTransId="{5BAFD2D6-5887-4319-BF33-AC74C07B0EA2}" sibTransId="{63BC2A06-0857-4EDE-BB72-E264AE364F89}"/>
    <dgm:cxn modelId="{0C25ECE7-CCED-4569-824B-8659789D9074}" type="presOf" srcId="{30EB5D9B-C543-4FC8-9F75-4910E5B6ABE4}" destId="{6DDB880A-1C02-4CD6-B461-9B5788B51EA3}" srcOrd="0" destOrd="0" presId="urn:microsoft.com/office/officeart/2005/8/layout/StepDownProcess"/>
    <dgm:cxn modelId="{ADF3F26D-1A1B-48B7-9090-C5C24AF524DF}" type="presOf" srcId="{73DF45E1-5D2B-48A3-8510-7058A571DA64}" destId="{74BBCD65-895D-48C7-8422-02FE67368AC6}" srcOrd="0" destOrd="0" presId="urn:microsoft.com/office/officeart/2005/8/layout/StepDownProcess"/>
    <dgm:cxn modelId="{8F2A5BF6-4238-4EF2-9DCE-3A60E09C2398}" srcId="{8A800E14-57FD-406A-94C7-051302A81A99}" destId="{73DF45E1-5D2B-48A3-8510-7058A571DA64}" srcOrd="0" destOrd="0" parTransId="{70DE5489-F839-42AA-B8D5-BD2AA908622E}" sibTransId="{EA81E7A6-DD86-4881-BE35-371B03EE7B04}"/>
    <dgm:cxn modelId="{9D187D1B-523B-487D-9748-B595BB202E70}" type="presParOf" srcId="{FFAC5A86-7438-4354-920A-E1B1D0ED9B99}" destId="{C20F3AF9-727A-4BC3-8D90-BAB2DF836697}" srcOrd="0" destOrd="0" presId="urn:microsoft.com/office/officeart/2005/8/layout/StepDownProcess"/>
    <dgm:cxn modelId="{B478BB5C-40D3-4FB6-8BBC-C058DD75D2A2}" type="presParOf" srcId="{C20F3AF9-727A-4BC3-8D90-BAB2DF836697}" destId="{526BDBA2-8DCF-43D2-93BB-5F2B84EFC6F7}" srcOrd="0" destOrd="0" presId="urn:microsoft.com/office/officeart/2005/8/layout/StepDownProcess"/>
    <dgm:cxn modelId="{C21A427C-19A1-45DC-8977-7ACF325A25D3}" type="presParOf" srcId="{C20F3AF9-727A-4BC3-8D90-BAB2DF836697}" destId="{74BBCD65-895D-48C7-8422-02FE67368AC6}" srcOrd="1" destOrd="0" presId="urn:microsoft.com/office/officeart/2005/8/layout/StepDownProcess"/>
    <dgm:cxn modelId="{59DEE6AD-2158-495E-A3A2-6BAE63A5B9DE}" type="presParOf" srcId="{C20F3AF9-727A-4BC3-8D90-BAB2DF836697}" destId="{8F8BB1ED-8391-4D10-98FD-4C8932553BCB}" srcOrd="2" destOrd="0" presId="urn:microsoft.com/office/officeart/2005/8/layout/StepDownProcess"/>
    <dgm:cxn modelId="{E17365A9-5B1A-4DE5-91CA-586E49E66DC3}" type="presParOf" srcId="{FFAC5A86-7438-4354-920A-E1B1D0ED9B99}" destId="{CB73ADD1-AE99-4330-9B73-F853EE14F445}" srcOrd="1" destOrd="0" presId="urn:microsoft.com/office/officeart/2005/8/layout/StepDownProcess"/>
    <dgm:cxn modelId="{C7B3430F-7313-425B-A49A-FC65613CD02C}" type="presParOf" srcId="{FFAC5A86-7438-4354-920A-E1B1D0ED9B99}" destId="{4DDC9CC7-9CBA-4AC2-9FBD-254F1F5DD5B2}" srcOrd="2" destOrd="0" presId="urn:microsoft.com/office/officeart/2005/8/layout/StepDownProcess"/>
    <dgm:cxn modelId="{1F458958-C330-474D-9B40-D0199ACA6FD4}" type="presParOf" srcId="{4DDC9CC7-9CBA-4AC2-9FBD-254F1F5DD5B2}" destId="{88406F8F-2006-4C79-B046-1B8E65B2544F}" srcOrd="0" destOrd="0" presId="urn:microsoft.com/office/officeart/2005/8/layout/StepDownProcess"/>
    <dgm:cxn modelId="{C361DE66-6E77-4CFE-B44D-7AED3B3A8856}" type="presParOf" srcId="{4DDC9CC7-9CBA-4AC2-9FBD-254F1F5DD5B2}" destId="{6DDB880A-1C02-4CD6-B461-9B5788B51EA3}" srcOrd="1" destOrd="0" presId="urn:microsoft.com/office/officeart/2005/8/layout/StepDown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D92B0F56-2F5E-4235-BEB7-4751BAA552EB}" type="doc">
      <dgm:prSet loTypeId="urn:microsoft.com/office/officeart/2005/8/layout/bProcess2" loCatId="process" qsTypeId="urn:microsoft.com/office/officeart/2005/8/quickstyle/3d1" qsCatId="3D" csTypeId="urn:microsoft.com/office/officeart/2005/8/colors/colorful1" csCatId="colorful" phldr="1"/>
      <dgm:spPr/>
      <dgm:t>
        <a:bodyPr/>
        <a:lstStyle/>
        <a:p>
          <a:endParaRPr lang="en-GB"/>
        </a:p>
      </dgm:t>
    </dgm:pt>
    <dgm:pt modelId="{D2F8F8CA-4404-4EC6-B048-FA5E6E1DAEE2}">
      <dgm:prSet phldrT="[Text]"/>
      <dgm:spPr/>
      <dgm:t>
        <a:bodyPr/>
        <a:lstStyle/>
        <a:p>
          <a:endParaRPr lang="en-GB" dirty="0"/>
        </a:p>
      </dgm:t>
    </dgm:pt>
    <dgm:pt modelId="{F84C3F59-B90B-4877-9A64-331F2F0B968E}" type="parTrans" cxnId="{5B8B0A50-EA1A-468D-AC70-1C7115597CD8}">
      <dgm:prSet/>
      <dgm:spPr/>
      <dgm:t>
        <a:bodyPr/>
        <a:lstStyle/>
        <a:p>
          <a:endParaRPr lang="en-GB"/>
        </a:p>
      </dgm:t>
    </dgm:pt>
    <dgm:pt modelId="{A74B9E6B-387D-44F1-A27B-FF89B4E31372}" type="sibTrans" cxnId="{5B8B0A50-EA1A-468D-AC70-1C7115597CD8}">
      <dgm:prSet/>
      <dgm:spPr/>
      <dgm:t>
        <a:bodyPr/>
        <a:lstStyle/>
        <a:p>
          <a:endParaRPr lang="en-GB"/>
        </a:p>
      </dgm:t>
    </dgm:pt>
    <dgm:pt modelId="{07954A84-27EC-4AD3-8517-D9C55E225583}">
      <dgm:prSet phldrT="[Text]"/>
      <dgm:spPr/>
      <dgm:t>
        <a:bodyPr/>
        <a:lstStyle/>
        <a:p>
          <a:endParaRPr lang="en-GB" dirty="0"/>
        </a:p>
      </dgm:t>
    </dgm:pt>
    <dgm:pt modelId="{B77E0C7B-8EFB-4E16-AC87-B07C9AADF774}" type="parTrans" cxnId="{E02C67D0-388F-498C-9A21-922F766F1C63}">
      <dgm:prSet/>
      <dgm:spPr/>
      <dgm:t>
        <a:bodyPr/>
        <a:lstStyle/>
        <a:p>
          <a:endParaRPr lang="en-GB"/>
        </a:p>
      </dgm:t>
    </dgm:pt>
    <dgm:pt modelId="{E990EF1F-67D5-4C05-930C-BA106FAE3EE3}" type="sibTrans" cxnId="{E02C67D0-388F-498C-9A21-922F766F1C63}">
      <dgm:prSet/>
      <dgm:spPr/>
      <dgm:t>
        <a:bodyPr/>
        <a:lstStyle/>
        <a:p>
          <a:endParaRPr lang="en-GB"/>
        </a:p>
      </dgm:t>
    </dgm:pt>
    <dgm:pt modelId="{D00B5B9F-ED47-4378-9A5F-ED3F3FE78EAA}">
      <dgm:prSet phldrT="[Text]"/>
      <dgm:spPr/>
      <dgm:t>
        <a:bodyPr/>
        <a:lstStyle/>
        <a:p>
          <a:endParaRPr lang="en-GB" dirty="0"/>
        </a:p>
      </dgm:t>
    </dgm:pt>
    <dgm:pt modelId="{555A51CE-5B9A-4F1B-9140-569AFC8FBD2E}" type="parTrans" cxnId="{E8ADB403-C691-4043-9E3C-47409F38B82C}">
      <dgm:prSet/>
      <dgm:spPr/>
      <dgm:t>
        <a:bodyPr/>
        <a:lstStyle/>
        <a:p>
          <a:endParaRPr lang="en-GB"/>
        </a:p>
      </dgm:t>
    </dgm:pt>
    <dgm:pt modelId="{D7E991B8-6033-4DDC-BEE9-E888F641FD23}" type="sibTrans" cxnId="{E8ADB403-C691-4043-9E3C-47409F38B82C}">
      <dgm:prSet/>
      <dgm:spPr/>
      <dgm:t>
        <a:bodyPr/>
        <a:lstStyle/>
        <a:p>
          <a:endParaRPr lang="en-GB"/>
        </a:p>
      </dgm:t>
    </dgm:pt>
    <dgm:pt modelId="{434EE0F9-CD6E-407D-A714-3EA5DC65FC42}">
      <dgm:prSet phldrT="[Text]"/>
      <dgm:spPr/>
      <dgm:t>
        <a:bodyPr/>
        <a:lstStyle/>
        <a:p>
          <a:endParaRPr lang="en-GB" dirty="0"/>
        </a:p>
      </dgm:t>
    </dgm:pt>
    <dgm:pt modelId="{EDA6D82B-6746-45F9-AFA2-16139A33B687}" type="parTrans" cxnId="{4F994A98-B827-46EC-BFE3-13597DACAD1F}">
      <dgm:prSet/>
      <dgm:spPr/>
      <dgm:t>
        <a:bodyPr/>
        <a:lstStyle/>
        <a:p>
          <a:endParaRPr lang="en-GB"/>
        </a:p>
      </dgm:t>
    </dgm:pt>
    <dgm:pt modelId="{9BBB6771-5023-40DB-A7E5-15C4E39B34BE}" type="sibTrans" cxnId="{4F994A98-B827-46EC-BFE3-13597DACAD1F}">
      <dgm:prSet/>
      <dgm:spPr/>
      <dgm:t>
        <a:bodyPr/>
        <a:lstStyle/>
        <a:p>
          <a:endParaRPr lang="en-GB"/>
        </a:p>
      </dgm:t>
    </dgm:pt>
    <dgm:pt modelId="{A1B05396-6805-4E1D-8220-5B0FFAEE988D}">
      <dgm:prSet phldrT="[Text]"/>
      <dgm:spPr/>
      <dgm:t>
        <a:bodyPr/>
        <a:lstStyle/>
        <a:p>
          <a:endParaRPr lang="en-GB" dirty="0"/>
        </a:p>
      </dgm:t>
    </dgm:pt>
    <dgm:pt modelId="{C68CF616-567B-4D30-AD7F-C8C825BB5C18}" type="parTrans" cxnId="{E5DE12FF-9E8E-4082-A898-0CC324CB92F0}">
      <dgm:prSet/>
      <dgm:spPr/>
      <dgm:t>
        <a:bodyPr/>
        <a:lstStyle/>
        <a:p>
          <a:endParaRPr lang="en-GB"/>
        </a:p>
      </dgm:t>
    </dgm:pt>
    <dgm:pt modelId="{49DA4EE5-0405-471D-8473-5452C6AB5AB7}" type="sibTrans" cxnId="{E5DE12FF-9E8E-4082-A898-0CC324CB92F0}">
      <dgm:prSet/>
      <dgm:spPr/>
      <dgm:t>
        <a:bodyPr/>
        <a:lstStyle/>
        <a:p>
          <a:endParaRPr lang="en-GB"/>
        </a:p>
      </dgm:t>
    </dgm:pt>
    <dgm:pt modelId="{A4611DBD-B3CE-49BF-B8AF-4136717E68E7}">
      <dgm:prSet phldrT="[Text]"/>
      <dgm:spPr/>
      <dgm:t>
        <a:bodyPr/>
        <a:lstStyle/>
        <a:p>
          <a:endParaRPr lang="en-GB" dirty="0"/>
        </a:p>
      </dgm:t>
    </dgm:pt>
    <dgm:pt modelId="{6407C9DA-72EA-4B60-A849-C3E855A83EDC}" type="parTrans" cxnId="{EE20922C-0CDF-4C96-B773-A74817D039EE}">
      <dgm:prSet/>
      <dgm:spPr/>
      <dgm:t>
        <a:bodyPr/>
        <a:lstStyle/>
        <a:p>
          <a:endParaRPr lang="en-GB"/>
        </a:p>
      </dgm:t>
    </dgm:pt>
    <dgm:pt modelId="{BA33CB5D-48D7-4BEF-B481-55C76F331E1E}" type="sibTrans" cxnId="{EE20922C-0CDF-4C96-B773-A74817D039EE}">
      <dgm:prSet/>
      <dgm:spPr/>
      <dgm:t>
        <a:bodyPr/>
        <a:lstStyle/>
        <a:p>
          <a:endParaRPr lang="en-GB"/>
        </a:p>
      </dgm:t>
    </dgm:pt>
    <dgm:pt modelId="{562F8D3F-634F-4BB6-A14C-B93D542D45B6}">
      <dgm:prSet phldrT="[Text]"/>
      <dgm:spPr/>
      <dgm:t>
        <a:bodyPr/>
        <a:lstStyle/>
        <a:p>
          <a:endParaRPr lang="en-GB" dirty="0"/>
        </a:p>
      </dgm:t>
    </dgm:pt>
    <dgm:pt modelId="{4C71315E-37C0-4732-8ABA-4F17570B1D05}" type="parTrans" cxnId="{DB9AF42A-DDC3-4CAA-8890-907F3409D884}">
      <dgm:prSet/>
      <dgm:spPr/>
      <dgm:t>
        <a:bodyPr/>
        <a:lstStyle/>
        <a:p>
          <a:endParaRPr lang="en-GB"/>
        </a:p>
      </dgm:t>
    </dgm:pt>
    <dgm:pt modelId="{D87112ED-11F6-45E8-B9C0-B16FC1206C08}" type="sibTrans" cxnId="{DB9AF42A-DDC3-4CAA-8890-907F3409D884}">
      <dgm:prSet/>
      <dgm:spPr/>
      <dgm:t>
        <a:bodyPr/>
        <a:lstStyle/>
        <a:p>
          <a:endParaRPr lang="en-GB"/>
        </a:p>
      </dgm:t>
    </dgm:pt>
    <dgm:pt modelId="{2144198A-A025-4470-B26E-48AABB21717C}">
      <dgm:prSet phldrT="[Text]"/>
      <dgm:spPr/>
      <dgm:t>
        <a:bodyPr/>
        <a:lstStyle/>
        <a:p>
          <a:endParaRPr lang="en-GB" dirty="0"/>
        </a:p>
      </dgm:t>
    </dgm:pt>
    <dgm:pt modelId="{D57AB879-7A4E-47B7-8610-37E57DA7A41D}" type="parTrans" cxnId="{55CA11FC-ADFC-434B-9610-E89794898287}">
      <dgm:prSet/>
      <dgm:spPr/>
      <dgm:t>
        <a:bodyPr/>
        <a:lstStyle/>
        <a:p>
          <a:endParaRPr lang="en-GB"/>
        </a:p>
      </dgm:t>
    </dgm:pt>
    <dgm:pt modelId="{5BC8EF3B-96B5-43EF-91A8-B060531E0A37}" type="sibTrans" cxnId="{55CA11FC-ADFC-434B-9610-E89794898287}">
      <dgm:prSet/>
      <dgm:spPr/>
      <dgm:t>
        <a:bodyPr/>
        <a:lstStyle/>
        <a:p>
          <a:endParaRPr lang="en-GB"/>
        </a:p>
      </dgm:t>
    </dgm:pt>
    <dgm:pt modelId="{38072E00-9DB5-47C0-90F4-1DAD00AE60D1}">
      <dgm:prSet phldrT="[Text]"/>
      <dgm:spPr/>
      <dgm:t>
        <a:bodyPr/>
        <a:lstStyle/>
        <a:p>
          <a:endParaRPr lang="en-GB" dirty="0"/>
        </a:p>
      </dgm:t>
    </dgm:pt>
    <dgm:pt modelId="{BC38A456-6858-4DC0-93FA-D1CBB09AB275}" type="parTrans" cxnId="{72F9C579-4701-47A8-8668-847AC292B8A3}">
      <dgm:prSet/>
      <dgm:spPr/>
      <dgm:t>
        <a:bodyPr/>
        <a:lstStyle/>
        <a:p>
          <a:endParaRPr lang="en-GB"/>
        </a:p>
      </dgm:t>
    </dgm:pt>
    <dgm:pt modelId="{BF145EDB-7360-42DD-B6C8-E39B715B4C9B}" type="sibTrans" cxnId="{72F9C579-4701-47A8-8668-847AC292B8A3}">
      <dgm:prSet/>
      <dgm:spPr/>
      <dgm:t>
        <a:bodyPr/>
        <a:lstStyle/>
        <a:p>
          <a:endParaRPr lang="en-GB"/>
        </a:p>
      </dgm:t>
    </dgm:pt>
    <dgm:pt modelId="{5F17F48E-A941-43B4-A279-13B959080CE3}" type="pres">
      <dgm:prSet presAssocID="{D92B0F56-2F5E-4235-BEB7-4751BAA552EB}" presName="diagram" presStyleCnt="0">
        <dgm:presLayoutVars>
          <dgm:dir/>
          <dgm:resizeHandles/>
        </dgm:presLayoutVars>
      </dgm:prSet>
      <dgm:spPr/>
      <dgm:t>
        <a:bodyPr/>
        <a:lstStyle/>
        <a:p>
          <a:endParaRPr lang="en-GB"/>
        </a:p>
      </dgm:t>
    </dgm:pt>
    <dgm:pt modelId="{D7C8266A-AE91-47F3-B5B3-6AC914540549}" type="pres">
      <dgm:prSet presAssocID="{D2F8F8CA-4404-4EC6-B048-FA5E6E1DAEE2}" presName="firstNode" presStyleLbl="node1" presStyleIdx="0" presStyleCnt="9">
        <dgm:presLayoutVars>
          <dgm:bulletEnabled val="1"/>
        </dgm:presLayoutVars>
      </dgm:prSet>
      <dgm:spPr/>
      <dgm:t>
        <a:bodyPr/>
        <a:lstStyle/>
        <a:p>
          <a:endParaRPr lang="en-GB"/>
        </a:p>
      </dgm:t>
    </dgm:pt>
    <dgm:pt modelId="{3C4EB9A0-6DEA-4828-B64A-F1D37687625F}" type="pres">
      <dgm:prSet presAssocID="{A74B9E6B-387D-44F1-A27B-FF89B4E31372}" presName="sibTrans" presStyleLbl="sibTrans2D1" presStyleIdx="0" presStyleCnt="8"/>
      <dgm:spPr/>
      <dgm:t>
        <a:bodyPr/>
        <a:lstStyle/>
        <a:p>
          <a:endParaRPr lang="en-GB"/>
        </a:p>
      </dgm:t>
    </dgm:pt>
    <dgm:pt modelId="{AC0A0C71-0C10-471B-B55F-4A98272005DF}" type="pres">
      <dgm:prSet presAssocID="{07954A84-27EC-4AD3-8517-D9C55E225583}" presName="middleNode" presStyleCnt="0"/>
      <dgm:spPr/>
    </dgm:pt>
    <dgm:pt modelId="{D49173A1-B749-4052-856A-1E5120759EF6}" type="pres">
      <dgm:prSet presAssocID="{07954A84-27EC-4AD3-8517-D9C55E225583}" presName="padding" presStyleLbl="node1" presStyleIdx="0" presStyleCnt="9"/>
      <dgm:spPr/>
    </dgm:pt>
    <dgm:pt modelId="{A141972D-7C19-4606-879E-611F370207A0}" type="pres">
      <dgm:prSet presAssocID="{07954A84-27EC-4AD3-8517-D9C55E225583}" presName="shape" presStyleLbl="node1" presStyleIdx="1" presStyleCnt="9">
        <dgm:presLayoutVars>
          <dgm:bulletEnabled val="1"/>
        </dgm:presLayoutVars>
      </dgm:prSet>
      <dgm:spPr/>
      <dgm:t>
        <a:bodyPr/>
        <a:lstStyle/>
        <a:p>
          <a:endParaRPr lang="en-GB"/>
        </a:p>
      </dgm:t>
    </dgm:pt>
    <dgm:pt modelId="{6960F064-7F65-4917-B8C8-1E7005B58951}" type="pres">
      <dgm:prSet presAssocID="{E990EF1F-67D5-4C05-930C-BA106FAE3EE3}" presName="sibTrans" presStyleLbl="sibTrans2D1" presStyleIdx="1" presStyleCnt="8"/>
      <dgm:spPr/>
      <dgm:t>
        <a:bodyPr/>
        <a:lstStyle/>
        <a:p>
          <a:endParaRPr lang="en-GB"/>
        </a:p>
      </dgm:t>
    </dgm:pt>
    <dgm:pt modelId="{50CBE8E7-591F-4614-95F7-2B12EC198208}" type="pres">
      <dgm:prSet presAssocID="{D00B5B9F-ED47-4378-9A5F-ED3F3FE78EAA}" presName="middleNode" presStyleCnt="0"/>
      <dgm:spPr/>
    </dgm:pt>
    <dgm:pt modelId="{BDED21A6-C772-4A8C-860D-3F68B6FBFB71}" type="pres">
      <dgm:prSet presAssocID="{D00B5B9F-ED47-4378-9A5F-ED3F3FE78EAA}" presName="padding" presStyleLbl="node1" presStyleIdx="1" presStyleCnt="9"/>
      <dgm:spPr/>
    </dgm:pt>
    <dgm:pt modelId="{2512A2A6-A47A-4902-9185-B31FE30073C7}" type="pres">
      <dgm:prSet presAssocID="{D00B5B9F-ED47-4378-9A5F-ED3F3FE78EAA}" presName="shape" presStyleLbl="node1" presStyleIdx="2" presStyleCnt="9">
        <dgm:presLayoutVars>
          <dgm:bulletEnabled val="1"/>
        </dgm:presLayoutVars>
      </dgm:prSet>
      <dgm:spPr/>
      <dgm:t>
        <a:bodyPr/>
        <a:lstStyle/>
        <a:p>
          <a:endParaRPr lang="en-GB"/>
        </a:p>
      </dgm:t>
    </dgm:pt>
    <dgm:pt modelId="{D9E1528D-8717-475F-93F4-73F99B4FDCDF}" type="pres">
      <dgm:prSet presAssocID="{D7E991B8-6033-4DDC-BEE9-E888F641FD23}" presName="sibTrans" presStyleLbl="sibTrans2D1" presStyleIdx="2" presStyleCnt="8"/>
      <dgm:spPr/>
      <dgm:t>
        <a:bodyPr/>
        <a:lstStyle/>
        <a:p>
          <a:endParaRPr lang="en-GB"/>
        </a:p>
      </dgm:t>
    </dgm:pt>
    <dgm:pt modelId="{7F9F2B71-DA0D-44E8-8728-702F69CC819C}" type="pres">
      <dgm:prSet presAssocID="{434EE0F9-CD6E-407D-A714-3EA5DC65FC42}" presName="middleNode" presStyleCnt="0"/>
      <dgm:spPr/>
    </dgm:pt>
    <dgm:pt modelId="{77AD6071-3D16-4D1E-AB8C-BDC843410504}" type="pres">
      <dgm:prSet presAssocID="{434EE0F9-CD6E-407D-A714-3EA5DC65FC42}" presName="padding" presStyleLbl="node1" presStyleIdx="2" presStyleCnt="9"/>
      <dgm:spPr/>
    </dgm:pt>
    <dgm:pt modelId="{728C55DF-360B-4321-8A88-25A870C9175F}" type="pres">
      <dgm:prSet presAssocID="{434EE0F9-CD6E-407D-A714-3EA5DC65FC42}" presName="shape" presStyleLbl="node1" presStyleIdx="3" presStyleCnt="9">
        <dgm:presLayoutVars>
          <dgm:bulletEnabled val="1"/>
        </dgm:presLayoutVars>
      </dgm:prSet>
      <dgm:spPr/>
      <dgm:t>
        <a:bodyPr/>
        <a:lstStyle/>
        <a:p>
          <a:endParaRPr lang="en-GB"/>
        </a:p>
      </dgm:t>
    </dgm:pt>
    <dgm:pt modelId="{5A81EEE5-387F-49AA-9151-830504254E9D}" type="pres">
      <dgm:prSet presAssocID="{9BBB6771-5023-40DB-A7E5-15C4E39B34BE}" presName="sibTrans" presStyleLbl="sibTrans2D1" presStyleIdx="3" presStyleCnt="8"/>
      <dgm:spPr/>
      <dgm:t>
        <a:bodyPr/>
        <a:lstStyle/>
        <a:p>
          <a:endParaRPr lang="en-GB"/>
        </a:p>
      </dgm:t>
    </dgm:pt>
    <dgm:pt modelId="{BC89CA31-5CBD-4752-884E-C16BEBCABECB}" type="pres">
      <dgm:prSet presAssocID="{A1B05396-6805-4E1D-8220-5B0FFAEE988D}" presName="middleNode" presStyleCnt="0"/>
      <dgm:spPr/>
    </dgm:pt>
    <dgm:pt modelId="{B8A5506B-B16A-4A84-8B00-FC005064C9E5}" type="pres">
      <dgm:prSet presAssocID="{A1B05396-6805-4E1D-8220-5B0FFAEE988D}" presName="padding" presStyleLbl="node1" presStyleIdx="3" presStyleCnt="9"/>
      <dgm:spPr/>
    </dgm:pt>
    <dgm:pt modelId="{FA6AA8EF-1762-4E62-992A-DD341910F592}" type="pres">
      <dgm:prSet presAssocID="{A1B05396-6805-4E1D-8220-5B0FFAEE988D}" presName="shape" presStyleLbl="node1" presStyleIdx="4" presStyleCnt="9">
        <dgm:presLayoutVars>
          <dgm:bulletEnabled val="1"/>
        </dgm:presLayoutVars>
      </dgm:prSet>
      <dgm:spPr/>
      <dgm:t>
        <a:bodyPr/>
        <a:lstStyle/>
        <a:p>
          <a:endParaRPr lang="en-GB"/>
        </a:p>
      </dgm:t>
    </dgm:pt>
    <dgm:pt modelId="{606880B9-2001-444A-8DF3-B6DBC858ECDE}" type="pres">
      <dgm:prSet presAssocID="{49DA4EE5-0405-471D-8473-5452C6AB5AB7}" presName="sibTrans" presStyleLbl="sibTrans2D1" presStyleIdx="4" presStyleCnt="8"/>
      <dgm:spPr/>
      <dgm:t>
        <a:bodyPr/>
        <a:lstStyle/>
        <a:p>
          <a:endParaRPr lang="en-GB"/>
        </a:p>
      </dgm:t>
    </dgm:pt>
    <dgm:pt modelId="{785CFE90-F63E-4A5E-BAAB-3390D13E14F2}" type="pres">
      <dgm:prSet presAssocID="{A4611DBD-B3CE-49BF-B8AF-4136717E68E7}" presName="middleNode" presStyleCnt="0"/>
      <dgm:spPr/>
    </dgm:pt>
    <dgm:pt modelId="{9A22CFD4-B73D-41DB-878A-528374FB93AC}" type="pres">
      <dgm:prSet presAssocID="{A4611DBD-B3CE-49BF-B8AF-4136717E68E7}" presName="padding" presStyleLbl="node1" presStyleIdx="4" presStyleCnt="9"/>
      <dgm:spPr/>
    </dgm:pt>
    <dgm:pt modelId="{9E021F5E-3694-4D11-8038-4D2DB546A682}" type="pres">
      <dgm:prSet presAssocID="{A4611DBD-B3CE-49BF-B8AF-4136717E68E7}" presName="shape" presStyleLbl="node1" presStyleIdx="5" presStyleCnt="9">
        <dgm:presLayoutVars>
          <dgm:bulletEnabled val="1"/>
        </dgm:presLayoutVars>
      </dgm:prSet>
      <dgm:spPr/>
      <dgm:t>
        <a:bodyPr/>
        <a:lstStyle/>
        <a:p>
          <a:endParaRPr lang="en-GB"/>
        </a:p>
      </dgm:t>
    </dgm:pt>
    <dgm:pt modelId="{EAA6D400-1373-46D2-BC8B-4D6853CDB90F}" type="pres">
      <dgm:prSet presAssocID="{BA33CB5D-48D7-4BEF-B481-55C76F331E1E}" presName="sibTrans" presStyleLbl="sibTrans2D1" presStyleIdx="5" presStyleCnt="8"/>
      <dgm:spPr/>
      <dgm:t>
        <a:bodyPr/>
        <a:lstStyle/>
        <a:p>
          <a:endParaRPr lang="en-GB"/>
        </a:p>
      </dgm:t>
    </dgm:pt>
    <dgm:pt modelId="{BC70DC0D-3CC5-488B-A36A-129E5B5BF28E}" type="pres">
      <dgm:prSet presAssocID="{562F8D3F-634F-4BB6-A14C-B93D542D45B6}" presName="middleNode" presStyleCnt="0"/>
      <dgm:spPr/>
    </dgm:pt>
    <dgm:pt modelId="{1F193026-20DD-4DF2-BA03-99D32868C662}" type="pres">
      <dgm:prSet presAssocID="{562F8D3F-634F-4BB6-A14C-B93D542D45B6}" presName="padding" presStyleLbl="node1" presStyleIdx="5" presStyleCnt="9"/>
      <dgm:spPr/>
    </dgm:pt>
    <dgm:pt modelId="{FE75F54B-6B98-4316-AC46-33DD1069B73B}" type="pres">
      <dgm:prSet presAssocID="{562F8D3F-634F-4BB6-A14C-B93D542D45B6}" presName="shape" presStyleLbl="node1" presStyleIdx="6" presStyleCnt="9">
        <dgm:presLayoutVars>
          <dgm:bulletEnabled val="1"/>
        </dgm:presLayoutVars>
      </dgm:prSet>
      <dgm:spPr/>
      <dgm:t>
        <a:bodyPr/>
        <a:lstStyle/>
        <a:p>
          <a:endParaRPr lang="en-GB"/>
        </a:p>
      </dgm:t>
    </dgm:pt>
    <dgm:pt modelId="{030F14B8-050A-44D4-8462-5A02A5908EAD}" type="pres">
      <dgm:prSet presAssocID="{D87112ED-11F6-45E8-B9C0-B16FC1206C08}" presName="sibTrans" presStyleLbl="sibTrans2D1" presStyleIdx="6" presStyleCnt="8"/>
      <dgm:spPr/>
      <dgm:t>
        <a:bodyPr/>
        <a:lstStyle/>
        <a:p>
          <a:endParaRPr lang="en-GB"/>
        </a:p>
      </dgm:t>
    </dgm:pt>
    <dgm:pt modelId="{B21D34BD-99DB-4ECC-8ABC-93C8B6E7FD0A}" type="pres">
      <dgm:prSet presAssocID="{2144198A-A025-4470-B26E-48AABB21717C}" presName="middleNode" presStyleCnt="0"/>
      <dgm:spPr/>
    </dgm:pt>
    <dgm:pt modelId="{7E8D1C89-7A9A-498A-AED7-392778F05B7F}" type="pres">
      <dgm:prSet presAssocID="{2144198A-A025-4470-B26E-48AABB21717C}" presName="padding" presStyleLbl="node1" presStyleIdx="6" presStyleCnt="9"/>
      <dgm:spPr/>
    </dgm:pt>
    <dgm:pt modelId="{91E86E00-BE9E-40AF-96BE-0F972680B4D6}" type="pres">
      <dgm:prSet presAssocID="{2144198A-A025-4470-B26E-48AABB21717C}" presName="shape" presStyleLbl="node1" presStyleIdx="7" presStyleCnt="9">
        <dgm:presLayoutVars>
          <dgm:bulletEnabled val="1"/>
        </dgm:presLayoutVars>
      </dgm:prSet>
      <dgm:spPr/>
      <dgm:t>
        <a:bodyPr/>
        <a:lstStyle/>
        <a:p>
          <a:endParaRPr lang="en-GB"/>
        </a:p>
      </dgm:t>
    </dgm:pt>
    <dgm:pt modelId="{65D15BC4-C0CB-4DF2-9E6B-53B1A9A4F23C}" type="pres">
      <dgm:prSet presAssocID="{5BC8EF3B-96B5-43EF-91A8-B060531E0A37}" presName="sibTrans" presStyleLbl="sibTrans2D1" presStyleIdx="7" presStyleCnt="8"/>
      <dgm:spPr/>
      <dgm:t>
        <a:bodyPr/>
        <a:lstStyle/>
        <a:p>
          <a:endParaRPr lang="en-GB"/>
        </a:p>
      </dgm:t>
    </dgm:pt>
    <dgm:pt modelId="{B1DE85E7-3296-43A4-ACC8-79869FD4A3BB}" type="pres">
      <dgm:prSet presAssocID="{38072E00-9DB5-47C0-90F4-1DAD00AE60D1}" presName="lastNode" presStyleLbl="node1" presStyleIdx="8" presStyleCnt="9">
        <dgm:presLayoutVars>
          <dgm:bulletEnabled val="1"/>
        </dgm:presLayoutVars>
      </dgm:prSet>
      <dgm:spPr/>
      <dgm:t>
        <a:bodyPr/>
        <a:lstStyle/>
        <a:p>
          <a:endParaRPr lang="en-GB"/>
        </a:p>
      </dgm:t>
    </dgm:pt>
  </dgm:ptLst>
  <dgm:cxnLst>
    <dgm:cxn modelId="{E02C67D0-388F-498C-9A21-922F766F1C63}" srcId="{D92B0F56-2F5E-4235-BEB7-4751BAA552EB}" destId="{07954A84-27EC-4AD3-8517-D9C55E225583}" srcOrd="1" destOrd="0" parTransId="{B77E0C7B-8EFB-4E16-AC87-B07C9AADF774}" sibTransId="{E990EF1F-67D5-4C05-930C-BA106FAE3EE3}"/>
    <dgm:cxn modelId="{90D1E739-8950-429D-BCDD-F64440DC9451}" type="presOf" srcId="{BA33CB5D-48D7-4BEF-B481-55C76F331E1E}" destId="{EAA6D400-1373-46D2-BC8B-4D6853CDB90F}" srcOrd="0" destOrd="0" presId="urn:microsoft.com/office/officeart/2005/8/layout/bProcess2"/>
    <dgm:cxn modelId="{D86A90D8-7EC0-432B-A61F-83201C35EBD4}" type="presOf" srcId="{D2F8F8CA-4404-4EC6-B048-FA5E6E1DAEE2}" destId="{D7C8266A-AE91-47F3-B5B3-6AC914540549}" srcOrd="0" destOrd="0" presId="urn:microsoft.com/office/officeart/2005/8/layout/bProcess2"/>
    <dgm:cxn modelId="{6DD34FF1-8524-4C55-BCB7-5C9992DEBF59}" type="presOf" srcId="{D87112ED-11F6-45E8-B9C0-B16FC1206C08}" destId="{030F14B8-050A-44D4-8462-5A02A5908EAD}" srcOrd="0" destOrd="0" presId="urn:microsoft.com/office/officeart/2005/8/layout/bProcess2"/>
    <dgm:cxn modelId="{F3024A7F-37C5-430A-B7A8-74C2314FE7F2}" type="presOf" srcId="{07954A84-27EC-4AD3-8517-D9C55E225583}" destId="{A141972D-7C19-4606-879E-611F370207A0}" srcOrd="0" destOrd="0" presId="urn:microsoft.com/office/officeart/2005/8/layout/bProcess2"/>
    <dgm:cxn modelId="{28035A89-6F15-479B-9436-E3308DD73E63}" type="presOf" srcId="{562F8D3F-634F-4BB6-A14C-B93D542D45B6}" destId="{FE75F54B-6B98-4316-AC46-33DD1069B73B}" srcOrd="0" destOrd="0" presId="urn:microsoft.com/office/officeart/2005/8/layout/bProcess2"/>
    <dgm:cxn modelId="{AAFE77FF-FB30-4B64-B5A9-4C2CF0306AF3}" type="presOf" srcId="{D7E991B8-6033-4DDC-BEE9-E888F641FD23}" destId="{D9E1528D-8717-475F-93F4-73F99B4FDCDF}" srcOrd="0" destOrd="0" presId="urn:microsoft.com/office/officeart/2005/8/layout/bProcess2"/>
    <dgm:cxn modelId="{44245A81-E5FB-472C-9BF6-0ADA842A8DFC}" type="presOf" srcId="{E990EF1F-67D5-4C05-930C-BA106FAE3EE3}" destId="{6960F064-7F65-4917-B8C8-1E7005B58951}" srcOrd="0" destOrd="0" presId="urn:microsoft.com/office/officeart/2005/8/layout/bProcess2"/>
    <dgm:cxn modelId="{5B8B0A50-EA1A-468D-AC70-1C7115597CD8}" srcId="{D92B0F56-2F5E-4235-BEB7-4751BAA552EB}" destId="{D2F8F8CA-4404-4EC6-B048-FA5E6E1DAEE2}" srcOrd="0" destOrd="0" parTransId="{F84C3F59-B90B-4877-9A64-331F2F0B968E}" sibTransId="{A74B9E6B-387D-44F1-A27B-FF89B4E31372}"/>
    <dgm:cxn modelId="{B5041CAC-E102-4ACC-916A-73EF62C9DC9E}" type="presOf" srcId="{9BBB6771-5023-40DB-A7E5-15C4E39B34BE}" destId="{5A81EEE5-387F-49AA-9151-830504254E9D}" srcOrd="0" destOrd="0" presId="urn:microsoft.com/office/officeart/2005/8/layout/bProcess2"/>
    <dgm:cxn modelId="{0FB3BD0B-E481-4D8D-B855-99457CB44142}" type="presOf" srcId="{D00B5B9F-ED47-4378-9A5F-ED3F3FE78EAA}" destId="{2512A2A6-A47A-4902-9185-B31FE30073C7}" srcOrd="0" destOrd="0" presId="urn:microsoft.com/office/officeart/2005/8/layout/bProcess2"/>
    <dgm:cxn modelId="{E53FA2BA-B8CE-4E1E-9641-83B02DA7EA62}" type="presOf" srcId="{A1B05396-6805-4E1D-8220-5B0FFAEE988D}" destId="{FA6AA8EF-1762-4E62-992A-DD341910F592}" srcOrd="0" destOrd="0" presId="urn:microsoft.com/office/officeart/2005/8/layout/bProcess2"/>
    <dgm:cxn modelId="{F163A06C-129B-435C-B5C8-EA76F8F2DF44}" type="presOf" srcId="{A74B9E6B-387D-44F1-A27B-FF89B4E31372}" destId="{3C4EB9A0-6DEA-4828-B64A-F1D37687625F}" srcOrd="0" destOrd="0" presId="urn:microsoft.com/office/officeart/2005/8/layout/bProcess2"/>
    <dgm:cxn modelId="{B3180BB9-C4C8-4D61-86F3-4AECB9D4D65F}" type="presOf" srcId="{2144198A-A025-4470-B26E-48AABB21717C}" destId="{91E86E00-BE9E-40AF-96BE-0F972680B4D6}" srcOrd="0" destOrd="0" presId="urn:microsoft.com/office/officeart/2005/8/layout/bProcess2"/>
    <dgm:cxn modelId="{4D5A3EEE-565B-4306-BB8E-BB5AA794B368}" type="presOf" srcId="{49DA4EE5-0405-471D-8473-5452C6AB5AB7}" destId="{606880B9-2001-444A-8DF3-B6DBC858ECDE}" srcOrd="0" destOrd="0" presId="urn:microsoft.com/office/officeart/2005/8/layout/bProcess2"/>
    <dgm:cxn modelId="{30CC6FB6-0ED2-4F4D-9D56-4652F09704BC}" type="presOf" srcId="{434EE0F9-CD6E-407D-A714-3EA5DC65FC42}" destId="{728C55DF-360B-4321-8A88-25A870C9175F}" srcOrd="0" destOrd="0" presId="urn:microsoft.com/office/officeart/2005/8/layout/bProcess2"/>
    <dgm:cxn modelId="{C4DF9776-DD7C-4BCF-9399-5375F7A32CB6}" type="presOf" srcId="{5BC8EF3B-96B5-43EF-91A8-B060531E0A37}" destId="{65D15BC4-C0CB-4DF2-9E6B-53B1A9A4F23C}" srcOrd="0" destOrd="0" presId="urn:microsoft.com/office/officeart/2005/8/layout/bProcess2"/>
    <dgm:cxn modelId="{72F9C579-4701-47A8-8668-847AC292B8A3}" srcId="{D92B0F56-2F5E-4235-BEB7-4751BAA552EB}" destId="{38072E00-9DB5-47C0-90F4-1DAD00AE60D1}" srcOrd="8" destOrd="0" parTransId="{BC38A456-6858-4DC0-93FA-D1CBB09AB275}" sibTransId="{BF145EDB-7360-42DD-B6C8-E39B715B4C9B}"/>
    <dgm:cxn modelId="{DB9AF42A-DDC3-4CAA-8890-907F3409D884}" srcId="{D92B0F56-2F5E-4235-BEB7-4751BAA552EB}" destId="{562F8D3F-634F-4BB6-A14C-B93D542D45B6}" srcOrd="6" destOrd="0" parTransId="{4C71315E-37C0-4732-8ABA-4F17570B1D05}" sibTransId="{D87112ED-11F6-45E8-B9C0-B16FC1206C08}"/>
    <dgm:cxn modelId="{411D0BC8-0DBF-408A-8CC5-A70AAA271F3C}" type="presOf" srcId="{38072E00-9DB5-47C0-90F4-1DAD00AE60D1}" destId="{B1DE85E7-3296-43A4-ACC8-79869FD4A3BB}" srcOrd="0" destOrd="0" presId="urn:microsoft.com/office/officeart/2005/8/layout/bProcess2"/>
    <dgm:cxn modelId="{55CA11FC-ADFC-434B-9610-E89794898287}" srcId="{D92B0F56-2F5E-4235-BEB7-4751BAA552EB}" destId="{2144198A-A025-4470-B26E-48AABB21717C}" srcOrd="7" destOrd="0" parTransId="{D57AB879-7A4E-47B7-8610-37E57DA7A41D}" sibTransId="{5BC8EF3B-96B5-43EF-91A8-B060531E0A37}"/>
    <dgm:cxn modelId="{EE20922C-0CDF-4C96-B773-A74817D039EE}" srcId="{D92B0F56-2F5E-4235-BEB7-4751BAA552EB}" destId="{A4611DBD-B3CE-49BF-B8AF-4136717E68E7}" srcOrd="5" destOrd="0" parTransId="{6407C9DA-72EA-4B60-A849-C3E855A83EDC}" sibTransId="{BA33CB5D-48D7-4BEF-B481-55C76F331E1E}"/>
    <dgm:cxn modelId="{E8ADB403-C691-4043-9E3C-47409F38B82C}" srcId="{D92B0F56-2F5E-4235-BEB7-4751BAA552EB}" destId="{D00B5B9F-ED47-4378-9A5F-ED3F3FE78EAA}" srcOrd="2" destOrd="0" parTransId="{555A51CE-5B9A-4F1B-9140-569AFC8FBD2E}" sibTransId="{D7E991B8-6033-4DDC-BEE9-E888F641FD23}"/>
    <dgm:cxn modelId="{5F790F09-F223-4620-81D3-1BFC73C0FB68}" type="presOf" srcId="{A4611DBD-B3CE-49BF-B8AF-4136717E68E7}" destId="{9E021F5E-3694-4D11-8038-4D2DB546A682}" srcOrd="0" destOrd="0" presId="urn:microsoft.com/office/officeart/2005/8/layout/bProcess2"/>
    <dgm:cxn modelId="{E5DE12FF-9E8E-4082-A898-0CC324CB92F0}" srcId="{D92B0F56-2F5E-4235-BEB7-4751BAA552EB}" destId="{A1B05396-6805-4E1D-8220-5B0FFAEE988D}" srcOrd="4" destOrd="0" parTransId="{C68CF616-567B-4D30-AD7F-C8C825BB5C18}" sibTransId="{49DA4EE5-0405-471D-8473-5452C6AB5AB7}"/>
    <dgm:cxn modelId="{4F994A98-B827-46EC-BFE3-13597DACAD1F}" srcId="{D92B0F56-2F5E-4235-BEB7-4751BAA552EB}" destId="{434EE0F9-CD6E-407D-A714-3EA5DC65FC42}" srcOrd="3" destOrd="0" parTransId="{EDA6D82B-6746-45F9-AFA2-16139A33B687}" sibTransId="{9BBB6771-5023-40DB-A7E5-15C4E39B34BE}"/>
    <dgm:cxn modelId="{58457208-A2A8-4676-981A-86A783C200FA}" type="presOf" srcId="{D92B0F56-2F5E-4235-BEB7-4751BAA552EB}" destId="{5F17F48E-A941-43B4-A279-13B959080CE3}" srcOrd="0" destOrd="0" presId="urn:microsoft.com/office/officeart/2005/8/layout/bProcess2"/>
    <dgm:cxn modelId="{71DF8101-87A9-49A9-8640-AC45C8E47AD1}" type="presParOf" srcId="{5F17F48E-A941-43B4-A279-13B959080CE3}" destId="{D7C8266A-AE91-47F3-B5B3-6AC914540549}" srcOrd="0" destOrd="0" presId="urn:microsoft.com/office/officeart/2005/8/layout/bProcess2"/>
    <dgm:cxn modelId="{C8491916-18B6-4721-8613-123593E6DC8A}" type="presParOf" srcId="{5F17F48E-A941-43B4-A279-13B959080CE3}" destId="{3C4EB9A0-6DEA-4828-B64A-F1D37687625F}" srcOrd="1" destOrd="0" presId="urn:microsoft.com/office/officeart/2005/8/layout/bProcess2"/>
    <dgm:cxn modelId="{F3E7CD97-7433-4B98-8D18-F17A54D2C026}" type="presParOf" srcId="{5F17F48E-A941-43B4-A279-13B959080CE3}" destId="{AC0A0C71-0C10-471B-B55F-4A98272005DF}" srcOrd="2" destOrd="0" presId="urn:microsoft.com/office/officeart/2005/8/layout/bProcess2"/>
    <dgm:cxn modelId="{515BD2F7-2076-4BAB-819E-1D0CE3E59C90}" type="presParOf" srcId="{AC0A0C71-0C10-471B-B55F-4A98272005DF}" destId="{D49173A1-B749-4052-856A-1E5120759EF6}" srcOrd="0" destOrd="0" presId="urn:microsoft.com/office/officeart/2005/8/layout/bProcess2"/>
    <dgm:cxn modelId="{0F6B97BE-B0C0-46B7-8DEB-2DC541F6D5D4}" type="presParOf" srcId="{AC0A0C71-0C10-471B-B55F-4A98272005DF}" destId="{A141972D-7C19-4606-879E-611F370207A0}" srcOrd="1" destOrd="0" presId="urn:microsoft.com/office/officeart/2005/8/layout/bProcess2"/>
    <dgm:cxn modelId="{42C22B43-B06C-4AAB-BBC5-8FEB7F7F8713}" type="presParOf" srcId="{5F17F48E-A941-43B4-A279-13B959080CE3}" destId="{6960F064-7F65-4917-B8C8-1E7005B58951}" srcOrd="3" destOrd="0" presId="urn:microsoft.com/office/officeart/2005/8/layout/bProcess2"/>
    <dgm:cxn modelId="{364F83AC-4930-4EC6-BC26-B77B8D1BDE6D}" type="presParOf" srcId="{5F17F48E-A941-43B4-A279-13B959080CE3}" destId="{50CBE8E7-591F-4614-95F7-2B12EC198208}" srcOrd="4" destOrd="0" presId="urn:microsoft.com/office/officeart/2005/8/layout/bProcess2"/>
    <dgm:cxn modelId="{723A09EF-EAF3-4276-8DC5-EA0C46DFBD9C}" type="presParOf" srcId="{50CBE8E7-591F-4614-95F7-2B12EC198208}" destId="{BDED21A6-C772-4A8C-860D-3F68B6FBFB71}" srcOrd="0" destOrd="0" presId="urn:microsoft.com/office/officeart/2005/8/layout/bProcess2"/>
    <dgm:cxn modelId="{1BB23DB0-F47D-48FD-A860-B9F8F4CD7759}" type="presParOf" srcId="{50CBE8E7-591F-4614-95F7-2B12EC198208}" destId="{2512A2A6-A47A-4902-9185-B31FE30073C7}" srcOrd="1" destOrd="0" presId="urn:microsoft.com/office/officeart/2005/8/layout/bProcess2"/>
    <dgm:cxn modelId="{EE7D8D6B-C6E2-47D6-A0B7-E28CC81B70DB}" type="presParOf" srcId="{5F17F48E-A941-43B4-A279-13B959080CE3}" destId="{D9E1528D-8717-475F-93F4-73F99B4FDCDF}" srcOrd="5" destOrd="0" presId="urn:microsoft.com/office/officeart/2005/8/layout/bProcess2"/>
    <dgm:cxn modelId="{3484D1FE-0654-43BC-A68F-ABE6222E45CE}" type="presParOf" srcId="{5F17F48E-A941-43B4-A279-13B959080CE3}" destId="{7F9F2B71-DA0D-44E8-8728-702F69CC819C}" srcOrd="6" destOrd="0" presId="urn:microsoft.com/office/officeart/2005/8/layout/bProcess2"/>
    <dgm:cxn modelId="{7B577B9F-C2A2-4484-8B52-559D11B347E6}" type="presParOf" srcId="{7F9F2B71-DA0D-44E8-8728-702F69CC819C}" destId="{77AD6071-3D16-4D1E-AB8C-BDC843410504}" srcOrd="0" destOrd="0" presId="urn:microsoft.com/office/officeart/2005/8/layout/bProcess2"/>
    <dgm:cxn modelId="{E47E2EFD-1DE2-4988-9E73-91E6BB3539E2}" type="presParOf" srcId="{7F9F2B71-DA0D-44E8-8728-702F69CC819C}" destId="{728C55DF-360B-4321-8A88-25A870C9175F}" srcOrd="1" destOrd="0" presId="urn:microsoft.com/office/officeart/2005/8/layout/bProcess2"/>
    <dgm:cxn modelId="{E3D91D96-BB2A-40E5-A78E-F433BCCEB5A4}" type="presParOf" srcId="{5F17F48E-A941-43B4-A279-13B959080CE3}" destId="{5A81EEE5-387F-49AA-9151-830504254E9D}" srcOrd="7" destOrd="0" presId="urn:microsoft.com/office/officeart/2005/8/layout/bProcess2"/>
    <dgm:cxn modelId="{93816512-E524-4571-83EF-893BC56CD5FA}" type="presParOf" srcId="{5F17F48E-A941-43B4-A279-13B959080CE3}" destId="{BC89CA31-5CBD-4752-884E-C16BEBCABECB}" srcOrd="8" destOrd="0" presId="urn:microsoft.com/office/officeart/2005/8/layout/bProcess2"/>
    <dgm:cxn modelId="{328AF276-A7C9-43E0-A3CE-8FBF90D24E07}" type="presParOf" srcId="{BC89CA31-5CBD-4752-884E-C16BEBCABECB}" destId="{B8A5506B-B16A-4A84-8B00-FC005064C9E5}" srcOrd="0" destOrd="0" presId="urn:microsoft.com/office/officeart/2005/8/layout/bProcess2"/>
    <dgm:cxn modelId="{4E1F58D6-12E7-4D0E-9019-EB81836D63EF}" type="presParOf" srcId="{BC89CA31-5CBD-4752-884E-C16BEBCABECB}" destId="{FA6AA8EF-1762-4E62-992A-DD341910F592}" srcOrd="1" destOrd="0" presId="urn:microsoft.com/office/officeart/2005/8/layout/bProcess2"/>
    <dgm:cxn modelId="{B7E4D4BF-894D-4C10-9218-2B38474E5B81}" type="presParOf" srcId="{5F17F48E-A941-43B4-A279-13B959080CE3}" destId="{606880B9-2001-444A-8DF3-B6DBC858ECDE}" srcOrd="9" destOrd="0" presId="urn:microsoft.com/office/officeart/2005/8/layout/bProcess2"/>
    <dgm:cxn modelId="{4C942128-90B0-414D-B55C-B398E2A0B477}" type="presParOf" srcId="{5F17F48E-A941-43B4-A279-13B959080CE3}" destId="{785CFE90-F63E-4A5E-BAAB-3390D13E14F2}" srcOrd="10" destOrd="0" presId="urn:microsoft.com/office/officeart/2005/8/layout/bProcess2"/>
    <dgm:cxn modelId="{2FE3F39A-DF41-4776-99D8-06F3E7FB1383}" type="presParOf" srcId="{785CFE90-F63E-4A5E-BAAB-3390D13E14F2}" destId="{9A22CFD4-B73D-41DB-878A-528374FB93AC}" srcOrd="0" destOrd="0" presId="urn:microsoft.com/office/officeart/2005/8/layout/bProcess2"/>
    <dgm:cxn modelId="{5D4AAA9E-2364-47E5-95B2-479491BFEED3}" type="presParOf" srcId="{785CFE90-F63E-4A5E-BAAB-3390D13E14F2}" destId="{9E021F5E-3694-4D11-8038-4D2DB546A682}" srcOrd="1" destOrd="0" presId="urn:microsoft.com/office/officeart/2005/8/layout/bProcess2"/>
    <dgm:cxn modelId="{F24B3A2C-7B25-40CF-9840-0490C1655C33}" type="presParOf" srcId="{5F17F48E-A941-43B4-A279-13B959080CE3}" destId="{EAA6D400-1373-46D2-BC8B-4D6853CDB90F}" srcOrd="11" destOrd="0" presId="urn:microsoft.com/office/officeart/2005/8/layout/bProcess2"/>
    <dgm:cxn modelId="{A8435ACF-8FEE-4207-BBD2-B62FBB2EA91C}" type="presParOf" srcId="{5F17F48E-A941-43B4-A279-13B959080CE3}" destId="{BC70DC0D-3CC5-488B-A36A-129E5B5BF28E}" srcOrd="12" destOrd="0" presId="urn:microsoft.com/office/officeart/2005/8/layout/bProcess2"/>
    <dgm:cxn modelId="{5117DD21-CC8F-4E13-9132-4A4BAC506119}" type="presParOf" srcId="{BC70DC0D-3CC5-488B-A36A-129E5B5BF28E}" destId="{1F193026-20DD-4DF2-BA03-99D32868C662}" srcOrd="0" destOrd="0" presId="urn:microsoft.com/office/officeart/2005/8/layout/bProcess2"/>
    <dgm:cxn modelId="{18F3B69F-9C08-4327-B93C-660C9CD387DE}" type="presParOf" srcId="{BC70DC0D-3CC5-488B-A36A-129E5B5BF28E}" destId="{FE75F54B-6B98-4316-AC46-33DD1069B73B}" srcOrd="1" destOrd="0" presId="urn:microsoft.com/office/officeart/2005/8/layout/bProcess2"/>
    <dgm:cxn modelId="{723F4858-CDA9-49DC-BCC6-AF15F704DE5A}" type="presParOf" srcId="{5F17F48E-A941-43B4-A279-13B959080CE3}" destId="{030F14B8-050A-44D4-8462-5A02A5908EAD}" srcOrd="13" destOrd="0" presId="urn:microsoft.com/office/officeart/2005/8/layout/bProcess2"/>
    <dgm:cxn modelId="{CBAB1FBF-FF3E-4EB7-A6B6-A491A38A67A3}" type="presParOf" srcId="{5F17F48E-A941-43B4-A279-13B959080CE3}" destId="{B21D34BD-99DB-4ECC-8ABC-93C8B6E7FD0A}" srcOrd="14" destOrd="0" presId="urn:microsoft.com/office/officeart/2005/8/layout/bProcess2"/>
    <dgm:cxn modelId="{4B00B292-8E80-4D52-A1BD-F9FB0D756380}" type="presParOf" srcId="{B21D34BD-99DB-4ECC-8ABC-93C8B6E7FD0A}" destId="{7E8D1C89-7A9A-498A-AED7-392778F05B7F}" srcOrd="0" destOrd="0" presId="urn:microsoft.com/office/officeart/2005/8/layout/bProcess2"/>
    <dgm:cxn modelId="{10BF39A6-1207-41D7-8520-F1B973D10555}" type="presParOf" srcId="{B21D34BD-99DB-4ECC-8ABC-93C8B6E7FD0A}" destId="{91E86E00-BE9E-40AF-96BE-0F972680B4D6}" srcOrd="1" destOrd="0" presId="urn:microsoft.com/office/officeart/2005/8/layout/bProcess2"/>
    <dgm:cxn modelId="{9057C27F-4E79-4C3E-B9DF-7D1A5FE7E7DE}" type="presParOf" srcId="{5F17F48E-A941-43B4-A279-13B959080CE3}" destId="{65D15BC4-C0CB-4DF2-9E6B-53B1A9A4F23C}" srcOrd="15" destOrd="0" presId="urn:microsoft.com/office/officeart/2005/8/layout/bProcess2"/>
    <dgm:cxn modelId="{CB6078B8-5E0D-427E-BDE0-B4CE68B362E9}" type="presParOf" srcId="{5F17F48E-A941-43B4-A279-13B959080CE3}" destId="{B1DE85E7-3296-43A4-ACC8-79869FD4A3BB}" srcOrd="16" destOrd="0" presId="urn:microsoft.com/office/officeart/2005/8/layout/bProcess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FAFE7D91-B188-42DE-8E1B-466C811A2E9D}" type="doc">
      <dgm:prSet loTypeId="urn:microsoft.com/office/officeart/2009/3/layout/RandomtoResultProcess" loCatId="process" qsTypeId="urn:microsoft.com/office/officeart/2005/8/quickstyle/simple1" qsCatId="simple" csTypeId="urn:microsoft.com/office/officeart/2005/8/colors/colorful1" csCatId="colorful" phldr="1"/>
      <dgm:spPr/>
      <dgm:t>
        <a:bodyPr/>
        <a:lstStyle/>
        <a:p>
          <a:endParaRPr lang="en-GB"/>
        </a:p>
      </dgm:t>
    </dgm:pt>
    <dgm:pt modelId="{E9FC7BB1-2D7D-4E9E-B27A-F4F4EA54E5AC}">
      <dgm:prSet phldrT="[Text]"/>
      <dgm:spPr/>
      <dgm:t>
        <a:bodyPr/>
        <a:lstStyle/>
        <a:p>
          <a:endParaRPr lang="en-GB" dirty="0"/>
        </a:p>
      </dgm:t>
    </dgm:pt>
    <dgm:pt modelId="{DAA73D81-FE28-4612-B0E4-D5D23D9D5F85}" type="parTrans" cxnId="{671FF662-12BA-4461-BA26-5374A97166D2}">
      <dgm:prSet/>
      <dgm:spPr/>
      <dgm:t>
        <a:bodyPr/>
        <a:lstStyle/>
        <a:p>
          <a:endParaRPr lang="en-GB"/>
        </a:p>
      </dgm:t>
    </dgm:pt>
    <dgm:pt modelId="{271734D7-FCD6-4291-A0EC-57A3B12B67FE}" type="sibTrans" cxnId="{671FF662-12BA-4461-BA26-5374A97166D2}">
      <dgm:prSet/>
      <dgm:spPr/>
      <dgm:t>
        <a:bodyPr/>
        <a:lstStyle/>
        <a:p>
          <a:endParaRPr lang="en-GB"/>
        </a:p>
      </dgm:t>
    </dgm:pt>
    <dgm:pt modelId="{0A546012-499A-4138-A02F-55696584A9E3}">
      <dgm:prSet phldrT="[Text]"/>
      <dgm:spPr/>
      <dgm:t>
        <a:bodyPr/>
        <a:lstStyle/>
        <a:p>
          <a:endParaRPr lang="en-GB" dirty="0"/>
        </a:p>
      </dgm:t>
    </dgm:pt>
    <dgm:pt modelId="{A1C5F968-D5DC-4161-8914-B7FF129951CF}" type="parTrans" cxnId="{53A85025-F166-4710-9464-7A65134347B5}">
      <dgm:prSet/>
      <dgm:spPr/>
      <dgm:t>
        <a:bodyPr/>
        <a:lstStyle/>
        <a:p>
          <a:endParaRPr lang="en-GB"/>
        </a:p>
      </dgm:t>
    </dgm:pt>
    <dgm:pt modelId="{62CF0423-F0BC-4886-9BFF-E694CE20909D}" type="sibTrans" cxnId="{53A85025-F166-4710-9464-7A65134347B5}">
      <dgm:prSet/>
      <dgm:spPr/>
      <dgm:t>
        <a:bodyPr/>
        <a:lstStyle/>
        <a:p>
          <a:endParaRPr lang="en-GB"/>
        </a:p>
      </dgm:t>
    </dgm:pt>
    <dgm:pt modelId="{C2D4EF9E-BF06-46DF-A55E-6750F1A771A1}">
      <dgm:prSet phldrT="[Text]"/>
      <dgm:spPr/>
      <dgm:t>
        <a:bodyPr/>
        <a:lstStyle/>
        <a:p>
          <a:endParaRPr lang="en-GB" dirty="0"/>
        </a:p>
      </dgm:t>
    </dgm:pt>
    <dgm:pt modelId="{CA718C2F-6509-4AF4-A121-0976F58494A7}" type="parTrans" cxnId="{89990643-FAC8-4271-8377-5D82A10487BA}">
      <dgm:prSet/>
      <dgm:spPr/>
      <dgm:t>
        <a:bodyPr/>
        <a:lstStyle/>
        <a:p>
          <a:endParaRPr lang="en-GB"/>
        </a:p>
      </dgm:t>
    </dgm:pt>
    <dgm:pt modelId="{2897F0D9-5E4C-4277-875B-72D0CF5F0389}" type="sibTrans" cxnId="{89990643-FAC8-4271-8377-5D82A10487BA}">
      <dgm:prSet/>
      <dgm:spPr/>
      <dgm:t>
        <a:bodyPr/>
        <a:lstStyle/>
        <a:p>
          <a:endParaRPr lang="en-GB"/>
        </a:p>
      </dgm:t>
    </dgm:pt>
    <dgm:pt modelId="{A2D71353-FFAB-4BD6-95F1-321FB4BC7FF4}">
      <dgm:prSet phldrT="[Text]"/>
      <dgm:spPr/>
      <dgm:t>
        <a:bodyPr/>
        <a:lstStyle/>
        <a:p>
          <a:endParaRPr lang="en-GB" dirty="0"/>
        </a:p>
      </dgm:t>
    </dgm:pt>
    <dgm:pt modelId="{3738BB60-4BB9-4D74-B531-7BD79BB0DD7A}" type="parTrans" cxnId="{DD7BCA71-5B26-4832-A2FD-CF478A5CCDB5}">
      <dgm:prSet/>
      <dgm:spPr/>
      <dgm:t>
        <a:bodyPr/>
        <a:lstStyle/>
        <a:p>
          <a:endParaRPr lang="en-GB"/>
        </a:p>
      </dgm:t>
    </dgm:pt>
    <dgm:pt modelId="{0E11F002-F2FD-4DEC-92E7-043EC3ECB7AA}" type="sibTrans" cxnId="{DD7BCA71-5B26-4832-A2FD-CF478A5CCDB5}">
      <dgm:prSet/>
      <dgm:spPr/>
      <dgm:t>
        <a:bodyPr/>
        <a:lstStyle/>
        <a:p>
          <a:endParaRPr lang="en-GB"/>
        </a:p>
      </dgm:t>
    </dgm:pt>
    <dgm:pt modelId="{6A65BAEB-85A0-49CE-8E0D-E5E6185F8443}" type="pres">
      <dgm:prSet presAssocID="{FAFE7D91-B188-42DE-8E1B-466C811A2E9D}" presName="Name0" presStyleCnt="0">
        <dgm:presLayoutVars>
          <dgm:dir/>
          <dgm:animOne val="branch"/>
          <dgm:animLvl val="lvl"/>
        </dgm:presLayoutVars>
      </dgm:prSet>
      <dgm:spPr/>
      <dgm:t>
        <a:bodyPr/>
        <a:lstStyle/>
        <a:p>
          <a:endParaRPr lang="en-GB"/>
        </a:p>
      </dgm:t>
    </dgm:pt>
    <dgm:pt modelId="{D7387DA9-F092-455E-A577-42AABE4C6A18}" type="pres">
      <dgm:prSet presAssocID="{E9FC7BB1-2D7D-4E9E-B27A-F4F4EA54E5AC}" presName="chaos" presStyleCnt="0"/>
      <dgm:spPr/>
    </dgm:pt>
    <dgm:pt modelId="{FB973D2A-8DB8-4FF3-8315-00CCD8D369F2}" type="pres">
      <dgm:prSet presAssocID="{E9FC7BB1-2D7D-4E9E-B27A-F4F4EA54E5AC}" presName="parTx1" presStyleLbl="revTx" presStyleIdx="0" presStyleCnt="3"/>
      <dgm:spPr/>
      <dgm:t>
        <a:bodyPr/>
        <a:lstStyle/>
        <a:p>
          <a:endParaRPr lang="en-GB"/>
        </a:p>
      </dgm:t>
    </dgm:pt>
    <dgm:pt modelId="{CF9025AB-89F5-4D5D-A6AE-7FA80DB4E97C}" type="pres">
      <dgm:prSet presAssocID="{E9FC7BB1-2D7D-4E9E-B27A-F4F4EA54E5AC}" presName="desTx1" presStyleLbl="revTx" presStyleIdx="1" presStyleCnt="3">
        <dgm:presLayoutVars>
          <dgm:bulletEnabled val="1"/>
        </dgm:presLayoutVars>
      </dgm:prSet>
      <dgm:spPr/>
      <dgm:t>
        <a:bodyPr/>
        <a:lstStyle/>
        <a:p>
          <a:endParaRPr lang="en-GB"/>
        </a:p>
      </dgm:t>
    </dgm:pt>
    <dgm:pt modelId="{53FF4B75-2588-442D-8719-DE3901D998C5}" type="pres">
      <dgm:prSet presAssocID="{E9FC7BB1-2D7D-4E9E-B27A-F4F4EA54E5AC}" presName="c1" presStyleLbl="node1" presStyleIdx="0" presStyleCnt="19"/>
      <dgm:spPr/>
    </dgm:pt>
    <dgm:pt modelId="{C562356F-466E-45BE-9E6D-69B1DF514B95}" type="pres">
      <dgm:prSet presAssocID="{E9FC7BB1-2D7D-4E9E-B27A-F4F4EA54E5AC}" presName="c2" presStyleLbl="node1" presStyleIdx="1" presStyleCnt="19"/>
      <dgm:spPr/>
    </dgm:pt>
    <dgm:pt modelId="{1CB7B435-AA68-49AF-81F6-07AF4C468723}" type="pres">
      <dgm:prSet presAssocID="{E9FC7BB1-2D7D-4E9E-B27A-F4F4EA54E5AC}" presName="c3" presStyleLbl="node1" presStyleIdx="2" presStyleCnt="19"/>
      <dgm:spPr/>
    </dgm:pt>
    <dgm:pt modelId="{8ACD2E8E-269E-4825-A806-07F071B5814D}" type="pres">
      <dgm:prSet presAssocID="{E9FC7BB1-2D7D-4E9E-B27A-F4F4EA54E5AC}" presName="c4" presStyleLbl="node1" presStyleIdx="3" presStyleCnt="19"/>
      <dgm:spPr/>
    </dgm:pt>
    <dgm:pt modelId="{DF33D9BE-5A4A-4E67-92DD-14C25F1D1802}" type="pres">
      <dgm:prSet presAssocID="{E9FC7BB1-2D7D-4E9E-B27A-F4F4EA54E5AC}" presName="c5" presStyleLbl="node1" presStyleIdx="4" presStyleCnt="19"/>
      <dgm:spPr/>
    </dgm:pt>
    <dgm:pt modelId="{5E26418F-4C7F-4FDA-9D0B-DA6F303C3D42}" type="pres">
      <dgm:prSet presAssocID="{E9FC7BB1-2D7D-4E9E-B27A-F4F4EA54E5AC}" presName="c6" presStyleLbl="node1" presStyleIdx="5" presStyleCnt="19"/>
      <dgm:spPr/>
    </dgm:pt>
    <dgm:pt modelId="{B915F60F-9EF2-4CD5-934C-28DD242D9D6D}" type="pres">
      <dgm:prSet presAssocID="{E9FC7BB1-2D7D-4E9E-B27A-F4F4EA54E5AC}" presName="c7" presStyleLbl="node1" presStyleIdx="6" presStyleCnt="19"/>
      <dgm:spPr/>
    </dgm:pt>
    <dgm:pt modelId="{F4325491-E5B0-427B-8658-505E49070C6E}" type="pres">
      <dgm:prSet presAssocID="{E9FC7BB1-2D7D-4E9E-B27A-F4F4EA54E5AC}" presName="c8" presStyleLbl="node1" presStyleIdx="7" presStyleCnt="19"/>
      <dgm:spPr/>
    </dgm:pt>
    <dgm:pt modelId="{2745E529-14F0-4379-9B67-E1A8C27C901B}" type="pres">
      <dgm:prSet presAssocID="{E9FC7BB1-2D7D-4E9E-B27A-F4F4EA54E5AC}" presName="c9" presStyleLbl="node1" presStyleIdx="8" presStyleCnt="19"/>
      <dgm:spPr/>
    </dgm:pt>
    <dgm:pt modelId="{FB1058E4-A93F-4BE7-A958-654AB76FC377}" type="pres">
      <dgm:prSet presAssocID="{E9FC7BB1-2D7D-4E9E-B27A-F4F4EA54E5AC}" presName="c10" presStyleLbl="node1" presStyleIdx="9" presStyleCnt="19"/>
      <dgm:spPr/>
    </dgm:pt>
    <dgm:pt modelId="{ED44AA90-EDA6-48AC-86AC-F410EC702CE0}" type="pres">
      <dgm:prSet presAssocID="{E9FC7BB1-2D7D-4E9E-B27A-F4F4EA54E5AC}" presName="c11" presStyleLbl="node1" presStyleIdx="10" presStyleCnt="19"/>
      <dgm:spPr/>
    </dgm:pt>
    <dgm:pt modelId="{35E3D13C-AC3B-4BE6-800E-367641D5C1E6}" type="pres">
      <dgm:prSet presAssocID="{E9FC7BB1-2D7D-4E9E-B27A-F4F4EA54E5AC}" presName="c12" presStyleLbl="node1" presStyleIdx="11" presStyleCnt="19"/>
      <dgm:spPr/>
    </dgm:pt>
    <dgm:pt modelId="{0CA93555-4E8A-47EB-83B4-DEA627D36146}" type="pres">
      <dgm:prSet presAssocID="{E9FC7BB1-2D7D-4E9E-B27A-F4F4EA54E5AC}" presName="c13" presStyleLbl="node1" presStyleIdx="12" presStyleCnt="19"/>
      <dgm:spPr/>
    </dgm:pt>
    <dgm:pt modelId="{AD89ADE3-D68B-4215-B0A4-0E2E8EF6F574}" type="pres">
      <dgm:prSet presAssocID="{E9FC7BB1-2D7D-4E9E-B27A-F4F4EA54E5AC}" presName="c14" presStyleLbl="node1" presStyleIdx="13" presStyleCnt="19"/>
      <dgm:spPr/>
    </dgm:pt>
    <dgm:pt modelId="{498D949F-B15F-4FF5-943C-C6538CBE28EA}" type="pres">
      <dgm:prSet presAssocID="{E9FC7BB1-2D7D-4E9E-B27A-F4F4EA54E5AC}" presName="c15" presStyleLbl="node1" presStyleIdx="14" presStyleCnt="19"/>
      <dgm:spPr/>
    </dgm:pt>
    <dgm:pt modelId="{CA21120A-FF23-4687-B812-D29A8764B038}" type="pres">
      <dgm:prSet presAssocID="{E9FC7BB1-2D7D-4E9E-B27A-F4F4EA54E5AC}" presName="c16" presStyleLbl="node1" presStyleIdx="15" presStyleCnt="19"/>
      <dgm:spPr/>
    </dgm:pt>
    <dgm:pt modelId="{FE7E25C3-2D92-47EB-92A6-E5C7EE27448B}" type="pres">
      <dgm:prSet presAssocID="{E9FC7BB1-2D7D-4E9E-B27A-F4F4EA54E5AC}" presName="c17" presStyleLbl="node1" presStyleIdx="16" presStyleCnt="19"/>
      <dgm:spPr/>
    </dgm:pt>
    <dgm:pt modelId="{D8FC734B-D265-42A3-B7A9-C2D3E18C883D}" type="pres">
      <dgm:prSet presAssocID="{E9FC7BB1-2D7D-4E9E-B27A-F4F4EA54E5AC}" presName="c18" presStyleLbl="node1" presStyleIdx="17" presStyleCnt="19"/>
      <dgm:spPr/>
    </dgm:pt>
    <dgm:pt modelId="{A06301B5-A05C-4AD5-8C25-052038A81361}" type="pres">
      <dgm:prSet presAssocID="{271734D7-FCD6-4291-A0EC-57A3B12B67FE}" presName="chevronComposite1" presStyleCnt="0"/>
      <dgm:spPr/>
    </dgm:pt>
    <dgm:pt modelId="{1D24CA49-1091-4076-8019-C42933E6D709}" type="pres">
      <dgm:prSet presAssocID="{271734D7-FCD6-4291-A0EC-57A3B12B67FE}" presName="chevron1" presStyleLbl="sibTrans2D1" presStyleIdx="0" presStyleCnt="2"/>
      <dgm:spPr/>
    </dgm:pt>
    <dgm:pt modelId="{294C8E7E-4825-4C92-A69F-06F73E6DC45B}" type="pres">
      <dgm:prSet presAssocID="{271734D7-FCD6-4291-A0EC-57A3B12B67FE}" presName="spChevron1" presStyleCnt="0"/>
      <dgm:spPr/>
    </dgm:pt>
    <dgm:pt modelId="{5F6C2D82-A863-4DEB-A71C-B5D98CDD2CED}" type="pres">
      <dgm:prSet presAssocID="{271734D7-FCD6-4291-A0EC-57A3B12B67FE}" presName="overlap" presStyleCnt="0"/>
      <dgm:spPr/>
    </dgm:pt>
    <dgm:pt modelId="{CC363120-9D28-4CA9-87BA-2AA8416F8671}" type="pres">
      <dgm:prSet presAssocID="{271734D7-FCD6-4291-A0EC-57A3B12B67FE}" presName="chevronComposite2" presStyleCnt="0"/>
      <dgm:spPr/>
    </dgm:pt>
    <dgm:pt modelId="{758BCF04-3269-4BF9-A840-3E3A593E7255}" type="pres">
      <dgm:prSet presAssocID="{271734D7-FCD6-4291-A0EC-57A3B12B67FE}" presName="chevron2" presStyleLbl="sibTrans2D1" presStyleIdx="1" presStyleCnt="2"/>
      <dgm:spPr/>
    </dgm:pt>
    <dgm:pt modelId="{6356D873-1F80-4C85-A4C8-017C90A1E1AA}" type="pres">
      <dgm:prSet presAssocID="{271734D7-FCD6-4291-A0EC-57A3B12B67FE}" presName="spChevron2" presStyleCnt="0"/>
      <dgm:spPr/>
    </dgm:pt>
    <dgm:pt modelId="{CF1B5798-C150-4989-BA0C-A99FFF2CF25D}" type="pres">
      <dgm:prSet presAssocID="{C2D4EF9E-BF06-46DF-A55E-6750F1A771A1}" presName="last" presStyleCnt="0"/>
      <dgm:spPr/>
    </dgm:pt>
    <dgm:pt modelId="{C43BC030-0ADE-4C90-9F96-7C858A769432}" type="pres">
      <dgm:prSet presAssocID="{C2D4EF9E-BF06-46DF-A55E-6750F1A771A1}" presName="circleTx" presStyleLbl="node1" presStyleIdx="18" presStyleCnt="19"/>
      <dgm:spPr/>
      <dgm:t>
        <a:bodyPr/>
        <a:lstStyle/>
        <a:p>
          <a:endParaRPr lang="en-GB"/>
        </a:p>
      </dgm:t>
    </dgm:pt>
    <dgm:pt modelId="{4907D023-810E-43A2-8CA6-B93C13A1A776}" type="pres">
      <dgm:prSet presAssocID="{C2D4EF9E-BF06-46DF-A55E-6750F1A771A1}" presName="desTxN" presStyleLbl="revTx" presStyleIdx="2" presStyleCnt="3">
        <dgm:presLayoutVars>
          <dgm:bulletEnabled val="1"/>
        </dgm:presLayoutVars>
      </dgm:prSet>
      <dgm:spPr/>
      <dgm:t>
        <a:bodyPr/>
        <a:lstStyle/>
        <a:p>
          <a:endParaRPr lang="en-GB"/>
        </a:p>
      </dgm:t>
    </dgm:pt>
    <dgm:pt modelId="{86393BB2-3A93-4718-A0CD-E95DE2A94CCD}" type="pres">
      <dgm:prSet presAssocID="{C2D4EF9E-BF06-46DF-A55E-6750F1A771A1}" presName="spN" presStyleCnt="0"/>
      <dgm:spPr/>
    </dgm:pt>
  </dgm:ptLst>
  <dgm:cxnLst>
    <dgm:cxn modelId="{6C8ACE29-0040-4BC6-ACAB-E563394F3F69}" type="presOf" srcId="{E9FC7BB1-2D7D-4E9E-B27A-F4F4EA54E5AC}" destId="{FB973D2A-8DB8-4FF3-8315-00CCD8D369F2}" srcOrd="0" destOrd="0" presId="urn:microsoft.com/office/officeart/2009/3/layout/RandomtoResultProcess"/>
    <dgm:cxn modelId="{DD7BCA71-5B26-4832-A2FD-CF478A5CCDB5}" srcId="{C2D4EF9E-BF06-46DF-A55E-6750F1A771A1}" destId="{A2D71353-FFAB-4BD6-95F1-321FB4BC7FF4}" srcOrd="0" destOrd="0" parTransId="{3738BB60-4BB9-4D74-B531-7BD79BB0DD7A}" sibTransId="{0E11F002-F2FD-4DEC-92E7-043EC3ECB7AA}"/>
    <dgm:cxn modelId="{F4BEAA61-109C-4957-974A-1101FEBA1041}" type="presOf" srcId="{0A546012-499A-4138-A02F-55696584A9E3}" destId="{CF9025AB-89F5-4D5D-A6AE-7FA80DB4E97C}" srcOrd="0" destOrd="0" presId="urn:microsoft.com/office/officeart/2009/3/layout/RandomtoResultProcess"/>
    <dgm:cxn modelId="{86E71466-085C-4B6B-B994-62C5B634C51A}" type="presOf" srcId="{C2D4EF9E-BF06-46DF-A55E-6750F1A771A1}" destId="{C43BC030-0ADE-4C90-9F96-7C858A769432}" srcOrd="0" destOrd="0" presId="urn:microsoft.com/office/officeart/2009/3/layout/RandomtoResultProcess"/>
    <dgm:cxn modelId="{9F2DF3C9-10A8-45A5-A6F6-4C9188F647D4}" type="presOf" srcId="{A2D71353-FFAB-4BD6-95F1-321FB4BC7FF4}" destId="{4907D023-810E-43A2-8CA6-B93C13A1A776}" srcOrd="0" destOrd="0" presId="urn:microsoft.com/office/officeart/2009/3/layout/RandomtoResultProcess"/>
    <dgm:cxn modelId="{671FF662-12BA-4461-BA26-5374A97166D2}" srcId="{FAFE7D91-B188-42DE-8E1B-466C811A2E9D}" destId="{E9FC7BB1-2D7D-4E9E-B27A-F4F4EA54E5AC}" srcOrd="0" destOrd="0" parTransId="{DAA73D81-FE28-4612-B0E4-D5D23D9D5F85}" sibTransId="{271734D7-FCD6-4291-A0EC-57A3B12B67FE}"/>
    <dgm:cxn modelId="{53A85025-F166-4710-9464-7A65134347B5}" srcId="{E9FC7BB1-2D7D-4E9E-B27A-F4F4EA54E5AC}" destId="{0A546012-499A-4138-A02F-55696584A9E3}" srcOrd="0" destOrd="0" parTransId="{A1C5F968-D5DC-4161-8914-B7FF129951CF}" sibTransId="{62CF0423-F0BC-4886-9BFF-E694CE20909D}"/>
    <dgm:cxn modelId="{89990643-FAC8-4271-8377-5D82A10487BA}" srcId="{FAFE7D91-B188-42DE-8E1B-466C811A2E9D}" destId="{C2D4EF9E-BF06-46DF-A55E-6750F1A771A1}" srcOrd="1" destOrd="0" parTransId="{CA718C2F-6509-4AF4-A121-0976F58494A7}" sibTransId="{2897F0D9-5E4C-4277-875B-72D0CF5F0389}"/>
    <dgm:cxn modelId="{24F9F078-B52D-4C9B-9967-AE499F82B753}" type="presOf" srcId="{FAFE7D91-B188-42DE-8E1B-466C811A2E9D}" destId="{6A65BAEB-85A0-49CE-8E0D-E5E6185F8443}" srcOrd="0" destOrd="0" presId="urn:microsoft.com/office/officeart/2009/3/layout/RandomtoResultProcess"/>
    <dgm:cxn modelId="{350E812C-280E-4F15-8176-8F6303EFAAC8}" type="presParOf" srcId="{6A65BAEB-85A0-49CE-8E0D-E5E6185F8443}" destId="{D7387DA9-F092-455E-A577-42AABE4C6A18}" srcOrd="0" destOrd="0" presId="urn:microsoft.com/office/officeart/2009/3/layout/RandomtoResultProcess"/>
    <dgm:cxn modelId="{63FB7832-7867-4CC5-8DA8-3F63677083D6}" type="presParOf" srcId="{D7387DA9-F092-455E-A577-42AABE4C6A18}" destId="{FB973D2A-8DB8-4FF3-8315-00CCD8D369F2}" srcOrd="0" destOrd="0" presId="urn:microsoft.com/office/officeart/2009/3/layout/RandomtoResultProcess"/>
    <dgm:cxn modelId="{AF0AB703-A5B2-47F5-8810-F055218CFB6E}" type="presParOf" srcId="{D7387DA9-F092-455E-A577-42AABE4C6A18}" destId="{CF9025AB-89F5-4D5D-A6AE-7FA80DB4E97C}" srcOrd="1" destOrd="0" presId="urn:microsoft.com/office/officeart/2009/3/layout/RandomtoResultProcess"/>
    <dgm:cxn modelId="{18BED810-6F6B-42FC-8C0C-D0BA152E5B30}" type="presParOf" srcId="{D7387DA9-F092-455E-A577-42AABE4C6A18}" destId="{53FF4B75-2588-442D-8719-DE3901D998C5}" srcOrd="2" destOrd="0" presId="urn:microsoft.com/office/officeart/2009/3/layout/RandomtoResultProcess"/>
    <dgm:cxn modelId="{A60F2EAE-BCE6-42D0-965B-72F7ECB647E5}" type="presParOf" srcId="{D7387DA9-F092-455E-A577-42AABE4C6A18}" destId="{C562356F-466E-45BE-9E6D-69B1DF514B95}" srcOrd="3" destOrd="0" presId="urn:microsoft.com/office/officeart/2009/3/layout/RandomtoResultProcess"/>
    <dgm:cxn modelId="{027F78FA-FE5E-4410-BBC7-BC56CCA82CF1}" type="presParOf" srcId="{D7387DA9-F092-455E-A577-42AABE4C6A18}" destId="{1CB7B435-AA68-49AF-81F6-07AF4C468723}" srcOrd="4" destOrd="0" presId="urn:microsoft.com/office/officeart/2009/3/layout/RandomtoResultProcess"/>
    <dgm:cxn modelId="{8CD01670-47CC-4138-B1D5-EA4AA904EECD}" type="presParOf" srcId="{D7387DA9-F092-455E-A577-42AABE4C6A18}" destId="{8ACD2E8E-269E-4825-A806-07F071B5814D}" srcOrd="5" destOrd="0" presId="urn:microsoft.com/office/officeart/2009/3/layout/RandomtoResultProcess"/>
    <dgm:cxn modelId="{7110DBD6-748F-4237-8124-79F144DDEA90}" type="presParOf" srcId="{D7387DA9-F092-455E-A577-42AABE4C6A18}" destId="{DF33D9BE-5A4A-4E67-92DD-14C25F1D1802}" srcOrd="6" destOrd="0" presId="urn:microsoft.com/office/officeart/2009/3/layout/RandomtoResultProcess"/>
    <dgm:cxn modelId="{0099D315-29EB-4636-BEE5-6A5D9CE2AF90}" type="presParOf" srcId="{D7387DA9-F092-455E-A577-42AABE4C6A18}" destId="{5E26418F-4C7F-4FDA-9D0B-DA6F303C3D42}" srcOrd="7" destOrd="0" presId="urn:microsoft.com/office/officeart/2009/3/layout/RandomtoResultProcess"/>
    <dgm:cxn modelId="{E1AD8A35-363C-42E8-9E14-2DE0B78EAD68}" type="presParOf" srcId="{D7387DA9-F092-455E-A577-42AABE4C6A18}" destId="{B915F60F-9EF2-4CD5-934C-28DD242D9D6D}" srcOrd="8" destOrd="0" presId="urn:microsoft.com/office/officeart/2009/3/layout/RandomtoResultProcess"/>
    <dgm:cxn modelId="{02B46F26-974D-4142-A76C-5832F4546991}" type="presParOf" srcId="{D7387DA9-F092-455E-A577-42AABE4C6A18}" destId="{F4325491-E5B0-427B-8658-505E49070C6E}" srcOrd="9" destOrd="0" presId="urn:microsoft.com/office/officeart/2009/3/layout/RandomtoResultProcess"/>
    <dgm:cxn modelId="{83D75211-AEEE-4F07-8264-C02F97AE84DF}" type="presParOf" srcId="{D7387DA9-F092-455E-A577-42AABE4C6A18}" destId="{2745E529-14F0-4379-9B67-E1A8C27C901B}" srcOrd="10" destOrd="0" presId="urn:microsoft.com/office/officeart/2009/3/layout/RandomtoResultProcess"/>
    <dgm:cxn modelId="{6464EA9D-B7F4-49B4-90AB-81ED7F3335C9}" type="presParOf" srcId="{D7387DA9-F092-455E-A577-42AABE4C6A18}" destId="{FB1058E4-A93F-4BE7-A958-654AB76FC377}" srcOrd="11" destOrd="0" presId="urn:microsoft.com/office/officeart/2009/3/layout/RandomtoResultProcess"/>
    <dgm:cxn modelId="{38450C0A-B3B5-40B1-B1E0-07A6EB51A51B}" type="presParOf" srcId="{D7387DA9-F092-455E-A577-42AABE4C6A18}" destId="{ED44AA90-EDA6-48AC-86AC-F410EC702CE0}" srcOrd="12" destOrd="0" presId="urn:microsoft.com/office/officeart/2009/3/layout/RandomtoResultProcess"/>
    <dgm:cxn modelId="{920C773F-34D8-4F73-B87D-625B08C3A3C2}" type="presParOf" srcId="{D7387DA9-F092-455E-A577-42AABE4C6A18}" destId="{35E3D13C-AC3B-4BE6-800E-367641D5C1E6}" srcOrd="13" destOrd="0" presId="urn:microsoft.com/office/officeart/2009/3/layout/RandomtoResultProcess"/>
    <dgm:cxn modelId="{F3B8D894-1FE8-4F28-865B-A2A402987895}" type="presParOf" srcId="{D7387DA9-F092-455E-A577-42AABE4C6A18}" destId="{0CA93555-4E8A-47EB-83B4-DEA627D36146}" srcOrd="14" destOrd="0" presId="urn:microsoft.com/office/officeart/2009/3/layout/RandomtoResultProcess"/>
    <dgm:cxn modelId="{B404B1CF-14C3-4358-8AAA-42AE40998F44}" type="presParOf" srcId="{D7387DA9-F092-455E-A577-42AABE4C6A18}" destId="{AD89ADE3-D68B-4215-B0A4-0E2E8EF6F574}" srcOrd="15" destOrd="0" presId="urn:microsoft.com/office/officeart/2009/3/layout/RandomtoResultProcess"/>
    <dgm:cxn modelId="{FC93555D-4665-465A-BBB0-45C1F3CA15CD}" type="presParOf" srcId="{D7387DA9-F092-455E-A577-42AABE4C6A18}" destId="{498D949F-B15F-4FF5-943C-C6538CBE28EA}" srcOrd="16" destOrd="0" presId="urn:microsoft.com/office/officeart/2009/3/layout/RandomtoResultProcess"/>
    <dgm:cxn modelId="{A24824E1-4211-4D02-ABD9-09EDB90C5535}" type="presParOf" srcId="{D7387DA9-F092-455E-A577-42AABE4C6A18}" destId="{CA21120A-FF23-4687-B812-D29A8764B038}" srcOrd="17" destOrd="0" presId="urn:microsoft.com/office/officeart/2009/3/layout/RandomtoResultProcess"/>
    <dgm:cxn modelId="{56803F14-5E9B-4389-BA64-9885DAB7E8D6}" type="presParOf" srcId="{D7387DA9-F092-455E-A577-42AABE4C6A18}" destId="{FE7E25C3-2D92-47EB-92A6-E5C7EE27448B}" srcOrd="18" destOrd="0" presId="urn:microsoft.com/office/officeart/2009/3/layout/RandomtoResultProcess"/>
    <dgm:cxn modelId="{C0B102A0-247D-446E-8631-90EB91E40D04}" type="presParOf" srcId="{D7387DA9-F092-455E-A577-42AABE4C6A18}" destId="{D8FC734B-D265-42A3-B7A9-C2D3E18C883D}" srcOrd="19" destOrd="0" presId="urn:microsoft.com/office/officeart/2009/3/layout/RandomtoResultProcess"/>
    <dgm:cxn modelId="{2C50DF92-4F1D-42AF-A120-0324DFDD335C}" type="presParOf" srcId="{6A65BAEB-85A0-49CE-8E0D-E5E6185F8443}" destId="{A06301B5-A05C-4AD5-8C25-052038A81361}" srcOrd="1" destOrd="0" presId="urn:microsoft.com/office/officeart/2009/3/layout/RandomtoResultProcess"/>
    <dgm:cxn modelId="{BDC0A25D-D9CD-408B-B3B3-3242249AD4C3}" type="presParOf" srcId="{A06301B5-A05C-4AD5-8C25-052038A81361}" destId="{1D24CA49-1091-4076-8019-C42933E6D709}" srcOrd="0" destOrd="0" presId="urn:microsoft.com/office/officeart/2009/3/layout/RandomtoResultProcess"/>
    <dgm:cxn modelId="{D8D30244-C7F4-45CA-9694-C3EE336E329E}" type="presParOf" srcId="{A06301B5-A05C-4AD5-8C25-052038A81361}" destId="{294C8E7E-4825-4C92-A69F-06F73E6DC45B}" srcOrd="1" destOrd="0" presId="urn:microsoft.com/office/officeart/2009/3/layout/RandomtoResultProcess"/>
    <dgm:cxn modelId="{BDAF0249-77F0-458E-9C38-C111CA9AF379}" type="presParOf" srcId="{6A65BAEB-85A0-49CE-8E0D-E5E6185F8443}" destId="{5F6C2D82-A863-4DEB-A71C-B5D98CDD2CED}" srcOrd="2" destOrd="0" presId="urn:microsoft.com/office/officeart/2009/3/layout/RandomtoResultProcess"/>
    <dgm:cxn modelId="{8741389C-0AE6-474A-89C3-9E4A17032931}" type="presParOf" srcId="{6A65BAEB-85A0-49CE-8E0D-E5E6185F8443}" destId="{CC363120-9D28-4CA9-87BA-2AA8416F8671}" srcOrd="3" destOrd="0" presId="urn:microsoft.com/office/officeart/2009/3/layout/RandomtoResultProcess"/>
    <dgm:cxn modelId="{39D0B831-45EF-4026-8F84-B77BC6087A8E}" type="presParOf" srcId="{CC363120-9D28-4CA9-87BA-2AA8416F8671}" destId="{758BCF04-3269-4BF9-A840-3E3A593E7255}" srcOrd="0" destOrd="0" presId="urn:microsoft.com/office/officeart/2009/3/layout/RandomtoResultProcess"/>
    <dgm:cxn modelId="{FC4E7FA4-022A-4CBF-99AC-A0B6A0443275}" type="presParOf" srcId="{CC363120-9D28-4CA9-87BA-2AA8416F8671}" destId="{6356D873-1F80-4C85-A4C8-017C90A1E1AA}" srcOrd="1" destOrd="0" presId="urn:microsoft.com/office/officeart/2009/3/layout/RandomtoResultProcess"/>
    <dgm:cxn modelId="{AC26A33B-AC79-48EB-8E7A-AF792180B0D3}" type="presParOf" srcId="{6A65BAEB-85A0-49CE-8E0D-E5E6185F8443}" destId="{CF1B5798-C150-4989-BA0C-A99FFF2CF25D}" srcOrd="4" destOrd="0" presId="urn:microsoft.com/office/officeart/2009/3/layout/RandomtoResultProcess"/>
    <dgm:cxn modelId="{B8FBE982-CDCC-4A1B-81AD-2899E831F676}" type="presParOf" srcId="{CF1B5798-C150-4989-BA0C-A99FFF2CF25D}" destId="{C43BC030-0ADE-4C90-9F96-7C858A769432}" srcOrd="0" destOrd="0" presId="urn:microsoft.com/office/officeart/2009/3/layout/RandomtoResultProcess"/>
    <dgm:cxn modelId="{40CCEE68-1E18-459D-B464-7E4B53D0BDF0}" type="presParOf" srcId="{CF1B5798-C150-4989-BA0C-A99FFF2CF25D}" destId="{4907D023-810E-43A2-8CA6-B93C13A1A776}" srcOrd="1" destOrd="0" presId="urn:microsoft.com/office/officeart/2009/3/layout/RandomtoResultProcess"/>
    <dgm:cxn modelId="{DAB0E7FA-4B86-4862-A6F9-F77B38C927C9}" type="presParOf" srcId="{CF1B5798-C150-4989-BA0C-A99FFF2CF25D}" destId="{86393BB2-3A93-4718-A0CD-E95DE2A94CCD}" srcOrd="2" destOrd="0" presId="urn:microsoft.com/office/officeart/2009/3/layout/RandomtoResult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4929704F-D3A1-4842-97C4-9FAC6A531F46}" type="doc">
      <dgm:prSet loTypeId="urn:microsoft.com/office/officeart/2005/8/layout/process5" loCatId="process" qsTypeId="urn:microsoft.com/office/officeart/2005/8/quickstyle/3d7" qsCatId="3D" csTypeId="urn:microsoft.com/office/officeart/2005/8/colors/colorful3" csCatId="colorful" phldr="1"/>
      <dgm:spPr/>
      <dgm:t>
        <a:bodyPr/>
        <a:lstStyle/>
        <a:p>
          <a:endParaRPr lang="en-GB"/>
        </a:p>
      </dgm:t>
    </dgm:pt>
    <dgm:pt modelId="{C3A87EB1-2718-4094-A617-505468F951E3}">
      <dgm:prSet phldrT="[Text]"/>
      <dgm:spPr/>
      <dgm:t>
        <a:bodyPr/>
        <a:lstStyle/>
        <a:p>
          <a:endParaRPr lang="en-GB" dirty="0"/>
        </a:p>
      </dgm:t>
    </dgm:pt>
    <dgm:pt modelId="{C984E92F-23EA-401D-997B-9E657B349617}" type="parTrans" cxnId="{B62AC0EC-D626-4130-A796-F826A0714EF4}">
      <dgm:prSet/>
      <dgm:spPr/>
      <dgm:t>
        <a:bodyPr/>
        <a:lstStyle/>
        <a:p>
          <a:endParaRPr lang="en-GB"/>
        </a:p>
      </dgm:t>
    </dgm:pt>
    <dgm:pt modelId="{730CCF39-3D1C-4F7E-A643-730529855E1B}" type="sibTrans" cxnId="{B62AC0EC-D626-4130-A796-F826A0714EF4}">
      <dgm:prSet/>
      <dgm:spPr/>
      <dgm:t>
        <a:bodyPr/>
        <a:lstStyle/>
        <a:p>
          <a:endParaRPr lang="en-GB"/>
        </a:p>
      </dgm:t>
    </dgm:pt>
    <dgm:pt modelId="{D54884CA-78B3-4F97-A382-62BC24E8E0C9}">
      <dgm:prSet phldrT="[Text]"/>
      <dgm:spPr/>
      <dgm:t>
        <a:bodyPr/>
        <a:lstStyle/>
        <a:p>
          <a:endParaRPr lang="en-GB" dirty="0"/>
        </a:p>
      </dgm:t>
    </dgm:pt>
    <dgm:pt modelId="{4377F198-23B9-420E-8396-120B6F8D86DB}" type="parTrans" cxnId="{FA310533-5AD2-477D-B1E5-C817146EF4D8}">
      <dgm:prSet/>
      <dgm:spPr/>
      <dgm:t>
        <a:bodyPr/>
        <a:lstStyle/>
        <a:p>
          <a:endParaRPr lang="en-GB"/>
        </a:p>
      </dgm:t>
    </dgm:pt>
    <dgm:pt modelId="{8D83690C-B736-4F42-9BEC-13A6C84D7377}" type="sibTrans" cxnId="{FA310533-5AD2-477D-B1E5-C817146EF4D8}">
      <dgm:prSet/>
      <dgm:spPr/>
      <dgm:t>
        <a:bodyPr/>
        <a:lstStyle/>
        <a:p>
          <a:endParaRPr lang="en-GB"/>
        </a:p>
      </dgm:t>
    </dgm:pt>
    <dgm:pt modelId="{E4432B05-C87E-4E9E-B380-9A9C2F867E5E}">
      <dgm:prSet phldrT="[Text]"/>
      <dgm:spPr/>
      <dgm:t>
        <a:bodyPr/>
        <a:lstStyle/>
        <a:p>
          <a:endParaRPr lang="en-GB" dirty="0"/>
        </a:p>
      </dgm:t>
    </dgm:pt>
    <dgm:pt modelId="{516A817D-E765-4AAA-A2B9-155BCEC67D33}" type="parTrans" cxnId="{E9A85F36-5E90-4981-8963-D3DDD4BEC2B7}">
      <dgm:prSet/>
      <dgm:spPr/>
      <dgm:t>
        <a:bodyPr/>
        <a:lstStyle/>
        <a:p>
          <a:endParaRPr lang="en-GB"/>
        </a:p>
      </dgm:t>
    </dgm:pt>
    <dgm:pt modelId="{442C48C3-D936-47B6-8F81-88CC35327602}" type="sibTrans" cxnId="{E9A85F36-5E90-4981-8963-D3DDD4BEC2B7}">
      <dgm:prSet/>
      <dgm:spPr/>
      <dgm:t>
        <a:bodyPr/>
        <a:lstStyle/>
        <a:p>
          <a:endParaRPr lang="en-GB"/>
        </a:p>
      </dgm:t>
    </dgm:pt>
    <dgm:pt modelId="{BEE91D59-48D9-4B69-8CCF-D29BF17CF44F}">
      <dgm:prSet phldrT="[Text]"/>
      <dgm:spPr/>
      <dgm:t>
        <a:bodyPr/>
        <a:lstStyle/>
        <a:p>
          <a:endParaRPr lang="en-GB" dirty="0"/>
        </a:p>
      </dgm:t>
    </dgm:pt>
    <dgm:pt modelId="{604B9A29-61AE-402D-9BE6-5739BF522E74}" type="parTrans" cxnId="{8546A68C-8ACB-4339-A85F-08CE8182B3FB}">
      <dgm:prSet/>
      <dgm:spPr/>
      <dgm:t>
        <a:bodyPr/>
        <a:lstStyle/>
        <a:p>
          <a:endParaRPr lang="en-GB"/>
        </a:p>
      </dgm:t>
    </dgm:pt>
    <dgm:pt modelId="{7F269C2B-5866-499A-8DFA-6E848A4028C6}" type="sibTrans" cxnId="{8546A68C-8ACB-4339-A85F-08CE8182B3FB}">
      <dgm:prSet/>
      <dgm:spPr/>
      <dgm:t>
        <a:bodyPr/>
        <a:lstStyle/>
        <a:p>
          <a:endParaRPr lang="en-GB"/>
        </a:p>
      </dgm:t>
    </dgm:pt>
    <dgm:pt modelId="{2604D3CD-0560-4702-A998-83C0BDF101C2}">
      <dgm:prSet phldrT="[Text]"/>
      <dgm:spPr/>
      <dgm:t>
        <a:bodyPr/>
        <a:lstStyle/>
        <a:p>
          <a:endParaRPr lang="en-GB" dirty="0"/>
        </a:p>
      </dgm:t>
    </dgm:pt>
    <dgm:pt modelId="{ABACC9FC-E926-4DB0-868A-2359F1B8113C}" type="parTrans" cxnId="{1A04E893-85EC-4869-9C77-6ADF44016257}">
      <dgm:prSet/>
      <dgm:spPr/>
      <dgm:t>
        <a:bodyPr/>
        <a:lstStyle/>
        <a:p>
          <a:endParaRPr lang="en-GB"/>
        </a:p>
      </dgm:t>
    </dgm:pt>
    <dgm:pt modelId="{141A4487-0B1F-4CD1-8E11-98C84AFBB8ED}" type="sibTrans" cxnId="{1A04E893-85EC-4869-9C77-6ADF44016257}">
      <dgm:prSet/>
      <dgm:spPr/>
      <dgm:t>
        <a:bodyPr/>
        <a:lstStyle/>
        <a:p>
          <a:endParaRPr lang="en-GB"/>
        </a:p>
      </dgm:t>
    </dgm:pt>
    <dgm:pt modelId="{F9E613B3-5610-4766-BFA6-1CB0FBCA0E52}" type="pres">
      <dgm:prSet presAssocID="{4929704F-D3A1-4842-97C4-9FAC6A531F46}" presName="diagram" presStyleCnt="0">
        <dgm:presLayoutVars>
          <dgm:dir/>
          <dgm:resizeHandles val="exact"/>
        </dgm:presLayoutVars>
      </dgm:prSet>
      <dgm:spPr/>
      <dgm:t>
        <a:bodyPr/>
        <a:lstStyle/>
        <a:p>
          <a:endParaRPr lang="en-GB"/>
        </a:p>
      </dgm:t>
    </dgm:pt>
    <dgm:pt modelId="{68CBDCC4-7DB5-4DF3-8752-6CA9B22A8BA8}" type="pres">
      <dgm:prSet presAssocID="{C3A87EB1-2718-4094-A617-505468F951E3}" presName="node" presStyleLbl="node1" presStyleIdx="0" presStyleCnt="5">
        <dgm:presLayoutVars>
          <dgm:bulletEnabled val="1"/>
        </dgm:presLayoutVars>
      </dgm:prSet>
      <dgm:spPr/>
      <dgm:t>
        <a:bodyPr/>
        <a:lstStyle/>
        <a:p>
          <a:endParaRPr lang="en-GB"/>
        </a:p>
      </dgm:t>
    </dgm:pt>
    <dgm:pt modelId="{8E74D90E-5FC0-4C42-84AA-5E4607B61D05}" type="pres">
      <dgm:prSet presAssocID="{730CCF39-3D1C-4F7E-A643-730529855E1B}" presName="sibTrans" presStyleLbl="sibTrans2D1" presStyleIdx="0" presStyleCnt="4"/>
      <dgm:spPr/>
      <dgm:t>
        <a:bodyPr/>
        <a:lstStyle/>
        <a:p>
          <a:endParaRPr lang="en-GB"/>
        </a:p>
      </dgm:t>
    </dgm:pt>
    <dgm:pt modelId="{B5CE84E3-9B20-421D-9C25-C25971981573}" type="pres">
      <dgm:prSet presAssocID="{730CCF39-3D1C-4F7E-A643-730529855E1B}" presName="connectorText" presStyleLbl="sibTrans2D1" presStyleIdx="0" presStyleCnt="4"/>
      <dgm:spPr/>
      <dgm:t>
        <a:bodyPr/>
        <a:lstStyle/>
        <a:p>
          <a:endParaRPr lang="en-GB"/>
        </a:p>
      </dgm:t>
    </dgm:pt>
    <dgm:pt modelId="{D61E1F46-2A41-45F1-BD0A-5440454419BD}" type="pres">
      <dgm:prSet presAssocID="{D54884CA-78B3-4F97-A382-62BC24E8E0C9}" presName="node" presStyleLbl="node1" presStyleIdx="1" presStyleCnt="5">
        <dgm:presLayoutVars>
          <dgm:bulletEnabled val="1"/>
        </dgm:presLayoutVars>
      </dgm:prSet>
      <dgm:spPr/>
      <dgm:t>
        <a:bodyPr/>
        <a:lstStyle/>
        <a:p>
          <a:endParaRPr lang="en-GB"/>
        </a:p>
      </dgm:t>
    </dgm:pt>
    <dgm:pt modelId="{1B799A7C-EE1E-4A7B-9928-051284EF4078}" type="pres">
      <dgm:prSet presAssocID="{8D83690C-B736-4F42-9BEC-13A6C84D7377}" presName="sibTrans" presStyleLbl="sibTrans2D1" presStyleIdx="1" presStyleCnt="4"/>
      <dgm:spPr/>
      <dgm:t>
        <a:bodyPr/>
        <a:lstStyle/>
        <a:p>
          <a:endParaRPr lang="en-GB"/>
        </a:p>
      </dgm:t>
    </dgm:pt>
    <dgm:pt modelId="{0AD11DC6-C2A2-46C8-8292-D25F383994FA}" type="pres">
      <dgm:prSet presAssocID="{8D83690C-B736-4F42-9BEC-13A6C84D7377}" presName="connectorText" presStyleLbl="sibTrans2D1" presStyleIdx="1" presStyleCnt="4"/>
      <dgm:spPr/>
      <dgm:t>
        <a:bodyPr/>
        <a:lstStyle/>
        <a:p>
          <a:endParaRPr lang="en-GB"/>
        </a:p>
      </dgm:t>
    </dgm:pt>
    <dgm:pt modelId="{9FEAF8D6-E669-4A58-8F3D-E02414FFB8C0}" type="pres">
      <dgm:prSet presAssocID="{E4432B05-C87E-4E9E-B380-9A9C2F867E5E}" presName="node" presStyleLbl="node1" presStyleIdx="2" presStyleCnt="5">
        <dgm:presLayoutVars>
          <dgm:bulletEnabled val="1"/>
        </dgm:presLayoutVars>
      </dgm:prSet>
      <dgm:spPr/>
      <dgm:t>
        <a:bodyPr/>
        <a:lstStyle/>
        <a:p>
          <a:endParaRPr lang="en-GB"/>
        </a:p>
      </dgm:t>
    </dgm:pt>
    <dgm:pt modelId="{A2D194A0-E25D-464F-8F39-1DFB6EE38D49}" type="pres">
      <dgm:prSet presAssocID="{442C48C3-D936-47B6-8F81-88CC35327602}" presName="sibTrans" presStyleLbl="sibTrans2D1" presStyleIdx="2" presStyleCnt="4"/>
      <dgm:spPr/>
      <dgm:t>
        <a:bodyPr/>
        <a:lstStyle/>
        <a:p>
          <a:endParaRPr lang="en-GB"/>
        </a:p>
      </dgm:t>
    </dgm:pt>
    <dgm:pt modelId="{F49DF886-42B6-4E47-936E-5231864DD748}" type="pres">
      <dgm:prSet presAssocID="{442C48C3-D936-47B6-8F81-88CC35327602}" presName="connectorText" presStyleLbl="sibTrans2D1" presStyleIdx="2" presStyleCnt="4"/>
      <dgm:spPr/>
      <dgm:t>
        <a:bodyPr/>
        <a:lstStyle/>
        <a:p>
          <a:endParaRPr lang="en-GB"/>
        </a:p>
      </dgm:t>
    </dgm:pt>
    <dgm:pt modelId="{A809AF52-E344-456A-A32D-DF80DB499C2C}" type="pres">
      <dgm:prSet presAssocID="{BEE91D59-48D9-4B69-8CCF-D29BF17CF44F}" presName="node" presStyleLbl="node1" presStyleIdx="3" presStyleCnt="5">
        <dgm:presLayoutVars>
          <dgm:bulletEnabled val="1"/>
        </dgm:presLayoutVars>
      </dgm:prSet>
      <dgm:spPr/>
      <dgm:t>
        <a:bodyPr/>
        <a:lstStyle/>
        <a:p>
          <a:endParaRPr lang="en-GB"/>
        </a:p>
      </dgm:t>
    </dgm:pt>
    <dgm:pt modelId="{D4D0B2EC-BD10-473B-BC0E-4A2BD4360925}" type="pres">
      <dgm:prSet presAssocID="{7F269C2B-5866-499A-8DFA-6E848A4028C6}" presName="sibTrans" presStyleLbl="sibTrans2D1" presStyleIdx="3" presStyleCnt="4"/>
      <dgm:spPr/>
      <dgm:t>
        <a:bodyPr/>
        <a:lstStyle/>
        <a:p>
          <a:endParaRPr lang="en-GB"/>
        </a:p>
      </dgm:t>
    </dgm:pt>
    <dgm:pt modelId="{67CE5A90-E212-4BD4-999C-4AA11F002C44}" type="pres">
      <dgm:prSet presAssocID="{7F269C2B-5866-499A-8DFA-6E848A4028C6}" presName="connectorText" presStyleLbl="sibTrans2D1" presStyleIdx="3" presStyleCnt="4"/>
      <dgm:spPr/>
      <dgm:t>
        <a:bodyPr/>
        <a:lstStyle/>
        <a:p>
          <a:endParaRPr lang="en-GB"/>
        </a:p>
      </dgm:t>
    </dgm:pt>
    <dgm:pt modelId="{7F699EF4-62F5-405A-8A2C-37A101CA3CA4}" type="pres">
      <dgm:prSet presAssocID="{2604D3CD-0560-4702-A998-83C0BDF101C2}" presName="node" presStyleLbl="node1" presStyleIdx="4" presStyleCnt="5">
        <dgm:presLayoutVars>
          <dgm:bulletEnabled val="1"/>
        </dgm:presLayoutVars>
      </dgm:prSet>
      <dgm:spPr/>
      <dgm:t>
        <a:bodyPr/>
        <a:lstStyle/>
        <a:p>
          <a:endParaRPr lang="en-GB"/>
        </a:p>
      </dgm:t>
    </dgm:pt>
  </dgm:ptLst>
  <dgm:cxnLst>
    <dgm:cxn modelId="{FA310533-5AD2-477D-B1E5-C817146EF4D8}" srcId="{4929704F-D3A1-4842-97C4-9FAC6A531F46}" destId="{D54884CA-78B3-4F97-A382-62BC24E8E0C9}" srcOrd="1" destOrd="0" parTransId="{4377F198-23B9-420E-8396-120B6F8D86DB}" sibTransId="{8D83690C-B736-4F42-9BEC-13A6C84D7377}"/>
    <dgm:cxn modelId="{E9A85F36-5E90-4981-8963-D3DDD4BEC2B7}" srcId="{4929704F-D3A1-4842-97C4-9FAC6A531F46}" destId="{E4432B05-C87E-4E9E-B380-9A9C2F867E5E}" srcOrd="2" destOrd="0" parTransId="{516A817D-E765-4AAA-A2B9-155BCEC67D33}" sibTransId="{442C48C3-D936-47B6-8F81-88CC35327602}"/>
    <dgm:cxn modelId="{1A04E893-85EC-4869-9C77-6ADF44016257}" srcId="{4929704F-D3A1-4842-97C4-9FAC6A531F46}" destId="{2604D3CD-0560-4702-A998-83C0BDF101C2}" srcOrd="4" destOrd="0" parTransId="{ABACC9FC-E926-4DB0-868A-2359F1B8113C}" sibTransId="{141A4487-0B1F-4CD1-8E11-98C84AFBB8ED}"/>
    <dgm:cxn modelId="{00D54416-86DD-452B-997E-356F558A43C5}" type="presOf" srcId="{D54884CA-78B3-4F97-A382-62BC24E8E0C9}" destId="{D61E1F46-2A41-45F1-BD0A-5440454419BD}" srcOrd="0" destOrd="0" presId="urn:microsoft.com/office/officeart/2005/8/layout/process5"/>
    <dgm:cxn modelId="{4141A858-1BEF-4FAF-B64F-306ABCB5F0E1}" type="presOf" srcId="{730CCF39-3D1C-4F7E-A643-730529855E1B}" destId="{8E74D90E-5FC0-4C42-84AA-5E4607B61D05}" srcOrd="0" destOrd="0" presId="urn:microsoft.com/office/officeart/2005/8/layout/process5"/>
    <dgm:cxn modelId="{CE84A886-BFE5-4C40-9C9B-6140C2FB3184}" type="presOf" srcId="{4929704F-D3A1-4842-97C4-9FAC6A531F46}" destId="{F9E613B3-5610-4766-BFA6-1CB0FBCA0E52}" srcOrd="0" destOrd="0" presId="urn:microsoft.com/office/officeart/2005/8/layout/process5"/>
    <dgm:cxn modelId="{8546A68C-8ACB-4339-A85F-08CE8182B3FB}" srcId="{4929704F-D3A1-4842-97C4-9FAC6A531F46}" destId="{BEE91D59-48D9-4B69-8CCF-D29BF17CF44F}" srcOrd="3" destOrd="0" parTransId="{604B9A29-61AE-402D-9BE6-5739BF522E74}" sibTransId="{7F269C2B-5866-499A-8DFA-6E848A4028C6}"/>
    <dgm:cxn modelId="{60D4B11E-D3B1-4BA0-918C-7B270B196FEE}" type="presOf" srcId="{8D83690C-B736-4F42-9BEC-13A6C84D7377}" destId="{0AD11DC6-C2A2-46C8-8292-D25F383994FA}" srcOrd="1" destOrd="0" presId="urn:microsoft.com/office/officeart/2005/8/layout/process5"/>
    <dgm:cxn modelId="{9EA1A94F-A787-4DEA-BA09-8AEB1846B230}" type="presOf" srcId="{730CCF39-3D1C-4F7E-A643-730529855E1B}" destId="{B5CE84E3-9B20-421D-9C25-C25971981573}" srcOrd="1" destOrd="0" presId="urn:microsoft.com/office/officeart/2005/8/layout/process5"/>
    <dgm:cxn modelId="{4D320036-489D-4D1B-AD58-682DABD9AF8B}" type="presOf" srcId="{7F269C2B-5866-499A-8DFA-6E848A4028C6}" destId="{D4D0B2EC-BD10-473B-BC0E-4A2BD4360925}" srcOrd="0" destOrd="0" presId="urn:microsoft.com/office/officeart/2005/8/layout/process5"/>
    <dgm:cxn modelId="{B62AC0EC-D626-4130-A796-F826A0714EF4}" srcId="{4929704F-D3A1-4842-97C4-9FAC6A531F46}" destId="{C3A87EB1-2718-4094-A617-505468F951E3}" srcOrd="0" destOrd="0" parTransId="{C984E92F-23EA-401D-997B-9E657B349617}" sibTransId="{730CCF39-3D1C-4F7E-A643-730529855E1B}"/>
    <dgm:cxn modelId="{390B0949-325D-4BED-BC40-8DD82E429159}" type="presOf" srcId="{2604D3CD-0560-4702-A998-83C0BDF101C2}" destId="{7F699EF4-62F5-405A-8A2C-37A101CA3CA4}" srcOrd="0" destOrd="0" presId="urn:microsoft.com/office/officeart/2005/8/layout/process5"/>
    <dgm:cxn modelId="{B0D48782-56D6-40CD-89D0-76EDB73CBFF7}" type="presOf" srcId="{442C48C3-D936-47B6-8F81-88CC35327602}" destId="{F49DF886-42B6-4E47-936E-5231864DD748}" srcOrd="1" destOrd="0" presId="urn:microsoft.com/office/officeart/2005/8/layout/process5"/>
    <dgm:cxn modelId="{0AD03722-52D3-453C-94C6-D06AF808D56D}" type="presOf" srcId="{E4432B05-C87E-4E9E-B380-9A9C2F867E5E}" destId="{9FEAF8D6-E669-4A58-8F3D-E02414FFB8C0}" srcOrd="0" destOrd="0" presId="urn:microsoft.com/office/officeart/2005/8/layout/process5"/>
    <dgm:cxn modelId="{9B41658C-D5F5-4858-B4B5-EB7946713453}" type="presOf" srcId="{8D83690C-B736-4F42-9BEC-13A6C84D7377}" destId="{1B799A7C-EE1E-4A7B-9928-051284EF4078}" srcOrd="0" destOrd="0" presId="urn:microsoft.com/office/officeart/2005/8/layout/process5"/>
    <dgm:cxn modelId="{3FC93A15-19C1-456E-B01A-B50F0C8CD263}" type="presOf" srcId="{442C48C3-D936-47B6-8F81-88CC35327602}" destId="{A2D194A0-E25D-464F-8F39-1DFB6EE38D49}" srcOrd="0" destOrd="0" presId="urn:microsoft.com/office/officeart/2005/8/layout/process5"/>
    <dgm:cxn modelId="{DDF1F72B-E85B-4F46-B3F0-8BB821563887}" type="presOf" srcId="{C3A87EB1-2718-4094-A617-505468F951E3}" destId="{68CBDCC4-7DB5-4DF3-8752-6CA9B22A8BA8}" srcOrd="0" destOrd="0" presId="urn:microsoft.com/office/officeart/2005/8/layout/process5"/>
    <dgm:cxn modelId="{EA055DB6-D65C-4A8C-A4BB-55C09FCFFA20}" type="presOf" srcId="{BEE91D59-48D9-4B69-8CCF-D29BF17CF44F}" destId="{A809AF52-E344-456A-A32D-DF80DB499C2C}" srcOrd="0" destOrd="0" presId="urn:microsoft.com/office/officeart/2005/8/layout/process5"/>
    <dgm:cxn modelId="{00577CF1-90FD-49C3-BBBA-F3460FFED304}" type="presOf" srcId="{7F269C2B-5866-499A-8DFA-6E848A4028C6}" destId="{67CE5A90-E212-4BD4-999C-4AA11F002C44}" srcOrd="1" destOrd="0" presId="urn:microsoft.com/office/officeart/2005/8/layout/process5"/>
    <dgm:cxn modelId="{AFD99B19-36C3-492C-A4BF-396467994E19}" type="presParOf" srcId="{F9E613B3-5610-4766-BFA6-1CB0FBCA0E52}" destId="{68CBDCC4-7DB5-4DF3-8752-6CA9B22A8BA8}" srcOrd="0" destOrd="0" presId="urn:microsoft.com/office/officeart/2005/8/layout/process5"/>
    <dgm:cxn modelId="{1D0A03FE-DFB6-4F6B-AC36-837BC35FB30A}" type="presParOf" srcId="{F9E613B3-5610-4766-BFA6-1CB0FBCA0E52}" destId="{8E74D90E-5FC0-4C42-84AA-5E4607B61D05}" srcOrd="1" destOrd="0" presId="urn:microsoft.com/office/officeart/2005/8/layout/process5"/>
    <dgm:cxn modelId="{44B37FE0-E318-453F-AC29-4F98D13D7C16}" type="presParOf" srcId="{8E74D90E-5FC0-4C42-84AA-5E4607B61D05}" destId="{B5CE84E3-9B20-421D-9C25-C25971981573}" srcOrd="0" destOrd="0" presId="urn:microsoft.com/office/officeart/2005/8/layout/process5"/>
    <dgm:cxn modelId="{8D898882-444B-4457-A511-C59D23B2A32D}" type="presParOf" srcId="{F9E613B3-5610-4766-BFA6-1CB0FBCA0E52}" destId="{D61E1F46-2A41-45F1-BD0A-5440454419BD}" srcOrd="2" destOrd="0" presId="urn:microsoft.com/office/officeart/2005/8/layout/process5"/>
    <dgm:cxn modelId="{5E2A07FA-6093-4483-A6CC-9B8035E6A61E}" type="presParOf" srcId="{F9E613B3-5610-4766-BFA6-1CB0FBCA0E52}" destId="{1B799A7C-EE1E-4A7B-9928-051284EF4078}" srcOrd="3" destOrd="0" presId="urn:microsoft.com/office/officeart/2005/8/layout/process5"/>
    <dgm:cxn modelId="{BF9A02A1-1836-4487-9D23-9D7A8F61864B}" type="presParOf" srcId="{1B799A7C-EE1E-4A7B-9928-051284EF4078}" destId="{0AD11DC6-C2A2-46C8-8292-D25F383994FA}" srcOrd="0" destOrd="0" presId="urn:microsoft.com/office/officeart/2005/8/layout/process5"/>
    <dgm:cxn modelId="{C71DDBC2-E081-4D25-84C6-44509CC6E48F}" type="presParOf" srcId="{F9E613B3-5610-4766-BFA6-1CB0FBCA0E52}" destId="{9FEAF8D6-E669-4A58-8F3D-E02414FFB8C0}" srcOrd="4" destOrd="0" presId="urn:microsoft.com/office/officeart/2005/8/layout/process5"/>
    <dgm:cxn modelId="{1B72B71B-6527-4D81-851A-FE12819E69BF}" type="presParOf" srcId="{F9E613B3-5610-4766-BFA6-1CB0FBCA0E52}" destId="{A2D194A0-E25D-464F-8F39-1DFB6EE38D49}" srcOrd="5" destOrd="0" presId="urn:microsoft.com/office/officeart/2005/8/layout/process5"/>
    <dgm:cxn modelId="{63C8C053-7149-44DE-98FB-6AA4D80ED432}" type="presParOf" srcId="{A2D194A0-E25D-464F-8F39-1DFB6EE38D49}" destId="{F49DF886-42B6-4E47-936E-5231864DD748}" srcOrd="0" destOrd="0" presId="urn:microsoft.com/office/officeart/2005/8/layout/process5"/>
    <dgm:cxn modelId="{CC436EC5-83EE-4B4B-B6D6-D01AB4F21401}" type="presParOf" srcId="{F9E613B3-5610-4766-BFA6-1CB0FBCA0E52}" destId="{A809AF52-E344-456A-A32D-DF80DB499C2C}" srcOrd="6" destOrd="0" presId="urn:microsoft.com/office/officeart/2005/8/layout/process5"/>
    <dgm:cxn modelId="{C7C318CD-C444-4D9F-9DD9-A29810E2320A}" type="presParOf" srcId="{F9E613B3-5610-4766-BFA6-1CB0FBCA0E52}" destId="{D4D0B2EC-BD10-473B-BC0E-4A2BD4360925}" srcOrd="7" destOrd="0" presId="urn:microsoft.com/office/officeart/2005/8/layout/process5"/>
    <dgm:cxn modelId="{5586EED6-C465-4FF6-AA26-CE2D2F770DD7}" type="presParOf" srcId="{D4D0B2EC-BD10-473B-BC0E-4A2BD4360925}" destId="{67CE5A90-E212-4BD4-999C-4AA11F002C44}" srcOrd="0" destOrd="0" presId="urn:microsoft.com/office/officeart/2005/8/layout/process5"/>
    <dgm:cxn modelId="{7B5877E9-92EA-47FE-9A70-D542FF6F1EEC}" type="presParOf" srcId="{F9E613B3-5610-4766-BFA6-1CB0FBCA0E52}" destId="{7F699EF4-62F5-405A-8A2C-37A101CA3CA4}" srcOrd="8" destOrd="0" presId="urn:microsoft.com/office/officeart/2005/8/layout/process5"/>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DB60B5BD-775D-4580-8E4E-2C1350C357CB}" type="doc">
      <dgm:prSet loTypeId="urn:microsoft.com/office/officeart/2005/8/layout/lProcess2" loCatId="list" qsTypeId="urn:microsoft.com/office/officeart/2005/8/quickstyle/3d1" qsCatId="3D" csTypeId="urn:microsoft.com/office/officeart/2005/8/colors/colorful5" csCatId="colorful" phldr="1"/>
      <dgm:spPr/>
      <dgm:t>
        <a:bodyPr/>
        <a:lstStyle/>
        <a:p>
          <a:endParaRPr lang="en-GB"/>
        </a:p>
      </dgm:t>
    </dgm:pt>
    <dgm:pt modelId="{7E53A8CF-1C50-449A-98C9-2696E56FD10B}">
      <dgm:prSet phldrT="[Text]"/>
      <dgm:spPr/>
      <dgm:t>
        <a:bodyPr/>
        <a:lstStyle/>
        <a:p>
          <a:r>
            <a:rPr lang="en-GB" b="1" dirty="0" smtClean="0"/>
            <a:t>Face to Face</a:t>
          </a:r>
          <a:endParaRPr lang="en-GB" b="1" dirty="0"/>
        </a:p>
      </dgm:t>
    </dgm:pt>
    <dgm:pt modelId="{EC594DD2-7FC6-4F2C-AA24-9DF33D354C01}" type="parTrans" cxnId="{C6C68714-1B49-4176-BF45-4764A4456921}">
      <dgm:prSet/>
      <dgm:spPr/>
      <dgm:t>
        <a:bodyPr/>
        <a:lstStyle/>
        <a:p>
          <a:endParaRPr lang="en-GB"/>
        </a:p>
      </dgm:t>
    </dgm:pt>
    <dgm:pt modelId="{AC181B57-B6A7-47E3-A919-15F10041B9CE}" type="sibTrans" cxnId="{C6C68714-1B49-4176-BF45-4764A4456921}">
      <dgm:prSet/>
      <dgm:spPr/>
      <dgm:t>
        <a:bodyPr/>
        <a:lstStyle/>
        <a:p>
          <a:endParaRPr lang="en-GB"/>
        </a:p>
      </dgm:t>
    </dgm:pt>
    <dgm:pt modelId="{DDDD6CC9-4BD9-4424-914C-74BCCD8A82A0}">
      <dgm:prSet phldrT="[Text]"/>
      <dgm:spPr/>
      <dgm:t>
        <a:bodyPr/>
        <a:lstStyle/>
        <a:p>
          <a:endParaRPr lang="en-GB" dirty="0"/>
        </a:p>
      </dgm:t>
    </dgm:pt>
    <dgm:pt modelId="{44AD0696-CA21-40A1-8E21-35E23DE94FBC}" type="parTrans" cxnId="{795CB246-D6DE-4490-9044-85BB17EAD496}">
      <dgm:prSet/>
      <dgm:spPr/>
      <dgm:t>
        <a:bodyPr/>
        <a:lstStyle/>
        <a:p>
          <a:endParaRPr lang="en-GB"/>
        </a:p>
      </dgm:t>
    </dgm:pt>
    <dgm:pt modelId="{418EE7CB-D83A-4442-903D-721A01C49FA6}" type="sibTrans" cxnId="{795CB246-D6DE-4490-9044-85BB17EAD496}">
      <dgm:prSet/>
      <dgm:spPr/>
      <dgm:t>
        <a:bodyPr/>
        <a:lstStyle/>
        <a:p>
          <a:endParaRPr lang="en-GB"/>
        </a:p>
      </dgm:t>
    </dgm:pt>
    <dgm:pt modelId="{F5950771-494B-4F87-BDFE-451B89CB45EC}">
      <dgm:prSet phldrT="[Text]"/>
      <dgm:spPr/>
      <dgm:t>
        <a:bodyPr/>
        <a:lstStyle/>
        <a:p>
          <a:endParaRPr lang="en-GB" dirty="0"/>
        </a:p>
      </dgm:t>
    </dgm:pt>
    <dgm:pt modelId="{AC2998B0-C346-4CD6-8144-8AFFBA34C013}" type="parTrans" cxnId="{81D17279-A17E-460F-8E3B-0D0BF6B8B16C}">
      <dgm:prSet/>
      <dgm:spPr/>
      <dgm:t>
        <a:bodyPr/>
        <a:lstStyle/>
        <a:p>
          <a:endParaRPr lang="en-GB"/>
        </a:p>
      </dgm:t>
    </dgm:pt>
    <dgm:pt modelId="{ADC28C09-3F53-4399-A617-F58C37B27617}" type="sibTrans" cxnId="{81D17279-A17E-460F-8E3B-0D0BF6B8B16C}">
      <dgm:prSet/>
      <dgm:spPr/>
      <dgm:t>
        <a:bodyPr/>
        <a:lstStyle/>
        <a:p>
          <a:endParaRPr lang="en-GB"/>
        </a:p>
      </dgm:t>
    </dgm:pt>
    <dgm:pt modelId="{6732F316-F0C3-4A1D-BA08-73B6E993BE3C}">
      <dgm:prSet phldrT="[Text]"/>
      <dgm:spPr/>
      <dgm:t>
        <a:bodyPr/>
        <a:lstStyle/>
        <a:p>
          <a:r>
            <a:rPr lang="en-GB" b="1" dirty="0" smtClean="0"/>
            <a:t>Supported by Actions</a:t>
          </a:r>
          <a:endParaRPr lang="en-GB" b="1" dirty="0"/>
        </a:p>
      </dgm:t>
    </dgm:pt>
    <dgm:pt modelId="{A7C14FE3-B1CD-4204-A731-53789E6AF3C4}" type="parTrans" cxnId="{444DF55E-6D25-49F1-AFAF-6535EFDC54FE}">
      <dgm:prSet/>
      <dgm:spPr/>
      <dgm:t>
        <a:bodyPr/>
        <a:lstStyle/>
        <a:p>
          <a:endParaRPr lang="en-GB"/>
        </a:p>
      </dgm:t>
    </dgm:pt>
    <dgm:pt modelId="{1CFA620E-03BA-47A3-9909-AEF432EAFE47}" type="sibTrans" cxnId="{444DF55E-6D25-49F1-AFAF-6535EFDC54FE}">
      <dgm:prSet/>
      <dgm:spPr/>
      <dgm:t>
        <a:bodyPr/>
        <a:lstStyle/>
        <a:p>
          <a:endParaRPr lang="en-GB"/>
        </a:p>
      </dgm:t>
    </dgm:pt>
    <dgm:pt modelId="{06270C59-F806-49C9-881E-E653C6505E72}">
      <dgm:prSet phldrT="[Text]"/>
      <dgm:spPr/>
      <dgm:t>
        <a:bodyPr/>
        <a:lstStyle/>
        <a:p>
          <a:endParaRPr lang="en-GB" dirty="0"/>
        </a:p>
      </dgm:t>
    </dgm:pt>
    <dgm:pt modelId="{C2BA2791-055F-4513-92FD-DF487CF740A7}" type="parTrans" cxnId="{4AC0BB64-6848-45E4-BA39-E4BF340305C7}">
      <dgm:prSet/>
      <dgm:spPr/>
      <dgm:t>
        <a:bodyPr/>
        <a:lstStyle/>
        <a:p>
          <a:endParaRPr lang="en-GB"/>
        </a:p>
      </dgm:t>
    </dgm:pt>
    <dgm:pt modelId="{61D52065-9CA7-4F94-8175-3C4BAB756754}" type="sibTrans" cxnId="{4AC0BB64-6848-45E4-BA39-E4BF340305C7}">
      <dgm:prSet/>
      <dgm:spPr/>
      <dgm:t>
        <a:bodyPr/>
        <a:lstStyle/>
        <a:p>
          <a:endParaRPr lang="en-GB"/>
        </a:p>
      </dgm:t>
    </dgm:pt>
    <dgm:pt modelId="{919D662B-411F-4E2A-91A9-28768F1DA041}">
      <dgm:prSet phldrT="[Text]"/>
      <dgm:spPr/>
      <dgm:t>
        <a:bodyPr/>
        <a:lstStyle/>
        <a:p>
          <a:endParaRPr lang="en-GB" dirty="0"/>
        </a:p>
      </dgm:t>
    </dgm:pt>
    <dgm:pt modelId="{25A77B69-56CE-44C8-9D42-70027837F79B}" type="parTrans" cxnId="{ECBC1BAC-1C6E-4B3C-BCDA-951ED4157E84}">
      <dgm:prSet/>
      <dgm:spPr/>
      <dgm:t>
        <a:bodyPr/>
        <a:lstStyle/>
        <a:p>
          <a:endParaRPr lang="en-GB"/>
        </a:p>
      </dgm:t>
    </dgm:pt>
    <dgm:pt modelId="{45AC3076-FC4A-455E-9069-EEF679A1973B}" type="sibTrans" cxnId="{ECBC1BAC-1C6E-4B3C-BCDA-951ED4157E84}">
      <dgm:prSet/>
      <dgm:spPr/>
      <dgm:t>
        <a:bodyPr/>
        <a:lstStyle/>
        <a:p>
          <a:endParaRPr lang="en-GB"/>
        </a:p>
      </dgm:t>
    </dgm:pt>
    <dgm:pt modelId="{CDF7E4CD-31BB-42F2-9FE5-AF0373895DCD}">
      <dgm:prSet phldrT="[Text]"/>
      <dgm:spPr/>
      <dgm:t>
        <a:bodyPr/>
        <a:lstStyle/>
        <a:p>
          <a:r>
            <a:rPr lang="en-GB" b="1" dirty="0" smtClean="0"/>
            <a:t>Purposeful and Immediate</a:t>
          </a:r>
          <a:endParaRPr lang="en-GB" b="1" dirty="0"/>
        </a:p>
      </dgm:t>
    </dgm:pt>
    <dgm:pt modelId="{1DDBCBA5-0E37-43EE-AFCD-078A5FEC9FF0}" type="parTrans" cxnId="{519BF943-8804-4A4C-84A8-041D9BAF9066}">
      <dgm:prSet/>
      <dgm:spPr/>
      <dgm:t>
        <a:bodyPr/>
        <a:lstStyle/>
        <a:p>
          <a:endParaRPr lang="en-GB"/>
        </a:p>
      </dgm:t>
    </dgm:pt>
    <dgm:pt modelId="{099BDC30-611F-4261-AEEC-77C959FAD8EC}" type="sibTrans" cxnId="{519BF943-8804-4A4C-84A8-041D9BAF9066}">
      <dgm:prSet/>
      <dgm:spPr/>
      <dgm:t>
        <a:bodyPr/>
        <a:lstStyle/>
        <a:p>
          <a:endParaRPr lang="en-GB"/>
        </a:p>
      </dgm:t>
    </dgm:pt>
    <dgm:pt modelId="{ECBB7CE2-F7B8-4EDB-9EF6-67B983E79AC4}">
      <dgm:prSet phldrT="[Text]"/>
      <dgm:spPr/>
      <dgm:t>
        <a:bodyPr/>
        <a:lstStyle/>
        <a:p>
          <a:endParaRPr lang="en-GB" dirty="0"/>
        </a:p>
      </dgm:t>
    </dgm:pt>
    <dgm:pt modelId="{A552F6AC-421A-4CC3-A7C3-35B0C8E45286}" type="parTrans" cxnId="{4DC6D946-B2DE-483D-891B-27A760DE3F4C}">
      <dgm:prSet/>
      <dgm:spPr/>
      <dgm:t>
        <a:bodyPr/>
        <a:lstStyle/>
        <a:p>
          <a:endParaRPr lang="en-GB"/>
        </a:p>
      </dgm:t>
    </dgm:pt>
    <dgm:pt modelId="{2DF82C45-11AC-4409-8978-6DE9E770BF20}" type="sibTrans" cxnId="{4DC6D946-B2DE-483D-891B-27A760DE3F4C}">
      <dgm:prSet/>
      <dgm:spPr/>
      <dgm:t>
        <a:bodyPr/>
        <a:lstStyle/>
        <a:p>
          <a:endParaRPr lang="en-GB"/>
        </a:p>
      </dgm:t>
    </dgm:pt>
    <dgm:pt modelId="{0666EA16-F18D-453D-95ED-D270277D72A4}">
      <dgm:prSet phldrT="[Text]"/>
      <dgm:spPr/>
      <dgm:t>
        <a:bodyPr/>
        <a:lstStyle/>
        <a:p>
          <a:endParaRPr lang="en-GB" dirty="0"/>
        </a:p>
      </dgm:t>
    </dgm:pt>
    <dgm:pt modelId="{A8C99232-1C83-4F6E-8D4A-0F8E2461E0CE}" type="parTrans" cxnId="{DE6B52AB-0537-458B-910C-8968810EEB99}">
      <dgm:prSet/>
      <dgm:spPr/>
      <dgm:t>
        <a:bodyPr/>
        <a:lstStyle/>
        <a:p>
          <a:endParaRPr lang="en-GB"/>
        </a:p>
      </dgm:t>
    </dgm:pt>
    <dgm:pt modelId="{6C79F487-8BBE-49D9-B4E7-01AACD191282}" type="sibTrans" cxnId="{DE6B52AB-0537-458B-910C-8968810EEB99}">
      <dgm:prSet/>
      <dgm:spPr/>
      <dgm:t>
        <a:bodyPr/>
        <a:lstStyle/>
        <a:p>
          <a:endParaRPr lang="en-GB"/>
        </a:p>
      </dgm:t>
    </dgm:pt>
    <dgm:pt modelId="{08F2E3BF-FC9C-4C0A-9626-859894A77504}">
      <dgm:prSet/>
      <dgm:spPr/>
      <dgm:t>
        <a:bodyPr/>
        <a:lstStyle/>
        <a:p>
          <a:r>
            <a:rPr lang="en-GB" b="1" dirty="0" smtClean="0"/>
            <a:t>Interesting, Useful and Relevant</a:t>
          </a:r>
          <a:endParaRPr lang="en-GB" b="1" dirty="0"/>
        </a:p>
      </dgm:t>
    </dgm:pt>
    <dgm:pt modelId="{25E87E87-A536-4231-8BCD-E03367A13844}" type="parTrans" cxnId="{C598CBF1-1814-4FE7-9EF9-1C0A7A7CC424}">
      <dgm:prSet/>
      <dgm:spPr/>
      <dgm:t>
        <a:bodyPr/>
        <a:lstStyle/>
        <a:p>
          <a:endParaRPr lang="en-GB"/>
        </a:p>
      </dgm:t>
    </dgm:pt>
    <dgm:pt modelId="{D379D200-CC09-4E46-980E-FEF1575E5C7E}" type="sibTrans" cxnId="{C598CBF1-1814-4FE7-9EF9-1C0A7A7CC424}">
      <dgm:prSet/>
      <dgm:spPr/>
      <dgm:t>
        <a:bodyPr/>
        <a:lstStyle/>
        <a:p>
          <a:endParaRPr lang="en-GB"/>
        </a:p>
      </dgm:t>
    </dgm:pt>
    <dgm:pt modelId="{575534F1-98B9-4C22-96F6-96A0A51C8AAE}" type="pres">
      <dgm:prSet presAssocID="{DB60B5BD-775D-4580-8E4E-2C1350C357CB}" presName="theList" presStyleCnt="0">
        <dgm:presLayoutVars>
          <dgm:dir/>
          <dgm:animLvl val="lvl"/>
          <dgm:resizeHandles val="exact"/>
        </dgm:presLayoutVars>
      </dgm:prSet>
      <dgm:spPr/>
      <dgm:t>
        <a:bodyPr/>
        <a:lstStyle/>
        <a:p>
          <a:endParaRPr lang="en-GB"/>
        </a:p>
      </dgm:t>
    </dgm:pt>
    <dgm:pt modelId="{466E0765-04EF-4E44-AE7E-03015D63F97F}" type="pres">
      <dgm:prSet presAssocID="{7E53A8CF-1C50-449A-98C9-2696E56FD10B}" presName="compNode" presStyleCnt="0"/>
      <dgm:spPr/>
    </dgm:pt>
    <dgm:pt modelId="{1FE562D3-1C2E-48FC-A65B-B56A6DCE6628}" type="pres">
      <dgm:prSet presAssocID="{7E53A8CF-1C50-449A-98C9-2696E56FD10B}" presName="aNode" presStyleLbl="bgShp" presStyleIdx="0" presStyleCnt="4"/>
      <dgm:spPr/>
      <dgm:t>
        <a:bodyPr/>
        <a:lstStyle/>
        <a:p>
          <a:endParaRPr lang="en-GB"/>
        </a:p>
      </dgm:t>
    </dgm:pt>
    <dgm:pt modelId="{F21F6080-2A0C-468B-88F4-48F951330273}" type="pres">
      <dgm:prSet presAssocID="{7E53A8CF-1C50-449A-98C9-2696E56FD10B}" presName="textNode" presStyleLbl="bgShp" presStyleIdx="0" presStyleCnt="4"/>
      <dgm:spPr/>
      <dgm:t>
        <a:bodyPr/>
        <a:lstStyle/>
        <a:p>
          <a:endParaRPr lang="en-GB"/>
        </a:p>
      </dgm:t>
    </dgm:pt>
    <dgm:pt modelId="{F0805533-3D6C-4CA1-91E3-F1B48EFCE515}" type="pres">
      <dgm:prSet presAssocID="{7E53A8CF-1C50-449A-98C9-2696E56FD10B}" presName="compChildNode" presStyleCnt="0"/>
      <dgm:spPr/>
    </dgm:pt>
    <dgm:pt modelId="{0257C289-8ECB-40F8-BA3A-26EFB42943B4}" type="pres">
      <dgm:prSet presAssocID="{7E53A8CF-1C50-449A-98C9-2696E56FD10B}" presName="theInnerList" presStyleCnt="0"/>
      <dgm:spPr/>
    </dgm:pt>
    <dgm:pt modelId="{DD1C57BC-7CF7-4B92-80AC-70CF093F0CD8}" type="pres">
      <dgm:prSet presAssocID="{DDDD6CC9-4BD9-4424-914C-74BCCD8A82A0}" presName="childNode" presStyleLbl="node1" presStyleIdx="0" presStyleCnt="6">
        <dgm:presLayoutVars>
          <dgm:bulletEnabled val="1"/>
        </dgm:presLayoutVars>
      </dgm:prSet>
      <dgm:spPr/>
      <dgm:t>
        <a:bodyPr/>
        <a:lstStyle/>
        <a:p>
          <a:endParaRPr lang="en-GB"/>
        </a:p>
      </dgm:t>
    </dgm:pt>
    <dgm:pt modelId="{04E5149E-235D-405F-A4EA-FD4B02DDCC15}" type="pres">
      <dgm:prSet presAssocID="{DDDD6CC9-4BD9-4424-914C-74BCCD8A82A0}" presName="aSpace2" presStyleCnt="0"/>
      <dgm:spPr/>
    </dgm:pt>
    <dgm:pt modelId="{1B05F08B-2C52-490A-A87B-4C34CB3209FB}" type="pres">
      <dgm:prSet presAssocID="{F5950771-494B-4F87-BDFE-451B89CB45EC}" presName="childNode" presStyleLbl="node1" presStyleIdx="1" presStyleCnt="6">
        <dgm:presLayoutVars>
          <dgm:bulletEnabled val="1"/>
        </dgm:presLayoutVars>
      </dgm:prSet>
      <dgm:spPr/>
      <dgm:t>
        <a:bodyPr/>
        <a:lstStyle/>
        <a:p>
          <a:endParaRPr lang="en-GB"/>
        </a:p>
      </dgm:t>
    </dgm:pt>
    <dgm:pt modelId="{497CAA64-58C1-4FF6-B71F-F4BE308F0597}" type="pres">
      <dgm:prSet presAssocID="{7E53A8CF-1C50-449A-98C9-2696E56FD10B}" presName="aSpace" presStyleCnt="0"/>
      <dgm:spPr/>
    </dgm:pt>
    <dgm:pt modelId="{A6A206A1-D2BF-418B-9E08-4A1BC553DCA7}" type="pres">
      <dgm:prSet presAssocID="{6732F316-F0C3-4A1D-BA08-73B6E993BE3C}" presName="compNode" presStyleCnt="0"/>
      <dgm:spPr/>
    </dgm:pt>
    <dgm:pt modelId="{9DCF19AC-6ACD-4341-B8DE-FD8979082BE7}" type="pres">
      <dgm:prSet presAssocID="{6732F316-F0C3-4A1D-BA08-73B6E993BE3C}" presName="aNode" presStyleLbl="bgShp" presStyleIdx="1" presStyleCnt="4"/>
      <dgm:spPr/>
      <dgm:t>
        <a:bodyPr/>
        <a:lstStyle/>
        <a:p>
          <a:endParaRPr lang="en-GB"/>
        </a:p>
      </dgm:t>
    </dgm:pt>
    <dgm:pt modelId="{7D937875-5847-44A2-940F-DE80FA1BCB22}" type="pres">
      <dgm:prSet presAssocID="{6732F316-F0C3-4A1D-BA08-73B6E993BE3C}" presName="textNode" presStyleLbl="bgShp" presStyleIdx="1" presStyleCnt="4"/>
      <dgm:spPr/>
      <dgm:t>
        <a:bodyPr/>
        <a:lstStyle/>
        <a:p>
          <a:endParaRPr lang="en-GB"/>
        </a:p>
      </dgm:t>
    </dgm:pt>
    <dgm:pt modelId="{E8E3DB6F-BA4F-4F72-A528-1A03117CEC78}" type="pres">
      <dgm:prSet presAssocID="{6732F316-F0C3-4A1D-BA08-73B6E993BE3C}" presName="compChildNode" presStyleCnt="0"/>
      <dgm:spPr/>
    </dgm:pt>
    <dgm:pt modelId="{9A3D7763-5B95-4AC5-9EC0-C07D24BB9032}" type="pres">
      <dgm:prSet presAssocID="{6732F316-F0C3-4A1D-BA08-73B6E993BE3C}" presName="theInnerList" presStyleCnt="0"/>
      <dgm:spPr/>
    </dgm:pt>
    <dgm:pt modelId="{367B6E3B-0938-413C-AD21-594B922FEBD3}" type="pres">
      <dgm:prSet presAssocID="{06270C59-F806-49C9-881E-E653C6505E72}" presName="childNode" presStyleLbl="node1" presStyleIdx="2" presStyleCnt="6">
        <dgm:presLayoutVars>
          <dgm:bulletEnabled val="1"/>
        </dgm:presLayoutVars>
      </dgm:prSet>
      <dgm:spPr/>
      <dgm:t>
        <a:bodyPr/>
        <a:lstStyle/>
        <a:p>
          <a:endParaRPr lang="en-GB"/>
        </a:p>
      </dgm:t>
    </dgm:pt>
    <dgm:pt modelId="{2062E61C-B084-449D-B7BD-2AC41A8222D7}" type="pres">
      <dgm:prSet presAssocID="{06270C59-F806-49C9-881E-E653C6505E72}" presName="aSpace2" presStyleCnt="0"/>
      <dgm:spPr/>
    </dgm:pt>
    <dgm:pt modelId="{75B9AFB0-FF14-4FDB-AF26-3899D53BC2DA}" type="pres">
      <dgm:prSet presAssocID="{919D662B-411F-4E2A-91A9-28768F1DA041}" presName="childNode" presStyleLbl="node1" presStyleIdx="3" presStyleCnt="6">
        <dgm:presLayoutVars>
          <dgm:bulletEnabled val="1"/>
        </dgm:presLayoutVars>
      </dgm:prSet>
      <dgm:spPr/>
      <dgm:t>
        <a:bodyPr/>
        <a:lstStyle/>
        <a:p>
          <a:endParaRPr lang="en-GB"/>
        </a:p>
      </dgm:t>
    </dgm:pt>
    <dgm:pt modelId="{0CA83DC4-4EA5-4176-AEFA-DED2E2A06074}" type="pres">
      <dgm:prSet presAssocID="{6732F316-F0C3-4A1D-BA08-73B6E993BE3C}" presName="aSpace" presStyleCnt="0"/>
      <dgm:spPr/>
    </dgm:pt>
    <dgm:pt modelId="{1811C695-81FC-4216-8213-94D152A47796}" type="pres">
      <dgm:prSet presAssocID="{CDF7E4CD-31BB-42F2-9FE5-AF0373895DCD}" presName="compNode" presStyleCnt="0"/>
      <dgm:spPr/>
    </dgm:pt>
    <dgm:pt modelId="{59B17CFA-2F81-49CF-8068-E71D0EA605F0}" type="pres">
      <dgm:prSet presAssocID="{CDF7E4CD-31BB-42F2-9FE5-AF0373895DCD}" presName="aNode" presStyleLbl="bgShp" presStyleIdx="2" presStyleCnt="4"/>
      <dgm:spPr/>
      <dgm:t>
        <a:bodyPr/>
        <a:lstStyle/>
        <a:p>
          <a:endParaRPr lang="en-GB"/>
        </a:p>
      </dgm:t>
    </dgm:pt>
    <dgm:pt modelId="{FDF66FDF-F015-41EC-8B13-3B5BFC516C1A}" type="pres">
      <dgm:prSet presAssocID="{CDF7E4CD-31BB-42F2-9FE5-AF0373895DCD}" presName="textNode" presStyleLbl="bgShp" presStyleIdx="2" presStyleCnt="4"/>
      <dgm:spPr/>
      <dgm:t>
        <a:bodyPr/>
        <a:lstStyle/>
        <a:p>
          <a:endParaRPr lang="en-GB"/>
        </a:p>
      </dgm:t>
    </dgm:pt>
    <dgm:pt modelId="{114D060B-0D58-479E-B185-7BA57FBE7F0A}" type="pres">
      <dgm:prSet presAssocID="{CDF7E4CD-31BB-42F2-9FE5-AF0373895DCD}" presName="compChildNode" presStyleCnt="0"/>
      <dgm:spPr/>
    </dgm:pt>
    <dgm:pt modelId="{E8EC8B34-1722-4964-A806-8F821F5B07B9}" type="pres">
      <dgm:prSet presAssocID="{CDF7E4CD-31BB-42F2-9FE5-AF0373895DCD}" presName="theInnerList" presStyleCnt="0"/>
      <dgm:spPr/>
    </dgm:pt>
    <dgm:pt modelId="{FDDC36DA-7F8B-4158-8D5F-36C47C440FF1}" type="pres">
      <dgm:prSet presAssocID="{ECBB7CE2-F7B8-4EDB-9EF6-67B983E79AC4}" presName="childNode" presStyleLbl="node1" presStyleIdx="4" presStyleCnt="6">
        <dgm:presLayoutVars>
          <dgm:bulletEnabled val="1"/>
        </dgm:presLayoutVars>
      </dgm:prSet>
      <dgm:spPr/>
      <dgm:t>
        <a:bodyPr/>
        <a:lstStyle/>
        <a:p>
          <a:endParaRPr lang="en-GB"/>
        </a:p>
      </dgm:t>
    </dgm:pt>
    <dgm:pt modelId="{7B1FF534-D20A-4081-935C-D21ECB9F8A76}" type="pres">
      <dgm:prSet presAssocID="{ECBB7CE2-F7B8-4EDB-9EF6-67B983E79AC4}" presName="aSpace2" presStyleCnt="0"/>
      <dgm:spPr/>
    </dgm:pt>
    <dgm:pt modelId="{FC4DD548-E3A2-4960-953C-C6E4223B1A75}" type="pres">
      <dgm:prSet presAssocID="{0666EA16-F18D-453D-95ED-D270277D72A4}" presName="childNode" presStyleLbl="node1" presStyleIdx="5" presStyleCnt="6">
        <dgm:presLayoutVars>
          <dgm:bulletEnabled val="1"/>
        </dgm:presLayoutVars>
      </dgm:prSet>
      <dgm:spPr/>
      <dgm:t>
        <a:bodyPr/>
        <a:lstStyle/>
        <a:p>
          <a:endParaRPr lang="en-GB"/>
        </a:p>
      </dgm:t>
    </dgm:pt>
    <dgm:pt modelId="{DBAD96BC-0F89-4866-ADEA-16288FE10D70}" type="pres">
      <dgm:prSet presAssocID="{CDF7E4CD-31BB-42F2-9FE5-AF0373895DCD}" presName="aSpace" presStyleCnt="0"/>
      <dgm:spPr/>
    </dgm:pt>
    <dgm:pt modelId="{F4671D99-79D3-44B1-9DD6-86F5C00433B9}" type="pres">
      <dgm:prSet presAssocID="{08F2E3BF-FC9C-4C0A-9626-859894A77504}" presName="compNode" presStyleCnt="0"/>
      <dgm:spPr/>
    </dgm:pt>
    <dgm:pt modelId="{EA2F3953-0F82-450D-9036-D5276478D773}" type="pres">
      <dgm:prSet presAssocID="{08F2E3BF-FC9C-4C0A-9626-859894A77504}" presName="aNode" presStyleLbl="bgShp" presStyleIdx="3" presStyleCnt="4"/>
      <dgm:spPr/>
      <dgm:t>
        <a:bodyPr/>
        <a:lstStyle/>
        <a:p>
          <a:endParaRPr lang="en-GB"/>
        </a:p>
      </dgm:t>
    </dgm:pt>
    <dgm:pt modelId="{F9D42B52-A74D-409E-B211-49F5B09C605B}" type="pres">
      <dgm:prSet presAssocID="{08F2E3BF-FC9C-4C0A-9626-859894A77504}" presName="textNode" presStyleLbl="bgShp" presStyleIdx="3" presStyleCnt="4"/>
      <dgm:spPr/>
      <dgm:t>
        <a:bodyPr/>
        <a:lstStyle/>
        <a:p>
          <a:endParaRPr lang="en-GB"/>
        </a:p>
      </dgm:t>
    </dgm:pt>
    <dgm:pt modelId="{B110A5E0-97D8-43B0-AB7F-4FE0AB19C1D8}" type="pres">
      <dgm:prSet presAssocID="{08F2E3BF-FC9C-4C0A-9626-859894A77504}" presName="compChildNode" presStyleCnt="0"/>
      <dgm:spPr/>
    </dgm:pt>
    <dgm:pt modelId="{77434DE7-D729-49D0-8E97-0F345AA2D205}" type="pres">
      <dgm:prSet presAssocID="{08F2E3BF-FC9C-4C0A-9626-859894A77504}" presName="theInnerList" presStyleCnt="0"/>
      <dgm:spPr/>
    </dgm:pt>
  </dgm:ptLst>
  <dgm:cxnLst>
    <dgm:cxn modelId="{EABD2A8C-E543-4B83-B318-F7486B0D5D14}" type="presOf" srcId="{F5950771-494B-4F87-BDFE-451B89CB45EC}" destId="{1B05F08B-2C52-490A-A87B-4C34CB3209FB}" srcOrd="0" destOrd="0" presId="urn:microsoft.com/office/officeart/2005/8/layout/lProcess2"/>
    <dgm:cxn modelId="{22F3D126-EFF3-4789-B2B6-E9F6BD627C46}" type="presOf" srcId="{6732F316-F0C3-4A1D-BA08-73B6E993BE3C}" destId="{7D937875-5847-44A2-940F-DE80FA1BCB22}" srcOrd="1" destOrd="0" presId="urn:microsoft.com/office/officeart/2005/8/layout/lProcess2"/>
    <dgm:cxn modelId="{81D17279-A17E-460F-8E3B-0D0BF6B8B16C}" srcId="{7E53A8CF-1C50-449A-98C9-2696E56FD10B}" destId="{F5950771-494B-4F87-BDFE-451B89CB45EC}" srcOrd="1" destOrd="0" parTransId="{AC2998B0-C346-4CD6-8144-8AFFBA34C013}" sibTransId="{ADC28C09-3F53-4399-A617-F58C37B27617}"/>
    <dgm:cxn modelId="{07AC1484-2A6E-4FC3-8D30-20451D8FF3F9}" type="presOf" srcId="{CDF7E4CD-31BB-42F2-9FE5-AF0373895DCD}" destId="{FDF66FDF-F015-41EC-8B13-3B5BFC516C1A}" srcOrd="1" destOrd="0" presId="urn:microsoft.com/office/officeart/2005/8/layout/lProcess2"/>
    <dgm:cxn modelId="{4DC6D946-B2DE-483D-891B-27A760DE3F4C}" srcId="{CDF7E4CD-31BB-42F2-9FE5-AF0373895DCD}" destId="{ECBB7CE2-F7B8-4EDB-9EF6-67B983E79AC4}" srcOrd="0" destOrd="0" parTransId="{A552F6AC-421A-4CC3-A7C3-35B0C8E45286}" sibTransId="{2DF82C45-11AC-4409-8978-6DE9E770BF20}"/>
    <dgm:cxn modelId="{A9606EF0-17F2-46D4-89FF-CAD766B6196D}" type="presOf" srcId="{DB60B5BD-775D-4580-8E4E-2C1350C357CB}" destId="{575534F1-98B9-4C22-96F6-96A0A51C8AAE}" srcOrd="0" destOrd="0" presId="urn:microsoft.com/office/officeart/2005/8/layout/lProcess2"/>
    <dgm:cxn modelId="{A63A58C2-A283-496B-8658-C1A1766B0130}" type="presOf" srcId="{08F2E3BF-FC9C-4C0A-9626-859894A77504}" destId="{EA2F3953-0F82-450D-9036-D5276478D773}" srcOrd="0" destOrd="0" presId="urn:microsoft.com/office/officeart/2005/8/layout/lProcess2"/>
    <dgm:cxn modelId="{C6C68714-1B49-4176-BF45-4764A4456921}" srcId="{DB60B5BD-775D-4580-8E4E-2C1350C357CB}" destId="{7E53A8CF-1C50-449A-98C9-2696E56FD10B}" srcOrd="0" destOrd="0" parTransId="{EC594DD2-7FC6-4F2C-AA24-9DF33D354C01}" sibTransId="{AC181B57-B6A7-47E3-A919-15F10041B9CE}"/>
    <dgm:cxn modelId="{43D0813F-D4EC-4534-856B-B95381387926}" type="presOf" srcId="{ECBB7CE2-F7B8-4EDB-9EF6-67B983E79AC4}" destId="{FDDC36DA-7F8B-4158-8D5F-36C47C440FF1}" srcOrd="0" destOrd="0" presId="urn:microsoft.com/office/officeart/2005/8/layout/lProcess2"/>
    <dgm:cxn modelId="{DE6B52AB-0537-458B-910C-8968810EEB99}" srcId="{CDF7E4CD-31BB-42F2-9FE5-AF0373895DCD}" destId="{0666EA16-F18D-453D-95ED-D270277D72A4}" srcOrd="1" destOrd="0" parTransId="{A8C99232-1C83-4F6E-8D4A-0F8E2461E0CE}" sibTransId="{6C79F487-8BBE-49D9-B4E7-01AACD191282}"/>
    <dgm:cxn modelId="{4AC0BB64-6848-45E4-BA39-E4BF340305C7}" srcId="{6732F316-F0C3-4A1D-BA08-73B6E993BE3C}" destId="{06270C59-F806-49C9-881E-E653C6505E72}" srcOrd="0" destOrd="0" parTransId="{C2BA2791-055F-4513-92FD-DF487CF740A7}" sibTransId="{61D52065-9CA7-4F94-8175-3C4BAB756754}"/>
    <dgm:cxn modelId="{C598CBF1-1814-4FE7-9EF9-1C0A7A7CC424}" srcId="{DB60B5BD-775D-4580-8E4E-2C1350C357CB}" destId="{08F2E3BF-FC9C-4C0A-9626-859894A77504}" srcOrd="3" destOrd="0" parTransId="{25E87E87-A536-4231-8BCD-E03367A13844}" sibTransId="{D379D200-CC09-4E46-980E-FEF1575E5C7E}"/>
    <dgm:cxn modelId="{277ACE22-B2AC-4BA4-8EB7-7AA4A6CE6CF4}" type="presOf" srcId="{919D662B-411F-4E2A-91A9-28768F1DA041}" destId="{75B9AFB0-FF14-4FDB-AF26-3899D53BC2DA}" srcOrd="0" destOrd="0" presId="urn:microsoft.com/office/officeart/2005/8/layout/lProcess2"/>
    <dgm:cxn modelId="{4BD31A73-48AA-4943-B25A-7A158936C0EC}" type="presOf" srcId="{CDF7E4CD-31BB-42F2-9FE5-AF0373895DCD}" destId="{59B17CFA-2F81-49CF-8068-E71D0EA605F0}" srcOrd="0" destOrd="0" presId="urn:microsoft.com/office/officeart/2005/8/layout/lProcess2"/>
    <dgm:cxn modelId="{45E74C9E-7789-4785-87BB-38C97E39D8BE}" type="presOf" srcId="{7E53A8CF-1C50-449A-98C9-2696E56FD10B}" destId="{1FE562D3-1C2E-48FC-A65B-B56A6DCE6628}" srcOrd="0" destOrd="0" presId="urn:microsoft.com/office/officeart/2005/8/layout/lProcess2"/>
    <dgm:cxn modelId="{795CB246-D6DE-4490-9044-85BB17EAD496}" srcId="{7E53A8CF-1C50-449A-98C9-2696E56FD10B}" destId="{DDDD6CC9-4BD9-4424-914C-74BCCD8A82A0}" srcOrd="0" destOrd="0" parTransId="{44AD0696-CA21-40A1-8E21-35E23DE94FBC}" sibTransId="{418EE7CB-D83A-4442-903D-721A01C49FA6}"/>
    <dgm:cxn modelId="{519BF943-8804-4A4C-84A8-041D9BAF9066}" srcId="{DB60B5BD-775D-4580-8E4E-2C1350C357CB}" destId="{CDF7E4CD-31BB-42F2-9FE5-AF0373895DCD}" srcOrd="2" destOrd="0" parTransId="{1DDBCBA5-0E37-43EE-AFCD-078A5FEC9FF0}" sibTransId="{099BDC30-611F-4261-AEEC-77C959FAD8EC}"/>
    <dgm:cxn modelId="{5D456B14-E252-4E1A-8A57-773D12951C24}" type="presOf" srcId="{08F2E3BF-FC9C-4C0A-9626-859894A77504}" destId="{F9D42B52-A74D-409E-B211-49F5B09C605B}" srcOrd="1" destOrd="0" presId="urn:microsoft.com/office/officeart/2005/8/layout/lProcess2"/>
    <dgm:cxn modelId="{F48989F2-B91C-402B-952E-3D9C0B1A7BBC}" type="presOf" srcId="{DDDD6CC9-4BD9-4424-914C-74BCCD8A82A0}" destId="{DD1C57BC-7CF7-4B92-80AC-70CF093F0CD8}" srcOrd="0" destOrd="0" presId="urn:microsoft.com/office/officeart/2005/8/layout/lProcess2"/>
    <dgm:cxn modelId="{6E126807-041F-4FC7-971F-2BE4DC642EA2}" type="presOf" srcId="{6732F316-F0C3-4A1D-BA08-73B6E993BE3C}" destId="{9DCF19AC-6ACD-4341-B8DE-FD8979082BE7}" srcOrd="0" destOrd="0" presId="urn:microsoft.com/office/officeart/2005/8/layout/lProcess2"/>
    <dgm:cxn modelId="{B50F3670-8BFB-4B33-A492-0903A0D0B301}" type="presOf" srcId="{06270C59-F806-49C9-881E-E653C6505E72}" destId="{367B6E3B-0938-413C-AD21-594B922FEBD3}" srcOrd="0" destOrd="0" presId="urn:microsoft.com/office/officeart/2005/8/layout/lProcess2"/>
    <dgm:cxn modelId="{444DF55E-6D25-49F1-AFAF-6535EFDC54FE}" srcId="{DB60B5BD-775D-4580-8E4E-2C1350C357CB}" destId="{6732F316-F0C3-4A1D-BA08-73B6E993BE3C}" srcOrd="1" destOrd="0" parTransId="{A7C14FE3-B1CD-4204-A731-53789E6AF3C4}" sibTransId="{1CFA620E-03BA-47A3-9909-AEF432EAFE47}"/>
    <dgm:cxn modelId="{ECBC1BAC-1C6E-4B3C-BCDA-951ED4157E84}" srcId="{6732F316-F0C3-4A1D-BA08-73B6E993BE3C}" destId="{919D662B-411F-4E2A-91A9-28768F1DA041}" srcOrd="1" destOrd="0" parTransId="{25A77B69-56CE-44C8-9D42-70027837F79B}" sibTransId="{45AC3076-FC4A-455E-9069-EEF679A1973B}"/>
    <dgm:cxn modelId="{64318A2C-4E28-4EC0-A422-4641D99A431F}" type="presOf" srcId="{7E53A8CF-1C50-449A-98C9-2696E56FD10B}" destId="{F21F6080-2A0C-468B-88F4-48F951330273}" srcOrd="1" destOrd="0" presId="urn:microsoft.com/office/officeart/2005/8/layout/lProcess2"/>
    <dgm:cxn modelId="{1FB9837E-60E1-4D25-B4F8-AAC9F625B359}" type="presOf" srcId="{0666EA16-F18D-453D-95ED-D270277D72A4}" destId="{FC4DD548-E3A2-4960-953C-C6E4223B1A75}" srcOrd="0" destOrd="0" presId="urn:microsoft.com/office/officeart/2005/8/layout/lProcess2"/>
    <dgm:cxn modelId="{8617A280-1BAB-4835-9E94-230E3A853230}" type="presParOf" srcId="{575534F1-98B9-4C22-96F6-96A0A51C8AAE}" destId="{466E0765-04EF-4E44-AE7E-03015D63F97F}" srcOrd="0" destOrd="0" presId="urn:microsoft.com/office/officeart/2005/8/layout/lProcess2"/>
    <dgm:cxn modelId="{31CE9266-68D7-4982-8E53-BCF082CB8C54}" type="presParOf" srcId="{466E0765-04EF-4E44-AE7E-03015D63F97F}" destId="{1FE562D3-1C2E-48FC-A65B-B56A6DCE6628}" srcOrd="0" destOrd="0" presId="urn:microsoft.com/office/officeart/2005/8/layout/lProcess2"/>
    <dgm:cxn modelId="{794AFD4D-5EE7-440A-A1F2-950426445B2D}" type="presParOf" srcId="{466E0765-04EF-4E44-AE7E-03015D63F97F}" destId="{F21F6080-2A0C-468B-88F4-48F951330273}" srcOrd="1" destOrd="0" presId="urn:microsoft.com/office/officeart/2005/8/layout/lProcess2"/>
    <dgm:cxn modelId="{957BE525-083E-4004-B06B-7979FF3E6D75}" type="presParOf" srcId="{466E0765-04EF-4E44-AE7E-03015D63F97F}" destId="{F0805533-3D6C-4CA1-91E3-F1B48EFCE515}" srcOrd="2" destOrd="0" presId="urn:microsoft.com/office/officeart/2005/8/layout/lProcess2"/>
    <dgm:cxn modelId="{F8D6420B-CC53-440A-97B5-27DD684B5C1F}" type="presParOf" srcId="{F0805533-3D6C-4CA1-91E3-F1B48EFCE515}" destId="{0257C289-8ECB-40F8-BA3A-26EFB42943B4}" srcOrd="0" destOrd="0" presId="urn:microsoft.com/office/officeart/2005/8/layout/lProcess2"/>
    <dgm:cxn modelId="{35478650-873C-4E26-B941-60A8D8410C68}" type="presParOf" srcId="{0257C289-8ECB-40F8-BA3A-26EFB42943B4}" destId="{DD1C57BC-7CF7-4B92-80AC-70CF093F0CD8}" srcOrd="0" destOrd="0" presId="urn:microsoft.com/office/officeart/2005/8/layout/lProcess2"/>
    <dgm:cxn modelId="{251A37B8-C49B-4DAC-A28B-19349BE91911}" type="presParOf" srcId="{0257C289-8ECB-40F8-BA3A-26EFB42943B4}" destId="{04E5149E-235D-405F-A4EA-FD4B02DDCC15}" srcOrd="1" destOrd="0" presId="urn:microsoft.com/office/officeart/2005/8/layout/lProcess2"/>
    <dgm:cxn modelId="{B040ECE9-3BC9-40E1-8C9E-CD53F6D149EB}" type="presParOf" srcId="{0257C289-8ECB-40F8-BA3A-26EFB42943B4}" destId="{1B05F08B-2C52-490A-A87B-4C34CB3209FB}" srcOrd="2" destOrd="0" presId="urn:microsoft.com/office/officeart/2005/8/layout/lProcess2"/>
    <dgm:cxn modelId="{E1EAA418-F8AB-4FFA-AF2A-62A26133F7DA}" type="presParOf" srcId="{575534F1-98B9-4C22-96F6-96A0A51C8AAE}" destId="{497CAA64-58C1-4FF6-B71F-F4BE308F0597}" srcOrd="1" destOrd="0" presId="urn:microsoft.com/office/officeart/2005/8/layout/lProcess2"/>
    <dgm:cxn modelId="{B5144DA6-583F-41A2-B85F-2F962646519A}" type="presParOf" srcId="{575534F1-98B9-4C22-96F6-96A0A51C8AAE}" destId="{A6A206A1-D2BF-418B-9E08-4A1BC553DCA7}" srcOrd="2" destOrd="0" presId="urn:microsoft.com/office/officeart/2005/8/layout/lProcess2"/>
    <dgm:cxn modelId="{FA1CC753-1B64-44E6-AFC1-B3838406721E}" type="presParOf" srcId="{A6A206A1-D2BF-418B-9E08-4A1BC553DCA7}" destId="{9DCF19AC-6ACD-4341-B8DE-FD8979082BE7}" srcOrd="0" destOrd="0" presId="urn:microsoft.com/office/officeart/2005/8/layout/lProcess2"/>
    <dgm:cxn modelId="{80D872B9-AA0E-49DA-8A18-EB3BFE7A6072}" type="presParOf" srcId="{A6A206A1-D2BF-418B-9E08-4A1BC553DCA7}" destId="{7D937875-5847-44A2-940F-DE80FA1BCB22}" srcOrd="1" destOrd="0" presId="urn:microsoft.com/office/officeart/2005/8/layout/lProcess2"/>
    <dgm:cxn modelId="{77374ACB-D9B0-4742-BD1D-FB9D3CBD0176}" type="presParOf" srcId="{A6A206A1-D2BF-418B-9E08-4A1BC553DCA7}" destId="{E8E3DB6F-BA4F-4F72-A528-1A03117CEC78}" srcOrd="2" destOrd="0" presId="urn:microsoft.com/office/officeart/2005/8/layout/lProcess2"/>
    <dgm:cxn modelId="{68288FF8-4748-41CD-90B4-B91EE811BE98}" type="presParOf" srcId="{E8E3DB6F-BA4F-4F72-A528-1A03117CEC78}" destId="{9A3D7763-5B95-4AC5-9EC0-C07D24BB9032}" srcOrd="0" destOrd="0" presId="urn:microsoft.com/office/officeart/2005/8/layout/lProcess2"/>
    <dgm:cxn modelId="{52A9EC41-B895-48C6-98C9-D1765BBF51BD}" type="presParOf" srcId="{9A3D7763-5B95-4AC5-9EC0-C07D24BB9032}" destId="{367B6E3B-0938-413C-AD21-594B922FEBD3}" srcOrd="0" destOrd="0" presId="urn:microsoft.com/office/officeart/2005/8/layout/lProcess2"/>
    <dgm:cxn modelId="{AB8B83A2-4DBB-4F98-B646-3186CD8B7501}" type="presParOf" srcId="{9A3D7763-5B95-4AC5-9EC0-C07D24BB9032}" destId="{2062E61C-B084-449D-B7BD-2AC41A8222D7}" srcOrd="1" destOrd="0" presId="urn:microsoft.com/office/officeart/2005/8/layout/lProcess2"/>
    <dgm:cxn modelId="{D7E7EDC0-0E2B-4186-A39A-7C9AB4F94DF7}" type="presParOf" srcId="{9A3D7763-5B95-4AC5-9EC0-C07D24BB9032}" destId="{75B9AFB0-FF14-4FDB-AF26-3899D53BC2DA}" srcOrd="2" destOrd="0" presId="urn:microsoft.com/office/officeart/2005/8/layout/lProcess2"/>
    <dgm:cxn modelId="{99224494-CFB0-4CB6-9E2D-D81C75C314AD}" type="presParOf" srcId="{575534F1-98B9-4C22-96F6-96A0A51C8AAE}" destId="{0CA83DC4-4EA5-4176-AEFA-DED2E2A06074}" srcOrd="3" destOrd="0" presId="urn:microsoft.com/office/officeart/2005/8/layout/lProcess2"/>
    <dgm:cxn modelId="{B7F94254-3E78-472F-89F5-81B19301D0D6}" type="presParOf" srcId="{575534F1-98B9-4C22-96F6-96A0A51C8AAE}" destId="{1811C695-81FC-4216-8213-94D152A47796}" srcOrd="4" destOrd="0" presId="urn:microsoft.com/office/officeart/2005/8/layout/lProcess2"/>
    <dgm:cxn modelId="{6481362F-387D-4774-B930-3B45FEAEC86F}" type="presParOf" srcId="{1811C695-81FC-4216-8213-94D152A47796}" destId="{59B17CFA-2F81-49CF-8068-E71D0EA605F0}" srcOrd="0" destOrd="0" presId="urn:microsoft.com/office/officeart/2005/8/layout/lProcess2"/>
    <dgm:cxn modelId="{50B90BD3-AF30-4577-90CD-DCC1DBB5C67A}" type="presParOf" srcId="{1811C695-81FC-4216-8213-94D152A47796}" destId="{FDF66FDF-F015-41EC-8B13-3B5BFC516C1A}" srcOrd="1" destOrd="0" presId="urn:microsoft.com/office/officeart/2005/8/layout/lProcess2"/>
    <dgm:cxn modelId="{C0BA49EE-A66C-45C9-AC65-8B45E0196569}" type="presParOf" srcId="{1811C695-81FC-4216-8213-94D152A47796}" destId="{114D060B-0D58-479E-B185-7BA57FBE7F0A}" srcOrd="2" destOrd="0" presId="urn:microsoft.com/office/officeart/2005/8/layout/lProcess2"/>
    <dgm:cxn modelId="{8BB3220B-8A35-45AB-AB5E-B0B5AA05ED38}" type="presParOf" srcId="{114D060B-0D58-479E-B185-7BA57FBE7F0A}" destId="{E8EC8B34-1722-4964-A806-8F821F5B07B9}" srcOrd="0" destOrd="0" presId="urn:microsoft.com/office/officeart/2005/8/layout/lProcess2"/>
    <dgm:cxn modelId="{C748B219-A957-432A-8D7D-FD82AE7F37C7}" type="presParOf" srcId="{E8EC8B34-1722-4964-A806-8F821F5B07B9}" destId="{FDDC36DA-7F8B-4158-8D5F-36C47C440FF1}" srcOrd="0" destOrd="0" presId="urn:microsoft.com/office/officeart/2005/8/layout/lProcess2"/>
    <dgm:cxn modelId="{203B1DEA-A3C8-47DA-8953-9245D0A1C2A6}" type="presParOf" srcId="{E8EC8B34-1722-4964-A806-8F821F5B07B9}" destId="{7B1FF534-D20A-4081-935C-D21ECB9F8A76}" srcOrd="1" destOrd="0" presId="urn:microsoft.com/office/officeart/2005/8/layout/lProcess2"/>
    <dgm:cxn modelId="{C1723D23-46E4-4696-831F-B66EDB321FAE}" type="presParOf" srcId="{E8EC8B34-1722-4964-A806-8F821F5B07B9}" destId="{FC4DD548-E3A2-4960-953C-C6E4223B1A75}" srcOrd="2" destOrd="0" presId="urn:microsoft.com/office/officeart/2005/8/layout/lProcess2"/>
    <dgm:cxn modelId="{51A7845A-AAAC-4005-B615-7AFFCB375F1E}" type="presParOf" srcId="{575534F1-98B9-4C22-96F6-96A0A51C8AAE}" destId="{DBAD96BC-0F89-4866-ADEA-16288FE10D70}" srcOrd="5" destOrd="0" presId="urn:microsoft.com/office/officeart/2005/8/layout/lProcess2"/>
    <dgm:cxn modelId="{470F16A9-D017-4EAC-9B26-0A87670376AA}" type="presParOf" srcId="{575534F1-98B9-4C22-96F6-96A0A51C8AAE}" destId="{F4671D99-79D3-44B1-9DD6-86F5C00433B9}" srcOrd="6" destOrd="0" presId="urn:microsoft.com/office/officeart/2005/8/layout/lProcess2"/>
    <dgm:cxn modelId="{57DA37D4-89A6-4116-B1DA-0CA514737D3C}" type="presParOf" srcId="{F4671D99-79D3-44B1-9DD6-86F5C00433B9}" destId="{EA2F3953-0F82-450D-9036-D5276478D773}" srcOrd="0" destOrd="0" presId="urn:microsoft.com/office/officeart/2005/8/layout/lProcess2"/>
    <dgm:cxn modelId="{B7D5C235-6EAB-4616-93A9-1BF3999F05D8}" type="presParOf" srcId="{F4671D99-79D3-44B1-9DD6-86F5C00433B9}" destId="{F9D42B52-A74D-409E-B211-49F5B09C605B}" srcOrd="1" destOrd="0" presId="urn:microsoft.com/office/officeart/2005/8/layout/lProcess2"/>
    <dgm:cxn modelId="{A17F3072-EB1A-4EED-A075-70C43DEEA92A}" type="presParOf" srcId="{F4671D99-79D3-44B1-9DD6-86F5C00433B9}" destId="{B110A5E0-97D8-43B0-AB7F-4FE0AB19C1D8}" srcOrd="2" destOrd="0" presId="urn:microsoft.com/office/officeart/2005/8/layout/lProcess2"/>
    <dgm:cxn modelId="{C2DFDA2F-007E-48A0-8E70-B93BBC8DB535}" type="presParOf" srcId="{B110A5E0-97D8-43B0-AB7F-4FE0AB19C1D8}" destId="{77434DE7-D729-49D0-8E97-0F345AA2D205}" srcOrd="0" destOrd="0" presId="urn:microsoft.com/office/officeart/2005/8/layout/lProcess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FE512BDC-4594-41BA-9EA6-8EFC3F94A494}" type="doc">
      <dgm:prSet loTypeId="urn:microsoft.com/office/officeart/2008/layout/AscendingPictureAccentProcess" loCatId="process" qsTypeId="urn:microsoft.com/office/officeart/2005/8/quickstyle/simple1" qsCatId="simple" csTypeId="urn:microsoft.com/office/officeart/2005/8/colors/colorful1" csCatId="colorful" phldr="1"/>
      <dgm:spPr/>
      <dgm:t>
        <a:bodyPr/>
        <a:lstStyle/>
        <a:p>
          <a:endParaRPr lang="en-GB"/>
        </a:p>
      </dgm:t>
    </dgm:pt>
    <dgm:pt modelId="{7F6897C3-E7B8-4B49-8711-1F52FF2DE0F0}">
      <dgm:prSet phldrT="[Text]"/>
      <dgm:spPr/>
      <dgm:t>
        <a:bodyPr/>
        <a:lstStyle/>
        <a:p>
          <a:r>
            <a:rPr lang="en-GB" dirty="0" smtClean="0"/>
            <a:t>Practice Through Drama</a:t>
          </a:r>
          <a:endParaRPr lang="en-GB" dirty="0"/>
        </a:p>
      </dgm:t>
    </dgm:pt>
    <dgm:pt modelId="{68151E2D-9F22-4210-8697-3AC81D07C6D5}" type="parTrans" cxnId="{A9BAA372-737F-4060-9A7D-87D3DC8E6474}">
      <dgm:prSet/>
      <dgm:spPr/>
      <dgm:t>
        <a:bodyPr/>
        <a:lstStyle/>
        <a:p>
          <a:endParaRPr lang="en-GB"/>
        </a:p>
      </dgm:t>
    </dgm:pt>
    <dgm:pt modelId="{8BE5939B-F667-4BF6-9790-E763BB376904}" type="sibTrans" cxnId="{A9BAA372-737F-4060-9A7D-87D3DC8E6474}">
      <dgm:prSet/>
      <dgm:spPr>
        <a:solidFill>
          <a:srgbClr val="E2C2C2"/>
        </a:solidFill>
      </dgm:spPr>
      <dgm:t>
        <a:bodyPr/>
        <a:lstStyle/>
        <a:p>
          <a:endParaRPr lang="en-GB"/>
        </a:p>
      </dgm:t>
    </dgm:pt>
    <dgm:pt modelId="{B7142BD9-7135-49F7-BA64-6FE5DBA136C7}">
      <dgm:prSet phldrT="[Text]"/>
      <dgm:spPr/>
      <dgm:t>
        <a:bodyPr/>
        <a:lstStyle/>
        <a:p>
          <a:r>
            <a:rPr lang="en-GB" dirty="0" smtClean="0"/>
            <a:t>Follow-Up Work</a:t>
          </a:r>
          <a:endParaRPr lang="en-GB" dirty="0"/>
        </a:p>
      </dgm:t>
    </dgm:pt>
    <dgm:pt modelId="{686B250D-1818-42FA-BF1E-0CADED472CB0}" type="parTrans" cxnId="{669807F6-1142-4BA0-8AFC-D234753A74FF}">
      <dgm:prSet/>
      <dgm:spPr/>
      <dgm:t>
        <a:bodyPr/>
        <a:lstStyle/>
        <a:p>
          <a:endParaRPr lang="en-GB"/>
        </a:p>
      </dgm:t>
    </dgm:pt>
    <dgm:pt modelId="{3EB57867-E9AE-43FE-BB98-B4DFD55E4A87}" type="sibTrans" cxnId="{669807F6-1142-4BA0-8AFC-D234753A74FF}">
      <dgm:prSet/>
      <dgm:spPr>
        <a:solidFill>
          <a:srgbClr val="D5E0C4"/>
        </a:solidFill>
      </dgm:spPr>
      <dgm:t>
        <a:bodyPr/>
        <a:lstStyle/>
        <a:p>
          <a:endParaRPr lang="en-GB"/>
        </a:p>
      </dgm:t>
    </dgm:pt>
    <dgm:pt modelId="{E3CA2C6D-E2C3-46CC-8E69-9A2DFA3380AA}" type="pres">
      <dgm:prSet presAssocID="{FE512BDC-4594-41BA-9EA6-8EFC3F94A494}" presName="Name0" presStyleCnt="0">
        <dgm:presLayoutVars>
          <dgm:chMax val="7"/>
          <dgm:chPref val="7"/>
          <dgm:dir/>
        </dgm:presLayoutVars>
      </dgm:prSet>
      <dgm:spPr/>
      <dgm:t>
        <a:bodyPr/>
        <a:lstStyle/>
        <a:p>
          <a:endParaRPr lang="en-GB"/>
        </a:p>
      </dgm:t>
    </dgm:pt>
    <dgm:pt modelId="{B6D571B7-9D09-4E23-A380-442EDC1824E6}" type="pres">
      <dgm:prSet presAssocID="{FE512BDC-4594-41BA-9EA6-8EFC3F94A494}" presName="dot1" presStyleLbl="alignNode1" presStyleIdx="0" presStyleCnt="10"/>
      <dgm:spPr/>
    </dgm:pt>
    <dgm:pt modelId="{849C5100-E1AB-4A60-B3D8-0F350EB502AE}" type="pres">
      <dgm:prSet presAssocID="{FE512BDC-4594-41BA-9EA6-8EFC3F94A494}" presName="dot2" presStyleLbl="alignNode1" presStyleIdx="1" presStyleCnt="10"/>
      <dgm:spPr/>
    </dgm:pt>
    <dgm:pt modelId="{4149C469-D87D-456F-9392-0DC494EA46C5}" type="pres">
      <dgm:prSet presAssocID="{FE512BDC-4594-41BA-9EA6-8EFC3F94A494}" presName="dot3" presStyleLbl="alignNode1" presStyleIdx="2" presStyleCnt="10"/>
      <dgm:spPr/>
    </dgm:pt>
    <dgm:pt modelId="{8103B007-E177-453B-902E-B39FF37FDE3A}" type="pres">
      <dgm:prSet presAssocID="{FE512BDC-4594-41BA-9EA6-8EFC3F94A494}" presName="dotArrow1" presStyleLbl="alignNode1" presStyleIdx="3" presStyleCnt="10"/>
      <dgm:spPr/>
    </dgm:pt>
    <dgm:pt modelId="{DCFBB35A-B156-4E4F-9642-B03F7CFD578D}" type="pres">
      <dgm:prSet presAssocID="{FE512BDC-4594-41BA-9EA6-8EFC3F94A494}" presName="dotArrow2" presStyleLbl="alignNode1" presStyleIdx="4" presStyleCnt="10"/>
      <dgm:spPr/>
    </dgm:pt>
    <dgm:pt modelId="{12744CBF-1DE8-4CBB-9AB6-24416B92BEB3}" type="pres">
      <dgm:prSet presAssocID="{FE512BDC-4594-41BA-9EA6-8EFC3F94A494}" presName="dotArrow3" presStyleLbl="alignNode1" presStyleIdx="5" presStyleCnt="10"/>
      <dgm:spPr/>
    </dgm:pt>
    <dgm:pt modelId="{10403507-8147-421F-899D-E6B2F24C6A6C}" type="pres">
      <dgm:prSet presAssocID="{FE512BDC-4594-41BA-9EA6-8EFC3F94A494}" presName="dotArrow4" presStyleLbl="alignNode1" presStyleIdx="6" presStyleCnt="10"/>
      <dgm:spPr/>
    </dgm:pt>
    <dgm:pt modelId="{8DE07287-AB3B-451A-A24B-13DDBB0C9EE9}" type="pres">
      <dgm:prSet presAssocID="{FE512BDC-4594-41BA-9EA6-8EFC3F94A494}" presName="dotArrow5" presStyleLbl="alignNode1" presStyleIdx="7" presStyleCnt="10"/>
      <dgm:spPr/>
    </dgm:pt>
    <dgm:pt modelId="{F43692BE-D13F-4290-9608-3911CD5A4777}" type="pres">
      <dgm:prSet presAssocID="{FE512BDC-4594-41BA-9EA6-8EFC3F94A494}" presName="dotArrow6" presStyleLbl="alignNode1" presStyleIdx="8" presStyleCnt="10"/>
      <dgm:spPr/>
    </dgm:pt>
    <dgm:pt modelId="{33EE4AB5-5592-4BDA-B5C0-357C24E4A1DD}" type="pres">
      <dgm:prSet presAssocID="{FE512BDC-4594-41BA-9EA6-8EFC3F94A494}" presName="dotArrow7" presStyleLbl="alignNode1" presStyleIdx="9" presStyleCnt="10"/>
      <dgm:spPr/>
    </dgm:pt>
    <dgm:pt modelId="{EE20646C-227C-401D-840B-771EB149959B}" type="pres">
      <dgm:prSet presAssocID="{7F6897C3-E7B8-4B49-8711-1F52FF2DE0F0}" presName="parTx1" presStyleLbl="node1" presStyleIdx="0" presStyleCnt="2"/>
      <dgm:spPr/>
      <dgm:t>
        <a:bodyPr/>
        <a:lstStyle/>
        <a:p>
          <a:endParaRPr lang="en-GB"/>
        </a:p>
      </dgm:t>
    </dgm:pt>
    <dgm:pt modelId="{32CCABBA-008C-46C9-AE4F-1488A6953C5E}" type="pres">
      <dgm:prSet presAssocID="{8BE5939B-F667-4BF6-9790-E763BB376904}" presName="picture1" presStyleCnt="0"/>
      <dgm:spPr/>
    </dgm:pt>
    <dgm:pt modelId="{7A92C4AA-5CEA-4FC6-B82C-75D12C6D6ED4}" type="pres">
      <dgm:prSet presAssocID="{8BE5939B-F667-4BF6-9790-E763BB376904}" presName="imageRepeatNode" presStyleLbl="fgImgPlace1" presStyleIdx="0" presStyleCnt="2"/>
      <dgm:spPr/>
      <dgm:t>
        <a:bodyPr/>
        <a:lstStyle/>
        <a:p>
          <a:endParaRPr lang="en-GB"/>
        </a:p>
      </dgm:t>
    </dgm:pt>
    <dgm:pt modelId="{CFBC32FD-4FBA-48B9-A8B7-6E01929EE316}" type="pres">
      <dgm:prSet presAssocID="{B7142BD9-7135-49F7-BA64-6FE5DBA136C7}" presName="parTx2" presStyleLbl="node1" presStyleIdx="1" presStyleCnt="2"/>
      <dgm:spPr/>
      <dgm:t>
        <a:bodyPr/>
        <a:lstStyle/>
        <a:p>
          <a:endParaRPr lang="en-GB"/>
        </a:p>
      </dgm:t>
    </dgm:pt>
    <dgm:pt modelId="{927B1FE0-572C-41B0-A956-A43DF85F8238}" type="pres">
      <dgm:prSet presAssocID="{3EB57867-E9AE-43FE-BB98-B4DFD55E4A87}" presName="picture2" presStyleCnt="0"/>
      <dgm:spPr/>
    </dgm:pt>
    <dgm:pt modelId="{75D5A5F0-B311-4C7C-AFB9-9B35673C03E1}" type="pres">
      <dgm:prSet presAssocID="{3EB57867-E9AE-43FE-BB98-B4DFD55E4A87}" presName="imageRepeatNode" presStyleLbl="fgImgPlace1" presStyleIdx="1" presStyleCnt="2"/>
      <dgm:spPr/>
      <dgm:t>
        <a:bodyPr/>
        <a:lstStyle/>
        <a:p>
          <a:endParaRPr lang="en-GB"/>
        </a:p>
      </dgm:t>
    </dgm:pt>
  </dgm:ptLst>
  <dgm:cxnLst>
    <dgm:cxn modelId="{F1FB0BAC-D12A-42E2-A72E-D8ED59D8700A}" type="presOf" srcId="{8BE5939B-F667-4BF6-9790-E763BB376904}" destId="{7A92C4AA-5CEA-4FC6-B82C-75D12C6D6ED4}" srcOrd="0" destOrd="0" presId="urn:microsoft.com/office/officeart/2008/layout/AscendingPictureAccentProcess"/>
    <dgm:cxn modelId="{890A32D2-965E-491D-AA6A-3CB33CE9719B}" type="presOf" srcId="{7F6897C3-E7B8-4B49-8711-1F52FF2DE0F0}" destId="{EE20646C-227C-401D-840B-771EB149959B}" srcOrd="0" destOrd="0" presId="urn:microsoft.com/office/officeart/2008/layout/AscendingPictureAccentProcess"/>
    <dgm:cxn modelId="{669807F6-1142-4BA0-8AFC-D234753A74FF}" srcId="{FE512BDC-4594-41BA-9EA6-8EFC3F94A494}" destId="{B7142BD9-7135-49F7-BA64-6FE5DBA136C7}" srcOrd="1" destOrd="0" parTransId="{686B250D-1818-42FA-BF1E-0CADED472CB0}" sibTransId="{3EB57867-E9AE-43FE-BB98-B4DFD55E4A87}"/>
    <dgm:cxn modelId="{4B25CF21-1341-4168-88F7-C4528AA370A4}" type="presOf" srcId="{3EB57867-E9AE-43FE-BB98-B4DFD55E4A87}" destId="{75D5A5F0-B311-4C7C-AFB9-9B35673C03E1}" srcOrd="0" destOrd="0" presId="urn:microsoft.com/office/officeart/2008/layout/AscendingPictureAccentProcess"/>
    <dgm:cxn modelId="{AE4C91CD-7893-4A99-80C7-F6B08036FEA5}" type="presOf" srcId="{B7142BD9-7135-49F7-BA64-6FE5DBA136C7}" destId="{CFBC32FD-4FBA-48B9-A8B7-6E01929EE316}" srcOrd="0" destOrd="0" presId="urn:microsoft.com/office/officeart/2008/layout/AscendingPictureAccentProcess"/>
    <dgm:cxn modelId="{F2E22F2A-1CA8-4B3E-BBA0-179E1619C22B}" type="presOf" srcId="{FE512BDC-4594-41BA-9EA6-8EFC3F94A494}" destId="{E3CA2C6D-E2C3-46CC-8E69-9A2DFA3380AA}" srcOrd="0" destOrd="0" presId="urn:microsoft.com/office/officeart/2008/layout/AscendingPictureAccentProcess"/>
    <dgm:cxn modelId="{A9BAA372-737F-4060-9A7D-87D3DC8E6474}" srcId="{FE512BDC-4594-41BA-9EA6-8EFC3F94A494}" destId="{7F6897C3-E7B8-4B49-8711-1F52FF2DE0F0}" srcOrd="0" destOrd="0" parTransId="{68151E2D-9F22-4210-8697-3AC81D07C6D5}" sibTransId="{8BE5939B-F667-4BF6-9790-E763BB376904}"/>
    <dgm:cxn modelId="{245A175E-B836-43C2-A1E6-FB29DF2774CE}" type="presParOf" srcId="{E3CA2C6D-E2C3-46CC-8E69-9A2DFA3380AA}" destId="{B6D571B7-9D09-4E23-A380-442EDC1824E6}" srcOrd="0" destOrd="0" presId="urn:microsoft.com/office/officeart/2008/layout/AscendingPictureAccentProcess"/>
    <dgm:cxn modelId="{34C355EA-C357-44C1-9047-F2B3A89A7C2A}" type="presParOf" srcId="{E3CA2C6D-E2C3-46CC-8E69-9A2DFA3380AA}" destId="{849C5100-E1AB-4A60-B3D8-0F350EB502AE}" srcOrd="1" destOrd="0" presId="urn:microsoft.com/office/officeart/2008/layout/AscendingPictureAccentProcess"/>
    <dgm:cxn modelId="{F9CB0E1E-57C5-47C4-8138-A6A5D16DE2A1}" type="presParOf" srcId="{E3CA2C6D-E2C3-46CC-8E69-9A2DFA3380AA}" destId="{4149C469-D87D-456F-9392-0DC494EA46C5}" srcOrd="2" destOrd="0" presId="urn:microsoft.com/office/officeart/2008/layout/AscendingPictureAccentProcess"/>
    <dgm:cxn modelId="{84386A49-65FB-490C-8EF1-EDDE860835A4}" type="presParOf" srcId="{E3CA2C6D-E2C3-46CC-8E69-9A2DFA3380AA}" destId="{8103B007-E177-453B-902E-B39FF37FDE3A}" srcOrd="3" destOrd="0" presId="urn:microsoft.com/office/officeart/2008/layout/AscendingPictureAccentProcess"/>
    <dgm:cxn modelId="{844BB651-3C62-4140-AF9F-BC5483F4973A}" type="presParOf" srcId="{E3CA2C6D-E2C3-46CC-8E69-9A2DFA3380AA}" destId="{DCFBB35A-B156-4E4F-9642-B03F7CFD578D}" srcOrd="4" destOrd="0" presId="urn:microsoft.com/office/officeart/2008/layout/AscendingPictureAccentProcess"/>
    <dgm:cxn modelId="{2A840B7A-4BDE-4D7D-9EF5-B46E704AF9ED}" type="presParOf" srcId="{E3CA2C6D-E2C3-46CC-8E69-9A2DFA3380AA}" destId="{12744CBF-1DE8-4CBB-9AB6-24416B92BEB3}" srcOrd="5" destOrd="0" presId="urn:microsoft.com/office/officeart/2008/layout/AscendingPictureAccentProcess"/>
    <dgm:cxn modelId="{44F4CCCD-B734-4C44-97BB-890AA8FD6CE9}" type="presParOf" srcId="{E3CA2C6D-E2C3-46CC-8E69-9A2DFA3380AA}" destId="{10403507-8147-421F-899D-E6B2F24C6A6C}" srcOrd="6" destOrd="0" presId="urn:microsoft.com/office/officeart/2008/layout/AscendingPictureAccentProcess"/>
    <dgm:cxn modelId="{1BD4F3C0-D7C2-4CC4-92F3-0AFE5A949ABC}" type="presParOf" srcId="{E3CA2C6D-E2C3-46CC-8E69-9A2DFA3380AA}" destId="{8DE07287-AB3B-451A-A24B-13DDBB0C9EE9}" srcOrd="7" destOrd="0" presId="urn:microsoft.com/office/officeart/2008/layout/AscendingPictureAccentProcess"/>
    <dgm:cxn modelId="{7BCC9170-CFAE-4F06-B818-A02D1C1B8780}" type="presParOf" srcId="{E3CA2C6D-E2C3-46CC-8E69-9A2DFA3380AA}" destId="{F43692BE-D13F-4290-9608-3911CD5A4777}" srcOrd="8" destOrd="0" presId="urn:microsoft.com/office/officeart/2008/layout/AscendingPictureAccentProcess"/>
    <dgm:cxn modelId="{949C7A5F-0B55-4B7A-9251-C4628CAD6B46}" type="presParOf" srcId="{E3CA2C6D-E2C3-46CC-8E69-9A2DFA3380AA}" destId="{33EE4AB5-5592-4BDA-B5C0-357C24E4A1DD}" srcOrd="9" destOrd="0" presId="urn:microsoft.com/office/officeart/2008/layout/AscendingPictureAccentProcess"/>
    <dgm:cxn modelId="{24046AFC-6BFB-4BB3-A3DC-490B45E7F5E9}" type="presParOf" srcId="{E3CA2C6D-E2C3-46CC-8E69-9A2DFA3380AA}" destId="{EE20646C-227C-401D-840B-771EB149959B}" srcOrd="10" destOrd="0" presId="urn:microsoft.com/office/officeart/2008/layout/AscendingPictureAccentProcess"/>
    <dgm:cxn modelId="{D7BEF642-382C-4BC2-AC1A-18673675C7BC}" type="presParOf" srcId="{E3CA2C6D-E2C3-46CC-8E69-9A2DFA3380AA}" destId="{32CCABBA-008C-46C9-AE4F-1488A6953C5E}" srcOrd="11" destOrd="0" presId="urn:microsoft.com/office/officeart/2008/layout/AscendingPictureAccentProcess"/>
    <dgm:cxn modelId="{1AC4F4C2-C7EE-42C5-B04B-D25CEF567238}" type="presParOf" srcId="{32CCABBA-008C-46C9-AE4F-1488A6953C5E}" destId="{7A92C4AA-5CEA-4FC6-B82C-75D12C6D6ED4}" srcOrd="0" destOrd="0" presId="urn:microsoft.com/office/officeart/2008/layout/AscendingPictureAccentProcess"/>
    <dgm:cxn modelId="{5A66BC32-90D1-4AFD-BFC4-8CC401201DAF}" type="presParOf" srcId="{E3CA2C6D-E2C3-46CC-8E69-9A2DFA3380AA}" destId="{CFBC32FD-4FBA-48B9-A8B7-6E01929EE316}" srcOrd="12" destOrd="0" presId="urn:microsoft.com/office/officeart/2008/layout/AscendingPictureAccentProcess"/>
    <dgm:cxn modelId="{5D8CC472-F348-49EC-B88D-D4FD3AAD2540}" type="presParOf" srcId="{E3CA2C6D-E2C3-46CC-8E69-9A2DFA3380AA}" destId="{927B1FE0-572C-41B0-A956-A43DF85F8238}" srcOrd="13" destOrd="0" presId="urn:microsoft.com/office/officeart/2008/layout/AscendingPictureAccentProcess"/>
    <dgm:cxn modelId="{D4A3E385-D3AF-4333-BF77-1D25B85CEAB4}" type="presParOf" srcId="{927B1FE0-572C-41B0-A956-A43DF85F8238}" destId="{75D5A5F0-B311-4C7C-AFB9-9B35673C03E1}" srcOrd="0" destOrd="0" presId="urn:microsoft.com/office/officeart/2008/layout/AscendingPictureAccent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43FFF83E-4DBA-4B72-90B3-FA9713C05AC8}" type="doc">
      <dgm:prSet loTypeId="urn:microsoft.com/office/officeart/2005/8/layout/gear1" loCatId="process" qsTypeId="urn:microsoft.com/office/officeart/2005/8/quickstyle/3d6" qsCatId="3D" csTypeId="urn:microsoft.com/office/officeart/2005/8/colors/colorful4" csCatId="colorful" phldr="1"/>
      <dgm:spPr/>
    </dgm:pt>
    <dgm:pt modelId="{3CE3AC5D-6F0D-46FD-9076-059FB740B81C}">
      <dgm:prSet phldrT="[Text]"/>
      <dgm:spPr/>
      <dgm:t>
        <a:bodyPr/>
        <a:lstStyle/>
        <a:p>
          <a:endParaRPr lang="en-GB" dirty="0"/>
        </a:p>
      </dgm:t>
    </dgm:pt>
    <dgm:pt modelId="{80C84C8A-0F3E-464E-BB76-5605205ABC7C}" type="parTrans" cxnId="{6C7CBA89-09B4-4B99-8673-7197CBF8DEA2}">
      <dgm:prSet/>
      <dgm:spPr/>
      <dgm:t>
        <a:bodyPr/>
        <a:lstStyle/>
        <a:p>
          <a:endParaRPr lang="en-GB"/>
        </a:p>
      </dgm:t>
    </dgm:pt>
    <dgm:pt modelId="{911F0433-2E91-4168-A35B-EB21BA492E54}" type="sibTrans" cxnId="{6C7CBA89-09B4-4B99-8673-7197CBF8DEA2}">
      <dgm:prSet/>
      <dgm:spPr/>
      <dgm:t>
        <a:bodyPr/>
        <a:lstStyle/>
        <a:p>
          <a:endParaRPr lang="en-GB"/>
        </a:p>
      </dgm:t>
    </dgm:pt>
    <dgm:pt modelId="{A72B1973-70E9-45F2-8AEE-BE30068929DC}">
      <dgm:prSet phldrT="[Text]"/>
      <dgm:spPr/>
      <dgm:t>
        <a:bodyPr/>
        <a:lstStyle/>
        <a:p>
          <a:endParaRPr lang="en-GB" dirty="0"/>
        </a:p>
      </dgm:t>
    </dgm:pt>
    <dgm:pt modelId="{A2731701-FCE6-4426-8DCA-611D89476636}" type="parTrans" cxnId="{DF21F2B8-9330-48BD-B82B-D83024352CAC}">
      <dgm:prSet/>
      <dgm:spPr/>
      <dgm:t>
        <a:bodyPr/>
        <a:lstStyle/>
        <a:p>
          <a:endParaRPr lang="en-GB"/>
        </a:p>
      </dgm:t>
    </dgm:pt>
    <dgm:pt modelId="{48885647-C51A-428B-972C-2EF73602DBB9}" type="sibTrans" cxnId="{DF21F2B8-9330-48BD-B82B-D83024352CAC}">
      <dgm:prSet/>
      <dgm:spPr/>
      <dgm:t>
        <a:bodyPr/>
        <a:lstStyle/>
        <a:p>
          <a:endParaRPr lang="en-GB"/>
        </a:p>
      </dgm:t>
    </dgm:pt>
    <dgm:pt modelId="{A1AE5417-B61C-4050-97BD-276FA4845663}">
      <dgm:prSet phldrT="[Text]"/>
      <dgm:spPr/>
      <dgm:t>
        <a:bodyPr/>
        <a:lstStyle/>
        <a:p>
          <a:endParaRPr lang="en-GB" dirty="0"/>
        </a:p>
      </dgm:t>
    </dgm:pt>
    <dgm:pt modelId="{96A24830-9DBD-4C5D-8E10-C7D9F2D19178}" type="parTrans" cxnId="{793E42F5-4B19-4812-92CF-3EC11349DD31}">
      <dgm:prSet/>
      <dgm:spPr/>
      <dgm:t>
        <a:bodyPr/>
        <a:lstStyle/>
        <a:p>
          <a:endParaRPr lang="en-GB"/>
        </a:p>
      </dgm:t>
    </dgm:pt>
    <dgm:pt modelId="{0EAD27B8-4B0A-4A5A-86A4-0F2D12B15226}" type="sibTrans" cxnId="{793E42F5-4B19-4812-92CF-3EC11349DD31}">
      <dgm:prSet/>
      <dgm:spPr/>
      <dgm:t>
        <a:bodyPr/>
        <a:lstStyle/>
        <a:p>
          <a:endParaRPr lang="en-GB"/>
        </a:p>
      </dgm:t>
    </dgm:pt>
    <dgm:pt modelId="{9A08EAA6-88E9-426B-B1FF-440D26D7989D}" type="pres">
      <dgm:prSet presAssocID="{43FFF83E-4DBA-4B72-90B3-FA9713C05AC8}" presName="composite" presStyleCnt="0">
        <dgm:presLayoutVars>
          <dgm:chMax val="3"/>
          <dgm:animLvl val="lvl"/>
          <dgm:resizeHandles val="exact"/>
        </dgm:presLayoutVars>
      </dgm:prSet>
      <dgm:spPr/>
    </dgm:pt>
    <dgm:pt modelId="{4F3CE8D0-A495-4BE8-93BE-2CBDCC1207FC}" type="pres">
      <dgm:prSet presAssocID="{3CE3AC5D-6F0D-46FD-9076-059FB740B81C}" presName="gear1" presStyleLbl="node1" presStyleIdx="0" presStyleCnt="3">
        <dgm:presLayoutVars>
          <dgm:chMax val="1"/>
          <dgm:bulletEnabled val="1"/>
        </dgm:presLayoutVars>
      </dgm:prSet>
      <dgm:spPr/>
      <dgm:t>
        <a:bodyPr/>
        <a:lstStyle/>
        <a:p>
          <a:endParaRPr lang="en-GB"/>
        </a:p>
      </dgm:t>
    </dgm:pt>
    <dgm:pt modelId="{0F922535-A4C4-42C1-937E-F73B8E02C862}" type="pres">
      <dgm:prSet presAssocID="{3CE3AC5D-6F0D-46FD-9076-059FB740B81C}" presName="gear1srcNode" presStyleLbl="node1" presStyleIdx="0" presStyleCnt="3"/>
      <dgm:spPr/>
      <dgm:t>
        <a:bodyPr/>
        <a:lstStyle/>
        <a:p>
          <a:endParaRPr lang="en-GB"/>
        </a:p>
      </dgm:t>
    </dgm:pt>
    <dgm:pt modelId="{1411F29F-A054-427E-8F6E-36C847E7FF3E}" type="pres">
      <dgm:prSet presAssocID="{3CE3AC5D-6F0D-46FD-9076-059FB740B81C}" presName="gear1dstNode" presStyleLbl="node1" presStyleIdx="0" presStyleCnt="3"/>
      <dgm:spPr/>
      <dgm:t>
        <a:bodyPr/>
        <a:lstStyle/>
        <a:p>
          <a:endParaRPr lang="en-GB"/>
        </a:p>
      </dgm:t>
    </dgm:pt>
    <dgm:pt modelId="{18B4F1A1-1774-4A20-BBE5-7E43C6E719D9}" type="pres">
      <dgm:prSet presAssocID="{A72B1973-70E9-45F2-8AEE-BE30068929DC}" presName="gear2" presStyleLbl="node1" presStyleIdx="1" presStyleCnt="3">
        <dgm:presLayoutVars>
          <dgm:chMax val="1"/>
          <dgm:bulletEnabled val="1"/>
        </dgm:presLayoutVars>
      </dgm:prSet>
      <dgm:spPr/>
      <dgm:t>
        <a:bodyPr/>
        <a:lstStyle/>
        <a:p>
          <a:endParaRPr lang="en-GB"/>
        </a:p>
      </dgm:t>
    </dgm:pt>
    <dgm:pt modelId="{FEE9E643-8E19-476D-AB46-1223DBEC6DB7}" type="pres">
      <dgm:prSet presAssocID="{A72B1973-70E9-45F2-8AEE-BE30068929DC}" presName="gear2srcNode" presStyleLbl="node1" presStyleIdx="1" presStyleCnt="3"/>
      <dgm:spPr/>
      <dgm:t>
        <a:bodyPr/>
        <a:lstStyle/>
        <a:p>
          <a:endParaRPr lang="en-GB"/>
        </a:p>
      </dgm:t>
    </dgm:pt>
    <dgm:pt modelId="{F911E4FC-2536-4BEE-BC17-509E88CDB36F}" type="pres">
      <dgm:prSet presAssocID="{A72B1973-70E9-45F2-8AEE-BE30068929DC}" presName="gear2dstNode" presStyleLbl="node1" presStyleIdx="1" presStyleCnt="3"/>
      <dgm:spPr/>
      <dgm:t>
        <a:bodyPr/>
        <a:lstStyle/>
        <a:p>
          <a:endParaRPr lang="en-GB"/>
        </a:p>
      </dgm:t>
    </dgm:pt>
    <dgm:pt modelId="{BEA308A6-1753-484D-BA6E-E7B35AD264F0}" type="pres">
      <dgm:prSet presAssocID="{A1AE5417-B61C-4050-97BD-276FA4845663}" presName="gear3" presStyleLbl="node1" presStyleIdx="2" presStyleCnt="3"/>
      <dgm:spPr/>
      <dgm:t>
        <a:bodyPr/>
        <a:lstStyle/>
        <a:p>
          <a:endParaRPr lang="en-GB"/>
        </a:p>
      </dgm:t>
    </dgm:pt>
    <dgm:pt modelId="{71348869-261D-4227-8865-7CF4E7D6FF24}" type="pres">
      <dgm:prSet presAssocID="{A1AE5417-B61C-4050-97BD-276FA4845663}" presName="gear3tx" presStyleLbl="node1" presStyleIdx="2" presStyleCnt="3">
        <dgm:presLayoutVars>
          <dgm:chMax val="1"/>
          <dgm:bulletEnabled val="1"/>
        </dgm:presLayoutVars>
      </dgm:prSet>
      <dgm:spPr/>
      <dgm:t>
        <a:bodyPr/>
        <a:lstStyle/>
        <a:p>
          <a:endParaRPr lang="en-GB"/>
        </a:p>
      </dgm:t>
    </dgm:pt>
    <dgm:pt modelId="{D7132A5E-10FC-40F1-97ED-9C5670BD3237}" type="pres">
      <dgm:prSet presAssocID="{A1AE5417-B61C-4050-97BD-276FA4845663}" presName="gear3srcNode" presStyleLbl="node1" presStyleIdx="2" presStyleCnt="3"/>
      <dgm:spPr/>
      <dgm:t>
        <a:bodyPr/>
        <a:lstStyle/>
        <a:p>
          <a:endParaRPr lang="en-GB"/>
        </a:p>
      </dgm:t>
    </dgm:pt>
    <dgm:pt modelId="{CA80A244-B15E-4A34-83A0-6280728D185F}" type="pres">
      <dgm:prSet presAssocID="{A1AE5417-B61C-4050-97BD-276FA4845663}" presName="gear3dstNode" presStyleLbl="node1" presStyleIdx="2" presStyleCnt="3"/>
      <dgm:spPr/>
      <dgm:t>
        <a:bodyPr/>
        <a:lstStyle/>
        <a:p>
          <a:endParaRPr lang="en-GB"/>
        </a:p>
      </dgm:t>
    </dgm:pt>
    <dgm:pt modelId="{2CDABDCE-DE65-482B-B4E2-443823967E3C}" type="pres">
      <dgm:prSet presAssocID="{911F0433-2E91-4168-A35B-EB21BA492E54}" presName="connector1" presStyleLbl="sibTrans2D1" presStyleIdx="0" presStyleCnt="3"/>
      <dgm:spPr/>
      <dgm:t>
        <a:bodyPr/>
        <a:lstStyle/>
        <a:p>
          <a:endParaRPr lang="en-GB"/>
        </a:p>
      </dgm:t>
    </dgm:pt>
    <dgm:pt modelId="{197D1C54-5D0C-48B4-843B-AE92F8B8B20E}" type="pres">
      <dgm:prSet presAssocID="{48885647-C51A-428B-972C-2EF73602DBB9}" presName="connector2" presStyleLbl="sibTrans2D1" presStyleIdx="1" presStyleCnt="3"/>
      <dgm:spPr/>
      <dgm:t>
        <a:bodyPr/>
        <a:lstStyle/>
        <a:p>
          <a:endParaRPr lang="en-GB"/>
        </a:p>
      </dgm:t>
    </dgm:pt>
    <dgm:pt modelId="{1A5A380E-EDA2-4867-9D2B-35D4E42879DA}" type="pres">
      <dgm:prSet presAssocID="{0EAD27B8-4B0A-4A5A-86A4-0F2D12B15226}" presName="connector3" presStyleLbl="sibTrans2D1" presStyleIdx="2" presStyleCnt="3"/>
      <dgm:spPr/>
      <dgm:t>
        <a:bodyPr/>
        <a:lstStyle/>
        <a:p>
          <a:endParaRPr lang="en-GB"/>
        </a:p>
      </dgm:t>
    </dgm:pt>
  </dgm:ptLst>
  <dgm:cxnLst>
    <dgm:cxn modelId="{3E0EE1CA-1C96-42E5-AFF0-0D7AF0B7F9D6}" type="presOf" srcId="{0EAD27B8-4B0A-4A5A-86A4-0F2D12B15226}" destId="{1A5A380E-EDA2-4867-9D2B-35D4E42879DA}" srcOrd="0" destOrd="0" presId="urn:microsoft.com/office/officeart/2005/8/layout/gear1"/>
    <dgm:cxn modelId="{03019490-6780-46CB-8EA9-62B07E47E364}" type="presOf" srcId="{A72B1973-70E9-45F2-8AEE-BE30068929DC}" destId="{18B4F1A1-1774-4A20-BBE5-7E43C6E719D9}" srcOrd="0" destOrd="0" presId="urn:microsoft.com/office/officeart/2005/8/layout/gear1"/>
    <dgm:cxn modelId="{B86C8467-ADA9-4215-92A4-FC0C4BDC1B48}" type="presOf" srcId="{911F0433-2E91-4168-A35B-EB21BA492E54}" destId="{2CDABDCE-DE65-482B-B4E2-443823967E3C}" srcOrd="0" destOrd="0" presId="urn:microsoft.com/office/officeart/2005/8/layout/gear1"/>
    <dgm:cxn modelId="{0B3EEB0D-2974-4B26-837F-CFD3B6A0B284}" type="presOf" srcId="{43FFF83E-4DBA-4B72-90B3-FA9713C05AC8}" destId="{9A08EAA6-88E9-426B-B1FF-440D26D7989D}" srcOrd="0" destOrd="0" presId="urn:microsoft.com/office/officeart/2005/8/layout/gear1"/>
    <dgm:cxn modelId="{8A5CC63E-38FF-4995-9B1D-97BAC116DD8F}" type="presOf" srcId="{3CE3AC5D-6F0D-46FD-9076-059FB740B81C}" destId="{4F3CE8D0-A495-4BE8-93BE-2CBDCC1207FC}" srcOrd="0" destOrd="0" presId="urn:microsoft.com/office/officeart/2005/8/layout/gear1"/>
    <dgm:cxn modelId="{A2E82E7C-6DB2-4D89-BE5A-FAD9480D937F}" type="presOf" srcId="{A72B1973-70E9-45F2-8AEE-BE30068929DC}" destId="{FEE9E643-8E19-476D-AB46-1223DBEC6DB7}" srcOrd="1" destOrd="0" presId="urn:microsoft.com/office/officeart/2005/8/layout/gear1"/>
    <dgm:cxn modelId="{4979ABC6-679D-48A3-A522-4092AF1ED93A}" type="presOf" srcId="{A1AE5417-B61C-4050-97BD-276FA4845663}" destId="{BEA308A6-1753-484D-BA6E-E7B35AD264F0}" srcOrd="0" destOrd="0" presId="urn:microsoft.com/office/officeart/2005/8/layout/gear1"/>
    <dgm:cxn modelId="{ED98A4AC-786C-4AB4-AEEC-3B3D38651046}" type="presOf" srcId="{3CE3AC5D-6F0D-46FD-9076-059FB740B81C}" destId="{1411F29F-A054-427E-8F6E-36C847E7FF3E}" srcOrd="2" destOrd="0" presId="urn:microsoft.com/office/officeart/2005/8/layout/gear1"/>
    <dgm:cxn modelId="{1DD1C0E6-CD67-47D9-9BAD-CCF0BB47C777}" type="presOf" srcId="{A1AE5417-B61C-4050-97BD-276FA4845663}" destId="{D7132A5E-10FC-40F1-97ED-9C5670BD3237}" srcOrd="2" destOrd="0" presId="urn:microsoft.com/office/officeart/2005/8/layout/gear1"/>
    <dgm:cxn modelId="{90CABA31-ED70-46D4-A1C9-3A0A9435E298}" type="presOf" srcId="{A1AE5417-B61C-4050-97BD-276FA4845663}" destId="{CA80A244-B15E-4A34-83A0-6280728D185F}" srcOrd="3" destOrd="0" presId="urn:microsoft.com/office/officeart/2005/8/layout/gear1"/>
    <dgm:cxn modelId="{3739EF17-91DF-4363-820E-197E612F639E}" type="presOf" srcId="{3CE3AC5D-6F0D-46FD-9076-059FB740B81C}" destId="{0F922535-A4C4-42C1-937E-F73B8E02C862}" srcOrd="1" destOrd="0" presId="urn:microsoft.com/office/officeart/2005/8/layout/gear1"/>
    <dgm:cxn modelId="{DF21F2B8-9330-48BD-B82B-D83024352CAC}" srcId="{43FFF83E-4DBA-4B72-90B3-FA9713C05AC8}" destId="{A72B1973-70E9-45F2-8AEE-BE30068929DC}" srcOrd="1" destOrd="0" parTransId="{A2731701-FCE6-4426-8DCA-611D89476636}" sibTransId="{48885647-C51A-428B-972C-2EF73602DBB9}"/>
    <dgm:cxn modelId="{16BBC647-B2DB-4D1E-9F28-006E06756743}" type="presOf" srcId="{A1AE5417-B61C-4050-97BD-276FA4845663}" destId="{71348869-261D-4227-8865-7CF4E7D6FF24}" srcOrd="1" destOrd="0" presId="urn:microsoft.com/office/officeart/2005/8/layout/gear1"/>
    <dgm:cxn modelId="{F889EA5B-95DB-4CB8-BA60-FF3F389D6869}" type="presOf" srcId="{48885647-C51A-428B-972C-2EF73602DBB9}" destId="{197D1C54-5D0C-48B4-843B-AE92F8B8B20E}" srcOrd="0" destOrd="0" presId="urn:microsoft.com/office/officeart/2005/8/layout/gear1"/>
    <dgm:cxn modelId="{793E42F5-4B19-4812-92CF-3EC11349DD31}" srcId="{43FFF83E-4DBA-4B72-90B3-FA9713C05AC8}" destId="{A1AE5417-B61C-4050-97BD-276FA4845663}" srcOrd="2" destOrd="0" parTransId="{96A24830-9DBD-4C5D-8E10-C7D9F2D19178}" sibTransId="{0EAD27B8-4B0A-4A5A-86A4-0F2D12B15226}"/>
    <dgm:cxn modelId="{32A8D3BF-ECDA-4686-8D84-BCF62DD4C1B5}" type="presOf" srcId="{A72B1973-70E9-45F2-8AEE-BE30068929DC}" destId="{F911E4FC-2536-4BEE-BC17-509E88CDB36F}" srcOrd="2" destOrd="0" presId="urn:microsoft.com/office/officeart/2005/8/layout/gear1"/>
    <dgm:cxn modelId="{6C7CBA89-09B4-4B99-8673-7197CBF8DEA2}" srcId="{43FFF83E-4DBA-4B72-90B3-FA9713C05AC8}" destId="{3CE3AC5D-6F0D-46FD-9076-059FB740B81C}" srcOrd="0" destOrd="0" parTransId="{80C84C8A-0F3E-464E-BB76-5605205ABC7C}" sibTransId="{911F0433-2E91-4168-A35B-EB21BA492E54}"/>
    <dgm:cxn modelId="{C75C7B52-660B-4213-A6AA-A9EB6833818F}" type="presParOf" srcId="{9A08EAA6-88E9-426B-B1FF-440D26D7989D}" destId="{4F3CE8D0-A495-4BE8-93BE-2CBDCC1207FC}" srcOrd="0" destOrd="0" presId="urn:microsoft.com/office/officeart/2005/8/layout/gear1"/>
    <dgm:cxn modelId="{B42CD36E-AD16-4E03-A207-6F057E9A9CDE}" type="presParOf" srcId="{9A08EAA6-88E9-426B-B1FF-440D26D7989D}" destId="{0F922535-A4C4-42C1-937E-F73B8E02C862}" srcOrd="1" destOrd="0" presId="urn:microsoft.com/office/officeart/2005/8/layout/gear1"/>
    <dgm:cxn modelId="{35FB755B-0496-4ADF-85F6-E9492E7D2D07}" type="presParOf" srcId="{9A08EAA6-88E9-426B-B1FF-440D26D7989D}" destId="{1411F29F-A054-427E-8F6E-36C847E7FF3E}" srcOrd="2" destOrd="0" presId="urn:microsoft.com/office/officeart/2005/8/layout/gear1"/>
    <dgm:cxn modelId="{EB62C459-9F46-4DCB-AB15-5206360F166E}" type="presParOf" srcId="{9A08EAA6-88E9-426B-B1FF-440D26D7989D}" destId="{18B4F1A1-1774-4A20-BBE5-7E43C6E719D9}" srcOrd="3" destOrd="0" presId="urn:microsoft.com/office/officeart/2005/8/layout/gear1"/>
    <dgm:cxn modelId="{E4336DFA-4E59-4724-8B3F-33B21129630F}" type="presParOf" srcId="{9A08EAA6-88E9-426B-B1FF-440D26D7989D}" destId="{FEE9E643-8E19-476D-AB46-1223DBEC6DB7}" srcOrd="4" destOrd="0" presId="urn:microsoft.com/office/officeart/2005/8/layout/gear1"/>
    <dgm:cxn modelId="{71CFDC43-52D4-4C72-A722-C0747DC3A359}" type="presParOf" srcId="{9A08EAA6-88E9-426B-B1FF-440D26D7989D}" destId="{F911E4FC-2536-4BEE-BC17-509E88CDB36F}" srcOrd="5" destOrd="0" presId="urn:microsoft.com/office/officeart/2005/8/layout/gear1"/>
    <dgm:cxn modelId="{7D4B3AD7-0298-4162-A337-7920F220AC18}" type="presParOf" srcId="{9A08EAA6-88E9-426B-B1FF-440D26D7989D}" destId="{BEA308A6-1753-484D-BA6E-E7B35AD264F0}" srcOrd="6" destOrd="0" presId="urn:microsoft.com/office/officeart/2005/8/layout/gear1"/>
    <dgm:cxn modelId="{1D7B70E4-8251-45F0-862F-DD126B4EE709}" type="presParOf" srcId="{9A08EAA6-88E9-426B-B1FF-440D26D7989D}" destId="{71348869-261D-4227-8865-7CF4E7D6FF24}" srcOrd="7" destOrd="0" presId="urn:microsoft.com/office/officeart/2005/8/layout/gear1"/>
    <dgm:cxn modelId="{17923C00-EA55-4952-8A0F-2FED6FB0DEA8}" type="presParOf" srcId="{9A08EAA6-88E9-426B-B1FF-440D26D7989D}" destId="{D7132A5E-10FC-40F1-97ED-9C5670BD3237}" srcOrd="8" destOrd="0" presId="urn:microsoft.com/office/officeart/2005/8/layout/gear1"/>
    <dgm:cxn modelId="{9E17C6FA-6EF7-43B2-8513-A56FE0B4F2C1}" type="presParOf" srcId="{9A08EAA6-88E9-426B-B1FF-440D26D7989D}" destId="{CA80A244-B15E-4A34-83A0-6280728D185F}" srcOrd="9" destOrd="0" presId="urn:microsoft.com/office/officeart/2005/8/layout/gear1"/>
    <dgm:cxn modelId="{89F46794-873F-4CCC-98BC-3B2CE9BDAB92}" type="presParOf" srcId="{9A08EAA6-88E9-426B-B1FF-440D26D7989D}" destId="{2CDABDCE-DE65-482B-B4E2-443823967E3C}" srcOrd="10" destOrd="0" presId="urn:microsoft.com/office/officeart/2005/8/layout/gear1"/>
    <dgm:cxn modelId="{5E05C5D8-CEAE-4E3F-AEE5-FC66752D55B1}" type="presParOf" srcId="{9A08EAA6-88E9-426B-B1FF-440D26D7989D}" destId="{197D1C54-5D0C-48B4-843B-AE92F8B8B20E}" srcOrd="11" destOrd="0" presId="urn:microsoft.com/office/officeart/2005/8/layout/gear1"/>
    <dgm:cxn modelId="{78A75F95-A27A-416A-9C71-1FC48F75495D}" type="presParOf" srcId="{9A08EAA6-88E9-426B-B1FF-440D26D7989D}" destId="{1A5A380E-EDA2-4867-9D2B-35D4E42879DA}" srcOrd="12" destOrd="0" presId="urn:microsoft.com/office/officeart/2005/8/layout/gear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D615253-E805-40DE-8F31-1CA302B6553E}" type="doc">
      <dgm:prSet loTypeId="urn:microsoft.com/office/officeart/2008/layout/AscendingPictureAccentProcess" loCatId="process" qsTypeId="urn:microsoft.com/office/officeart/2005/8/quickstyle/simple1" qsCatId="simple" csTypeId="urn:microsoft.com/office/officeart/2005/8/colors/colorful5" csCatId="colorful" phldr="1"/>
      <dgm:spPr/>
      <dgm:t>
        <a:bodyPr/>
        <a:lstStyle/>
        <a:p>
          <a:endParaRPr lang="en-GB"/>
        </a:p>
      </dgm:t>
    </dgm:pt>
    <dgm:pt modelId="{30DA75B1-9A85-41A4-BB64-737C5EF21AA5}">
      <dgm:prSet phldrT="[Text]"/>
      <dgm:spPr/>
      <dgm:t>
        <a:bodyPr/>
        <a:lstStyle/>
        <a:p>
          <a:endParaRPr lang="en-GB" dirty="0"/>
        </a:p>
      </dgm:t>
    </dgm:pt>
    <dgm:pt modelId="{D43F3E07-DD75-4E41-AF52-848C9590E9DA}" type="parTrans" cxnId="{0B5904A2-B719-4B63-B3C3-5A428F1078FF}">
      <dgm:prSet/>
      <dgm:spPr/>
      <dgm:t>
        <a:bodyPr/>
        <a:lstStyle/>
        <a:p>
          <a:endParaRPr lang="en-GB"/>
        </a:p>
      </dgm:t>
    </dgm:pt>
    <dgm:pt modelId="{9CE9E39F-ACC1-4264-A15D-632619EFDEFC}" type="sibTrans" cxnId="{0B5904A2-B719-4B63-B3C3-5A428F1078FF}">
      <dgm:prSet/>
      <dgm:spPr>
        <a:solidFill>
          <a:srgbClr val="C1DBE5"/>
        </a:solidFill>
      </dgm:spPr>
      <dgm:t>
        <a:bodyPr/>
        <a:lstStyle/>
        <a:p>
          <a:endParaRPr lang="en-GB"/>
        </a:p>
      </dgm:t>
    </dgm:pt>
    <dgm:pt modelId="{CB6015DF-69D4-4315-8148-599BF1C52028}">
      <dgm:prSet phldrT="[Text]"/>
      <dgm:spPr/>
      <dgm:t>
        <a:bodyPr/>
        <a:lstStyle/>
        <a:p>
          <a:endParaRPr lang="en-GB" dirty="0"/>
        </a:p>
      </dgm:t>
    </dgm:pt>
    <dgm:pt modelId="{9E520975-90BD-4530-A8CE-025C640AF50F}" type="parTrans" cxnId="{4B67F2F8-3B7F-4B93-ACCA-6CDBB6B82F08}">
      <dgm:prSet/>
      <dgm:spPr/>
      <dgm:t>
        <a:bodyPr/>
        <a:lstStyle/>
        <a:p>
          <a:endParaRPr lang="en-GB"/>
        </a:p>
      </dgm:t>
    </dgm:pt>
    <dgm:pt modelId="{E23CDB38-9F01-4E8B-A3B5-421127CB6AC3}" type="sibTrans" cxnId="{4B67F2F8-3B7F-4B93-ACCA-6CDBB6B82F08}">
      <dgm:prSet/>
      <dgm:spPr>
        <a:solidFill>
          <a:srgbClr val="FBD3C1"/>
        </a:solidFill>
      </dgm:spPr>
      <dgm:t>
        <a:bodyPr/>
        <a:lstStyle/>
        <a:p>
          <a:endParaRPr lang="en-GB"/>
        </a:p>
      </dgm:t>
    </dgm:pt>
    <dgm:pt modelId="{52046AA4-F174-4165-88EE-D87DFB252F1D}" type="pres">
      <dgm:prSet presAssocID="{BD615253-E805-40DE-8F31-1CA302B6553E}" presName="Name0" presStyleCnt="0">
        <dgm:presLayoutVars>
          <dgm:chMax val="7"/>
          <dgm:chPref val="7"/>
          <dgm:dir/>
        </dgm:presLayoutVars>
      </dgm:prSet>
      <dgm:spPr/>
      <dgm:t>
        <a:bodyPr/>
        <a:lstStyle/>
        <a:p>
          <a:endParaRPr lang="en-GB"/>
        </a:p>
      </dgm:t>
    </dgm:pt>
    <dgm:pt modelId="{8B4FFE4C-0745-48F1-B716-510069E3F979}" type="pres">
      <dgm:prSet presAssocID="{BD615253-E805-40DE-8F31-1CA302B6553E}" presName="dot1" presStyleLbl="alignNode1" presStyleIdx="0" presStyleCnt="10"/>
      <dgm:spPr/>
    </dgm:pt>
    <dgm:pt modelId="{6307B381-70A4-4557-B843-56BB6C71BC17}" type="pres">
      <dgm:prSet presAssocID="{BD615253-E805-40DE-8F31-1CA302B6553E}" presName="dot2" presStyleLbl="alignNode1" presStyleIdx="1" presStyleCnt="10"/>
      <dgm:spPr/>
    </dgm:pt>
    <dgm:pt modelId="{0E3DC252-6267-47EB-9397-327ADD4DC198}" type="pres">
      <dgm:prSet presAssocID="{BD615253-E805-40DE-8F31-1CA302B6553E}" presName="dot3" presStyleLbl="alignNode1" presStyleIdx="2" presStyleCnt="10"/>
      <dgm:spPr/>
    </dgm:pt>
    <dgm:pt modelId="{FF566435-D71E-4BC8-89EA-314CC40CFDD8}" type="pres">
      <dgm:prSet presAssocID="{BD615253-E805-40DE-8F31-1CA302B6553E}" presName="dotArrow1" presStyleLbl="alignNode1" presStyleIdx="3" presStyleCnt="10"/>
      <dgm:spPr/>
    </dgm:pt>
    <dgm:pt modelId="{A5077B22-91C1-4BD9-838A-CE9D9FA3A9C9}" type="pres">
      <dgm:prSet presAssocID="{BD615253-E805-40DE-8F31-1CA302B6553E}" presName="dotArrow2" presStyleLbl="alignNode1" presStyleIdx="4" presStyleCnt="10"/>
      <dgm:spPr/>
    </dgm:pt>
    <dgm:pt modelId="{A9C293BF-0E3D-48DC-895B-09E82C9D7FED}" type="pres">
      <dgm:prSet presAssocID="{BD615253-E805-40DE-8F31-1CA302B6553E}" presName="dotArrow3" presStyleLbl="alignNode1" presStyleIdx="5" presStyleCnt="10"/>
      <dgm:spPr/>
    </dgm:pt>
    <dgm:pt modelId="{E75C6737-1367-495A-85AA-0C1F3CB59DB8}" type="pres">
      <dgm:prSet presAssocID="{BD615253-E805-40DE-8F31-1CA302B6553E}" presName="dotArrow4" presStyleLbl="alignNode1" presStyleIdx="6" presStyleCnt="10"/>
      <dgm:spPr/>
    </dgm:pt>
    <dgm:pt modelId="{7AD2E948-E234-497D-AC68-BDC8E6E422FC}" type="pres">
      <dgm:prSet presAssocID="{BD615253-E805-40DE-8F31-1CA302B6553E}" presName="dotArrow5" presStyleLbl="alignNode1" presStyleIdx="7" presStyleCnt="10"/>
      <dgm:spPr/>
    </dgm:pt>
    <dgm:pt modelId="{B822169D-54E3-47C8-BB57-1372EDB87809}" type="pres">
      <dgm:prSet presAssocID="{BD615253-E805-40DE-8F31-1CA302B6553E}" presName="dotArrow6" presStyleLbl="alignNode1" presStyleIdx="8" presStyleCnt="10"/>
      <dgm:spPr/>
    </dgm:pt>
    <dgm:pt modelId="{E339C4E4-4B69-4271-B0D7-B236DE16C487}" type="pres">
      <dgm:prSet presAssocID="{BD615253-E805-40DE-8F31-1CA302B6553E}" presName="dotArrow7" presStyleLbl="alignNode1" presStyleIdx="9" presStyleCnt="10"/>
      <dgm:spPr/>
    </dgm:pt>
    <dgm:pt modelId="{5586884B-3A33-41AF-A920-69AC6E363266}" type="pres">
      <dgm:prSet presAssocID="{30DA75B1-9A85-41A4-BB64-737C5EF21AA5}" presName="parTx1" presStyleLbl="node1" presStyleIdx="0" presStyleCnt="2"/>
      <dgm:spPr/>
      <dgm:t>
        <a:bodyPr/>
        <a:lstStyle/>
        <a:p>
          <a:endParaRPr lang="en-GB"/>
        </a:p>
      </dgm:t>
    </dgm:pt>
    <dgm:pt modelId="{D86DFE54-0CB8-4318-BB81-BEF3B4538FE8}" type="pres">
      <dgm:prSet presAssocID="{9CE9E39F-ACC1-4264-A15D-632619EFDEFC}" presName="picture1" presStyleCnt="0"/>
      <dgm:spPr/>
    </dgm:pt>
    <dgm:pt modelId="{03D0682A-FD08-4A02-8DE9-9B14C837C588}" type="pres">
      <dgm:prSet presAssocID="{9CE9E39F-ACC1-4264-A15D-632619EFDEFC}" presName="imageRepeatNode" presStyleLbl="fgImgPlace1" presStyleIdx="0" presStyleCnt="2"/>
      <dgm:spPr/>
      <dgm:t>
        <a:bodyPr/>
        <a:lstStyle/>
        <a:p>
          <a:endParaRPr lang="en-GB"/>
        </a:p>
      </dgm:t>
    </dgm:pt>
    <dgm:pt modelId="{E0132A5E-99A9-42A8-A0DB-5FB31C6C54CF}" type="pres">
      <dgm:prSet presAssocID="{CB6015DF-69D4-4315-8148-599BF1C52028}" presName="parTx2" presStyleLbl="node1" presStyleIdx="1" presStyleCnt="2"/>
      <dgm:spPr/>
      <dgm:t>
        <a:bodyPr/>
        <a:lstStyle/>
        <a:p>
          <a:endParaRPr lang="en-GB"/>
        </a:p>
      </dgm:t>
    </dgm:pt>
    <dgm:pt modelId="{C18ADA8C-1C58-4E48-BEB5-A92967EFD914}" type="pres">
      <dgm:prSet presAssocID="{E23CDB38-9F01-4E8B-A3B5-421127CB6AC3}" presName="picture2" presStyleCnt="0"/>
      <dgm:spPr/>
    </dgm:pt>
    <dgm:pt modelId="{F8C6762D-4CB3-4420-A538-0F0D004ABE2B}" type="pres">
      <dgm:prSet presAssocID="{E23CDB38-9F01-4E8B-A3B5-421127CB6AC3}" presName="imageRepeatNode" presStyleLbl="fgImgPlace1" presStyleIdx="1" presStyleCnt="2"/>
      <dgm:spPr/>
      <dgm:t>
        <a:bodyPr/>
        <a:lstStyle/>
        <a:p>
          <a:endParaRPr lang="en-GB"/>
        </a:p>
      </dgm:t>
    </dgm:pt>
  </dgm:ptLst>
  <dgm:cxnLst>
    <dgm:cxn modelId="{B1F29031-8543-4575-B8F7-2D5F574E32E6}" type="presOf" srcId="{9CE9E39F-ACC1-4264-A15D-632619EFDEFC}" destId="{03D0682A-FD08-4A02-8DE9-9B14C837C588}" srcOrd="0" destOrd="0" presId="urn:microsoft.com/office/officeart/2008/layout/AscendingPictureAccentProcess"/>
    <dgm:cxn modelId="{FB520A73-2574-47ED-9124-4C3841573CB0}" type="presOf" srcId="{30DA75B1-9A85-41A4-BB64-737C5EF21AA5}" destId="{5586884B-3A33-41AF-A920-69AC6E363266}" srcOrd="0" destOrd="0" presId="urn:microsoft.com/office/officeart/2008/layout/AscendingPictureAccentProcess"/>
    <dgm:cxn modelId="{4B67F2F8-3B7F-4B93-ACCA-6CDBB6B82F08}" srcId="{BD615253-E805-40DE-8F31-1CA302B6553E}" destId="{CB6015DF-69D4-4315-8148-599BF1C52028}" srcOrd="1" destOrd="0" parTransId="{9E520975-90BD-4530-A8CE-025C640AF50F}" sibTransId="{E23CDB38-9F01-4E8B-A3B5-421127CB6AC3}"/>
    <dgm:cxn modelId="{EDD1B48B-2B73-4D34-AE55-C56B89607941}" type="presOf" srcId="{BD615253-E805-40DE-8F31-1CA302B6553E}" destId="{52046AA4-F174-4165-88EE-D87DFB252F1D}" srcOrd="0" destOrd="0" presId="urn:microsoft.com/office/officeart/2008/layout/AscendingPictureAccentProcess"/>
    <dgm:cxn modelId="{82D15E97-83A8-4B20-A90C-235D81198A02}" type="presOf" srcId="{CB6015DF-69D4-4315-8148-599BF1C52028}" destId="{E0132A5E-99A9-42A8-A0DB-5FB31C6C54CF}" srcOrd="0" destOrd="0" presId="urn:microsoft.com/office/officeart/2008/layout/AscendingPictureAccentProcess"/>
    <dgm:cxn modelId="{48633994-EBEF-4A44-A948-8FF5EF55365F}" type="presOf" srcId="{E23CDB38-9F01-4E8B-A3B5-421127CB6AC3}" destId="{F8C6762D-4CB3-4420-A538-0F0D004ABE2B}" srcOrd="0" destOrd="0" presId="urn:microsoft.com/office/officeart/2008/layout/AscendingPictureAccentProcess"/>
    <dgm:cxn modelId="{0B5904A2-B719-4B63-B3C3-5A428F1078FF}" srcId="{BD615253-E805-40DE-8F31-1CA302B6553E}" destId="{30DA75B1-9A85-41A4-BB64-737C5EF21AA5}" srcOrd="0" destOrd="0" parTransId="{D43F3E07-DD75-4E41-AF52-848C9590E9DA}" sibTransId="{9CE9E39F-ACC1-4264-A15D-632619EFDEFC}"/>
    <dgm:cxn modelId="{2A9E0526-C35A-428F-BBA9-6E5618B2638D}" type="presParOf" srcId="{52046AA4-F174-4165-88EE-D87DFB252F1D}" destId="{8B4FFE4C-0745-48F1-B716-510069E3F979}" srcOrd="0" destOrd="0" presId="urn:microsoft.com/office/officeart/2008/layout/AscendingPictureAccentProcess"/>
    <dgm:cxn modelId="{76642404-418F-481C-9F64-DFE3E151C359}" type="presParOf" srcId="{52046AA4-F174-4165-88EE-D87DFB252F1D}" destId="{6307B381-70A4-4557-B843-56BB6C71BC17}" srcOrd="1" destOrd="0" presId="urn:microsoft.com/office/officeart/2008/layout/AscendingPictureAccentProcess"/>
    <dgm:cxn modelId="{04A1A8BB-128A-4C10-8D44-CCEFAF91C4C5}" type="presParOf" srcId="{52046AA4-F174-4165-88EE-D87DFB252F1D}" destId="{0E3DC252-6267-47EB-9397-327ADD4DC198}" srcOrd="2" destOrd="0" presId="urn:microsoft.com/office/officeart/2008/layout/AscendingPictureAccentProcess"/>
    <dgm:cxn modelId="{F6869880-7252-4003-B171-A502CF49C9A9}" type="presParOf" srcId="{52046AA4-F174-4165-88EE-D87DFB252F1D}" destId="{FF566435-D71E-4BC8-89EA-314CC40CFDD8}" srcOrd="3" destOrd="0" presId="urn:microsoft.com/office/officeart/2008/layout/AscendingPictureAccentProcess"/>
    <dgm:cxn modelId="{FAEA967D-F66E-4151-B223-A75E8B901FAF}" type="presParOf" srcId="{52046AA4-F174-4165-88EE-D87DFB252F1D}" destId="{A5077B22-91C1-4BD9-838A-CE9D9FA3A9C9}" srcOrd="4" destOrd="0" presId="urn:microsoft.com/office/officeart/2008/layout/AscendingPictureAccentProcess"/>
    <dgm:cxn modelId="{1C9FE292-E2B1-4971-84DE-83E6976A6AA1}" type="presParOf" srcId="{52046AA4-F174-4165-88EE-D87DFB252F1D}" destId="{A9C293BF-0E3D-48DC-895B-09E82C9D7FED}" srcOrd="5" destOrd="0" presId="urn:microsoft.com/office/officeart/2008/layout/AscendingPictureAccentProcess"/>
    <dgm:cxn modelId="{5C5C94E2-9D69-47EE-9225-D9B214A2A345}" type="presParOf" srcId="{52046AA4-F174-4165-88EE-D87DFB252F1D}" destId="{E75C6737-1367-495A-85AA-0C1F3CB59DB8}" srcOrd="6" destOrd="0" presId="urn:microsoft.com/office/officeart/2008/layout/AscendingPictureAccentProcess"/>
    <dgm:cxn modelId="{D5F8C754-97A9-4169-B838-0823746AE8B7}" type="presParOf" srcId="{52046AA4-F174-4165-88EE-D87DFB252F1D}" destId="{7AD2E948-E234-497D-AC68-BDC8E6E422FC}" srcOrd="7" destOrd="0" presId="urn:microsoft.com/office/officeart/2008/layout/AscendingPictureAccentProcess"/>
    <dgm:cxn modelId="{FE90A933-BEA0-4F37-83FC-9429830D480A}" type="presParOf" srcId="{52046AA4-F174-4165-88EE-D87DFB252F1D}" destId="{B822169D-54E3-47C8-BB57-1372EDB87809}" srcOrd="8" destOrd="0" presId="urn:microsoft.com/office/officeart/2008/layout/AscendingPictureAccentProcess"/>
    <dgm:cxn modelId="{DF694627-75AD-43CD-9753-A8015A8FE898}" type="presParOf" srcId="{52046AA4-F174-4165-88EE-D87DFB252F1D}" destId="{E339C4E4-4B69-4271-B0D7-B236DE16C487}" srcOrd="9" destOrd="0" presId="urn:microsoft.com/office/officeart/2008/layout/AscendingPictureAccentProcess"/>
    <dgm:cxn modelId="{1FEE29CB-DEAC-42DC-AD66-1C0D5BF8AEE2}" type="presParOf" srcId="{52046AA4-F174-4165-88EE-D87DFB252F1D}" destId="{5586884B-3A33-41AF-A920-69AC6E363266}" srcOrd="10" destOrd="0" presId="urn:microsoft.com/office/officeart/2008/layout/AscendingPictureAccentProcess"/>
    <dgm:cxn modelId="{A299A76F-8BCB-40E7-9EBC-B602A4F4F79E}" type="presParOf" srcId="{52046AA4-F174-4165-88EE-D87DFB252F1D}" destId="{D86DFE54-0CB8-4318-BB81-BEF3B4538FE8}" srcOrd="11" destOrd="0" presId="urn:microsoft.com/office/officeart/2008/layout/AscendingPictureAccentProcess"/>
    <dgm:cxn modelId="{2A0A7072-9C70-47DD-A9CE-B1A5B5653EA9}" type="presParOf" srcId="{D86DFE54-0CB8-4318-BB81-BEF3B4538FE8}" destId="{03D0682A-FD08-4A02-8DE9-9B14C837C588}" srcOrd="0" destOrd="0" presId="urn:microsoft.com/office/officeart/2008/layout/AscendingPictureAccentProcess"/>
    <dgm:cxn modelId="{C9E6B251-91E2-4C3F-BA58-EDE98CA2CF88}" type="presParOf" srcId="{52046AA4-F174-4165-88EE-D87DFB252F1D}" destId="{E0132A5E-99A9-42A8-A0DB-5FB31C6C54CF}" srcOrd="12" destOrd="0" presId="urn:microsoft.com/office/officeart/2008/layout/AscendingPictureAccentProcess"/>
    <dgm:cxn modelId="{462C133C-1E40-4ED9-982A-5FFC50BBB56F}" type="presParOf" srcId="{52046AA4-F174-4165-88EE-D87DFB252F1D}" destId="{C18ADA8C-1C58-4E48-BEB5-A92967EFD914}" srcOrd="13" destOrd="0" presId="urn:microsoft.com/office/officeart/2008/layout/AscendingPictureAccentProcess"/>
    <dgm:cxn modelId="{43F42C02-2869-4A23-A7A2-17233A55175B}" type="presParOf" srcId="{C18ADA8C-1C58-4E48-BEB5-A92967EFD914}" destId="{F8C6762D-4CB3-4420-A538-0F0D004ABE2B}" srcOrd="0" destOrd="0" presId="urn:microsoft.com/office/officeart/2008/layout/AscendingPictureAccentProces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0.xml><?xml version="1.0" encoding="utf-8"?>
<dgm:dataModel xmlns:dgm="http://schemas.openxmlformats.org/drawingml/2006/diagram" xmlns:a="http://schemas.openxmlformats.org/drawingml/2006/main">
  <dgm:ptLst>
    <dgm:pt modelId="{877964DD-9331-4354-81ED-DAF83ABE1A80}" type="doc">
      <dgm:prSet loTypeId="urn:microsoft.com/office/officeart/2005/8/layout/radial2" loCatId="relationship" qsTypeId="urn:microsoft.com/office/officeart/2005/8/quickstyle/simple1" qsCatId="simple" csTypeId="urn:microsoft.com/office/officeart/2005/8/colors/colorful5" csCatId="colorful" phldr="1"/>
      <dgm:spPr/>
      <dgm:t>
        <a:bodyPr/>
        <a:lstStyle/>
        <a:p>
          <a:endParaRPr lang="en-GB"/>
        </a:p>
      </dgm:t>
    </dgm:pt>
    <dgm:pt modelId="{C9A4D45F-B0D0-45D7-A991-0370B65E193B}">
      <dgm:prSet phldrT="[Text]"/>
      <dgm:spPr/>
      <dgm:t>
        <a:bodyPr/>
        <a:lstStyle/>
        <a:p>
          <a:endParaRPr lang="en-GB" dirty="0"/>
        </a:p>
      </dgm:t>
    </dgm:pt>
    <dgm:pt modelId="{6D914395-C14A-4292-9F46-235326CE98C2}" type="parTrans" cxnId="{53B8E9BA-0239-4DDD-AC12-8DCC95143F6F}">
      <dgm:prSet/>
      <dgm:spPr/>
      <dgm:t>
        <a:bodyPr/>
        <a:lstStyle/>
        <a:p>
          <a:endParaRPr lang="en-GB"/>
        </a:p>
      </dgm:t>
    </dgm:pt>
    <dgm:pt modelId="{1732E1C3-5D91-42B5-87F6-7CD04586A7A4}" type="sibTrans" cxnId="{53B8E9BA-0239-4DDD-AC12-8DCC95143F6F}">
      <dgm:prSet/>
      <dgm:spPr/>
      <dgm:t>
        <a:bodyPr/>
        <a:lstStyle/>
        <a:p>
          <a:endParaRPr lang="en-GB"/>
        </a:p>
      </dgm:t>
    </dgm:pt>
    <dgm:pt modelId="{D963299E-E4F0-4CB2-82C0-DDB79AB81821}">
      <dgm:prSet phldrT="[Text]"/>
      <dgm:spPr/>
      <dgm:t>
        <a:bodyPr/>
        <a:lstStyle/>
        <a:p>
          <a:endParaRPr lang="en-GB" dirty="0"/>
        </a:p>
      </dgm:t>
    </dgm:pt>
    <dgm:pt modelId="{45E70AD6-FD84-47C5-82CB-1163B35C5FAE}" type="parTrans" cxnId="{EF05665C-CA7D-46BF-94D7-89F54335429C}">
      <dgm:prSet/>
      <dgm:spPr/>
      <dgm:t>
        <a:bodyPr/>
        <a:lstStyle/>
        <a:p>
          <a:endParaRPr lang="en-GB"/>
        </a:p>
      </dgm:t>
    </dgm:pt>
    <dgm:pt modelId="{C4E80FFE-1045-4B45-8464-6AE91538C96A}" type="sibTrans" cxnId="{EF05665C-CA7D-46BF-94D7-89F54335429C}">
      <dgm:prSet/>
      <dgm:spPr/>
      <dgm:t>
        <a:bodyPr/>
        <a:lstStyle/>
        <a:p>
          <a:endParaRPr lang="en-GB"/>
        </a:p>
      </dgm:t>
    </dgm:pt>
    <dgm:pt modelId="{49D5BCFB-626A-4E49-9B4F-8ACF081DECA8}">
      <dgm:prSet phldrT="[Text]"/>
      <dgm:spPr/>
      <dgm:t>
        <a:bodyPr/>
        <a:lstStyle/>
        <a:p>
          <a:endParaRPr lang="en-GB" dirty="0"/>
        </a:p>
      </dgm:t>
    </dgm:pt>
    <dgm:pt modelId="{03E50444-9FB1-4B81-AADA-B3CF624395CA}" type="parTrans" cxnId="{BFFBF92F-4A17-4BD6-9C1E-04229C7BE1FA}">
      <dgm:prSet/>
      <dgm:spPr/>
      <dgm:t>
        <a:bodyPr/>
        <a:lstStyle/>
        <a:p>
          <a:endParaRPr lang="en-GB"/>
        </a:p>
      </dgm:t>
    </dgm:pt>
    <dgm:pt modelId="{7A971F5C-0586-4438-8D8C-B7A2B9838E4E}" type="sibTrans" cxnId="{BFFBF92F-4A17-4BD6-9C1E-04229C7BE1FA}">
      <dgm:prSet/>
      <dgm:spPr/>
      <dgm:t>
        <a:bodyPr/>
        <a:lstStyle/>
        <a:p>
          <a:endParaRPr lang="en-GB"/>
        </a:p>
      </dgm:t>
    </dgm:pt>
    <dgm:pt modelId="{D00716EE-E082-4589-B654-6F7C91CB1696}">
      <dgm:prSet phldrT="[Text]"/>
      <dgm:spPr/>
      <dgm:t>
        <a:bodyPr/>
        <a:lstStyle/>
        <a:p>
          <a:endParaRPr lang="en-GB" dirty="0"/>
        </a:p>
      </dgm:t>
    </dgm:pt>
    <dgm:pt modelId="{E548EF19-94F2-4750-B45F-414F57A1A190}" type="parTrans" cxnId="{7E094F22-0B08-453A-8AF5-267762B39732}">
      <dgm:prSet/>
      <dgm:spPr/>
      <dgm:t>
        <a:bodyPr/>
        <a:lstStyle/>
        <a:p>
          <a:endParaRPr lang="en-GB"/>
        </a:p>
      </dgm:t>
    </dgm:pt>
    <dgm:pt modelId="{93D7011E-3A2F-4162-8289-0E838BB3F410}" type="sibTrans" cxnId="{7E094F22-0B08-453A-8AF5-267762B39732}">
      <dgm:prSet/>
      <dgm:spPr/>
      <dgm:t>
        <a:bodyPr/>
        <a:lstStyle/>
        <a:p>
          <a:endParaRPr lang="en-GB"/>
        </a:p>
      </dgm:t>
    </dgm:pt>
    <dgm:pt modelId="{A3BC8C63-6024-45CA-8874-ECE1A2239BFC}">
      <dgm:prSet phldrT="[Text]"/>
      <dgm:spPr/>
      <dgm:t>
        <a:bodyPr/>
        <a:lstStyle/>
        <a:p>
          <a:endParaRPr lang="en-GB" dirty="0"/>
        </a:p>
      </dgm:t>
    </dgm:pt>
    <dgm:pt modelId="{0E86CC8F-8F3F-4CB7-B5D1-3E942E08E354}" type="parTrans" cxnId="{4BB3E57B-21F8-4470-9F00-7F841D518351}">
      <dgm:prSet/>
      <dgm:spPr/>
      <dgm:t>
        <a:bodyPr/>
        <a:lstStyle/>
        <a:p>
          <a:endParaRPr lang="en-GB"/>
        </a:p>
      </dgm:t>
    </dgm:pt>
    <dgm:pt modelId="{DA39AC9C-785E-48E8-9DB1-586057BD73F7}" type="sibTrans" cxnId="{4BB3E57B-21F8-4470-9F00-7F841D518351}">
      <dgm:prSet/>
      <dgm:spPr/>
      <dgm:t>
        <a:bodyPr/>
        <a:lstStyle/>
        <a:p>
          <a:endParaRPr lang="en-GB"/>
        </a:p>
      </dgm:t>
    </dgm:pt>
    <dgm:pt modelId="{FCE362EE-A230-4CB4-B8FD-ED762C71F464}">
      <dgm:prSet phldrT="[Text]"/>
      <dgm:spPr/>
      <dgm:t>
        <a:bodyPr/>
        <a:lstStyle/>
        <a:p>
          <a:endParaRPr lang="en-GB" dirty="0"/>
        </a:p>
      </dgm:t>
    </dgm:pt>
    <dgm:pt modelId="{3D856C69-ED81-45AD-AA3E-1EAAB63C2DA2}" type="parTrans" cxnId="{19B956FC-94A8-495F-A601-E3BEE41B792C}">
      <dgm:prSet/>
      <dgm:spPr/>
      <dgm:t>
        <a:bodyPr/>
        <a:lstStyle/>
        <a:p>
          <a:endParaRPr lang="en-GB"/>
        </a:p>
      </dgm:t>
    </dgm:pt>
    <dgm:pt modelId="{76231C4A-1F48-4B2E-9BAB-8F3663B7E7FD}" type="sibTrans" cxnId="{19B956FC-94A8-495F-A601-E3BEE41B792C}">
      <dgm:prSet/>
      <dgm:spPr/>
      <dgm:t>
        <a:bodyPr/>
        <a:lstStyle/>
        <a:p>
          <a:endParaRPr lang="en-GB"/>
        </a:p>
      </dgm:t>
    </dgm:pt>
    <dgm:pt modelId="{B6896AA7-F445-44FF-8B54-B1820E7C705C}">
      <dgm:prSet phldrT="[Text]"/>
      <dgm:spPr/>
      <dgm:t>
        <a:bodyPr/>
        <a:lstStyle/>
        <a:p>
          <a:endParaRPr lang="en-GB" dirty="0"/>
        </a:p>
      </dgm:t>
    </dgm:pt>
    <dgm:pt modelId="{0818C387-F15B-4EEB-BB74-C39E29B8DD53}" type="parTrans" cxnId="{25740266-B40B-4C22-BD57-A299E58CF6BE}">
      <dgm:prSet/>
      <dgm:spPr/>
      <dgm:t>
        <a:bodyPr/>
        <a:lstStyle/>
        <a:p>
          <a:endParaRPr lang="en-GB"/>
        </a:p>
      </dgm:t>
    </dgm:pt>
    <dgm:pt modelId="{93B598B5-AAE4-47C2-BFCF-05D6D8671F66}" type="sibTrans" cxnId="{25740266-B40B-4C22-BD57-A299E58CF6BE}">
      <dgm:prSet/>
      <dgm:spPr/>
      <dgm:t>
        <a:bodyPr/>
        <a:lstStyle/>
        <a:p>
          <a:endParaRPr lang="en-GB"/>
        </a:p>
      </dgm:t>
    </dgm:pt>
    <dgm:pt modelId="{C75EEEB5-9C6A-4D35-BEAC-778850A8DC1C}">
      <dgm:prSet phldrT="[Text]"/>
      <dgm:spPr/>
      <dgm:t>
        <a:bodyPr/>
        <a:lstStyle/>
        <a:p>
          <a:endParaRPr lang="en-GB" dirty="0"/>
        </a:p>
      </dgm:t>
    </dgm:pt>
    <dgm:pt modelId="{4AF2DFB0-7766-446F-AC3E-4A95D9573CE0}" type="parTrans" cxnId="{25E79590-5350-482F-8661-F230AD835A88}">
      <dgm:prSet/>
      <dgm:spPr/>
      <dgm:t>
        <a:bodyPr/>
        <a:lstStyle/>
        <a:p>
          <a:endParaRPr lang="en-GB"/>
        </a:p>
      </dgm:t>
    </dgm:pt>
    <dgm:pt modelId="{E97552CB-BA7C-4E61-B9F5-BF614AA7B0D9}" type="sibTrans" cxnId="{25E79590-5350-482F-8661-F230AD835A88}">
      <dgm:prSet/>
      <dgm:spPr/>
      <dgm:t>
        <a:bodyPr/>
        <a:lstStyle/>
        <a:p>
          <a:endParaRPr lang="en-GB"/>
        </a:p>
      </dgm:t>
    </dgm:pt>
    <dgm:pt modelId="{AE612713-8060-4A62-8068-99A7A0858124}">
      <dgm:prSet phldrT="[Text]"/>
      <dgm:spPr/>
      <dgm:t>
        <a:bodyPr/>
        <a:lstStyle/>
        <a:p>
          <a:endParaRPr lang="en-GB" dirty="0"/>
        </a:p>
      </dgm:t>
    </dgm:pt>
    <dgm:pt modelId="{09FBE427-E872-411F-9320-79C889ECC2F1}" type="parTrans" cxnId="{BCF6654A-76DB-40B8-9225-F047BADAC31D}">
      <dgm:prSet/>
      <dgm:spPr/>
      <dgm:t>
        <a:bodyPr/>
        <a:lstStyle/>
        <a:p>
          <a:endParaRPr lang="en-GB"/>
        </a:p>
      </dgm:t>
    </dgm:pt>
    <dgm:pt modelId="{5EC598C7-B704-40F7-84FF-8DD34B69F498}" type="sibTrans" cxnId="{BCF6654A-76DB-40B8-9225-F047BADAC31D}">
      <dgm:prSet/>
      <dgm:spPr/>
      <dgm:t>
        <a:bodyPr/>
        <a:lstStyle/>
        <a:p>
          <a:endParaRPr lang="en-GB"/>
        </a:p>
      </dgm:t>
    </dgm:pt>
    <dgm:pt modelId="{7D941A1A-3B5C-4FB0-AA58-170EDBEB5E82}" type="pres">
      <dgm:prSet presAssocID="{877964DD-9331-4354-81ED-DAF83ABE1A80}" presName="composite" presStyleCnt="0">
        <dgm:presLayoutVars>
          <dgm:chMax val="5"/>
          <dgm:dir/>
          <dgm:animLvl val="ctr"/>
          <dgm:resizeHandles val="exact"/>
        </dgm:presLayoutVars>
      </dgm:prSet>
      <dgm:spPr/>
      <dgm:t>
        <a:bodyPr/>
        <a:lstStyle/>
        <a:p>
          <a:endParaRPr lang="en-GB"/>
        </a:p>
      </dgm:t>
    </dgm:pt>
    <dgm:pt modelId="{D48F8187-A062-4EE6-A867-CAB581326775}" type="pres">
      <dgm:prSet presAssocID="{877964DD-9331-4354-81ED-DAF83ABE1A80}" presName="cycle" presStyleCnt="0"/>
      <dgm:spPr/>
    </dgm:pt>
    <dgm:pt modelId="{AF9D007F-2D6F-4A60-A38B-D5007781B099}" type="pres">
      <dgm:prSet presAssocID="{877964DD-9331-4354-81ED-DAF83ABE1A80}" presName="centerShape" presStyleCnt="0"/>
      <dgm:spPr/>
    </dgm:pt>
    <dgm:pt modelId="{1494B267-4B72-4EDB-B86A-82E838836D4E}" type="pres">
      <dgm:prSet presAssocID="{877964DD-9331-4354-81ED-DAF83ABE1A80}" presName="connSite" presStyleLbl="node1" presStyleIdx="0" presStyleCnt="4"/>
      <dgm:spPr/>
    </dgm:pt>
    <dgm:pt modelId="{991275A7-4005-41DA-8279-B6C2D5A854F8}" type="pres">
      <dgm:prSet presAssocID="{877964DD-9331-4354-81ED-DAF83ABE1A80}" presName="visible" presStyleLbl="node1" presStyleIdx="0" presStyleCnt="4"/>
      <dgm:spPr>
        <a:solidFill>
          <a:srgbClr val="4BACC6"/>
        </a:solidFill>
      </dgm:spPr>
    </dgm:pt>
    <dgm:pt modelId="{3BC93A98-5ECE-45D3-9461-01ACB86F2AF1}" type="pres">
      <dgm:prSet presAssocID="{6D914395-C14A-4292-9F46-235326CE98C2}" presName="Name25" presStyleLbl="parChTrans1D1" presStyleIdx="0" presStyleCnt="3"/>
      <dgm:spPr/>
      <dgm:t>
        <a:bodyPr/>
        <a:lstStyle/>
        <a:p>
          <a:endParaRPr lang="en-GB"/>
        </a:p>
      </dgm:t>
    </dgm:pt>
    <dgm:pt modelId="{AB2500FD-78E2-4BA2-9E06-F65ADD533FCD}" type="pres">
      <dgm:prSet presAssocID="{C9A4D45F-B0D0-45D7-A991-0370B65E193B}" presName="node" presStyleCnt="0"/>
      <dgm:spPr/>
    </dgm:pt>
    <dgm:pt modelId="{E08F0006-B775-4B92-B493-DFC82CC67F97}" type="pres">
      <dgm:prSet presAssocID="{C9A4D45F-B0D0-45D7-A991-0370B65E193B}" presName="parentNode" presStyleLbl="node1" presStyleIdx="1" presStyleCnt="4">
        <dgm:presLayoutVars>
          <dgm:chMax val="1"/>
          <dgm:bulletEnabled val="1"/>
        </dgm:presLayoutVars>
      </dgm:prSet>
      <dgm:spPr/>
      <dgm:t>
        <a:bodyPr/>
        <a:lstStyle/>
        <a:p>
          <a:endParaRPr lang="en-GB"/>
        </a:p>
      </dgm:t>
    </dgm:pt>
    <dgm:pt modelId="{68416C4F-DB8E-42D1-9741-0A64FF511DD3}" type="pres">
      <dgm:prSet presAssocID="{C9A4D45F-B0D0-45D7-A991-0370B65E193B}" presName="childNode" presStyleLbl="revTx" presStyleIdx="0" presStyleCnt="3">
        <dgm:presLayoutVars>
          <dgm:bulletEnabled val="1"/>
        </dgm:presLayoutVars>
      </dgm:prSet>
      <dgm:spPr/>
      <dgm:t>
        <a:bodyPr/>
        <a:lstStyle/>
        <a:p>
          <a:endParaRPr lang="en-GB"/>
        </a:p>
      </dgm:t>
    </dgm:pt>
    <dgm:pt modelId="{B665DB77-9EE1-4FB8-BE4C-5D43C91E0B34}" type="pres">
      <dgm:prSet presAssocID="{E548EF19-94F2-4750-B45F-414F57A1A190}" presName="Name25" presStyleLbl="parChTrans1D1" presStyleIdx="1" presStyleCnt="3"/>
      <dgm:spPr/>
      <dgm:t>
        <a:bodyPr/>
        <a:lstStyle/>
        <a:p>
          <a:endParaRPr lang="en-GB"/>
        </a:p>
      </dgm:t>
    </dgm:pt>
    <dgm:pt modelId="{F1D4D233-C516-40F2-B7DD-0BD9F24ABF29}" type="pres">
      <dgm:prSet presAssocID="{D00716EE-E082-4589-B654-6F7C91CB1696}" presName="node" presStyleCnt="0"/>
      <dgm:spPr/>
    </dgm:pt>
    <dgm:pt modelId="{C5FBFB03-FBC7-4AB6-B2AD-584CFB0B5CB6}" type="pres">
      <dgm:prSet presAssocID="{D00716EE-E082-4589-B654-6F7C91CB1696}" presName="parentNode" presStyleLbl="node1" presStyleIdx="2" presStyleCnt="4">
        <dgm:presLayoutVars>
          <dgm:chMax val="1"/>
          <dgm:bulletEnabled val="1"/>
        </dgm:presLayoutVars>
      </dgm:prSet>
      <dgm:spPr/>
      <dgm:t>
        <a:bodyPr/>
        <a:lstStyle/>
        <a:p>
          <a:endParaRPr lang="en-GB"/>
        </a:p>
      </dgm:t>
    </dgm:pt>
    <dgm:pt modelId="{6F300ACC-82AF-4D6F-AC4C-B2421FA4D8F4}" type="pres">
      <dgm:prSet presAssocID="{D00716EE-E082-4589-B654-6F7C91CB1696}" presName="childNode" presStyleLbl="revTx" presStyleIdx="1" presStyleCnt="3">
        <dgm:presLayoutVars>
          <dgm:bulletEnabled val="1"/>
        </dgm:presLayoutVars>
      </dgm:prSet>
      <dgm:spPr/>
      <dgm:t>
        <a:bodyPr/>
        <a:lstStyle/>
        <a:p>
          <a:endParaRPr lang="en-GB"/>
        </a:p>
      </dgm:t>
    </dgm:pt>
    <dgm:pt modelId="{D22C6822-8D0F-4465-9FD5-5CCB56AA4E2D}" type="pres">
      <dgm:prSet presAssocID="{0818C387-F15B-4EEB-BB74-C39E29B8DD53}" presName="Name25" presStyleLbl="parChTrans1D1" presStyleIdx="2" presStyleCnt="3"/>
      <dgm:spPr/>
      <dgm:t>
        <a:bodyPr/>
        <a:lstStyle/>
        <a:p>
          <a:endParaRPr lang="en-GB"/>
        </a:p>
      </dgm:t>
    </dgm:pt>
    <dgm:pt modelId="{7FCBB02A-4E17-4035-A491-4A0B69F86E93}" type="pres">
      <dgm:prSet presAssocID="{B6896AA7-F445-44FF-8B54-B1820E7C705C}" presName="node" presStyleCnt="0"/>
      <dgm:spPr/>
    </dgm:pt>
    <dgm:pt modelId="{B29E01C2-15DA-4007-82FC-BF2AD0A5369F}" type="pres">
      <dgm:prSet presAssocID="{B6896AA7-F445-44FF-8B54-B1820E7C705C}" presName="parentNode" presStyleLbl="node1" presStyleIdx="3" presStyleCnt="4">
        <dgm:presLayoutVars>
          <dgm:chMax val="1"/>
          <dgm:bulletEnabled val="1"/>
        </dgm:presLayoutVars>
      </dgm:prSet>
      <dgm:spPr/>
      <dgm:t>
        <a:bodyPr/>
        <a:lstStyle/>
        <a:p>
          <a:endParaRPr lang="en-GB"/>
        </a:p>
      </dgm:t>
    </dgm:pt>
    <dgm:pt modelId="{0C69B071-4A79-49C7-B8DF-BECC0B8EAE85}" type="pres">
      <dgm:prSet presAssocID="{B6896AA7-F445-44FF-8B54-B1820E7C705C}" presName="childNode" presStyleLbl="revTx" presStyleIdx="2" presStyleCnt="3">
        <dgm:presLayoutVars>
          <dgm:bulletEnabled val="1"/>
        </dgm:presLayoutVars>
      </dgm:prSet>
      <dgm:spPr/>
      <dgm:t>
        <a:bodyPr/>
        <a:lstStyle/>
        <a:p>
          <a:endParaRPr lang="en-GB"/>
        </a:p>
      </dgm:t>
    </dgm:pt>
  </dgm:ptLst>
  <dgm:cxnLst>
    <dgm:cxn modelId="{25E79590-5350-482F-8661-F230AD835A88}" srcId="{B6896AA7-F445-44FF-8B54-B1820E7C705C}" destId="{C75EEEB5-9C6A-4D35-BEAC-778850A8DC1C}" srcOrd="0" destOrd="0" parTransId="{4AF2DFB0-7766-446F-AC3E-4A95D9573CE0}" sibTransId="{E97552CB-BA7C-4E61-B9F5-BF614AA7B0D9}"/>
    <dgm:cxn modelId="{486FCA70-0041-44A1-830F-931E7F979D41}" type="presOf" srcId="{D963299E-E4F0-4CB2-82C0-DDB79AB81821}" destId="{68416C4F-DB8E-42D1-9741-0A64FF511DD3}" srcOrd="0" destOrd="0" presId="urn:microsoft.com/office/officeart/2005/8/layout/radial2"/>
    <dgm:cxn modelId="{53B8E9BA-0239-4DDD-AC12-8DCC95143F6F}" srcId="{877964DD-9331-4354-81ED-DAF83ABE1A80}" destId="{C9A4D45F-B0D0-45D7-A991-0370B65E193B}" srcOrd="0" destOrd="0" parTransId="{6D914395-C14A-4292-9F46-235326CE98C2}" sibTransId="{1732E1C3-5D91-42B5-87F6-7CD04586A7A4}"/>
    <dgm:cxn modelId="{25740266-B40B-4C22-BD57-A299E58CF6BE}" srcId="{877964DD-9331-4354-81ED-DAF83ABE1A80}" destId="{B6896AA7-F445-44FF-8B54-B1820E7C705C}" srcOrd="2" destOrd="0" parTransId="{0818C387-F15B-4EEB-BB74-C39E29B8DD53}" sibTransId="{93B598B5-AAE4-47C2-BFCF-05D6D8671F66}"/>
    <dgm:cxn modelId="{F9CC4044-C36A-4653-9707-72AC7D8EA12C}" type="presOf" srcId="{A3BC8C63-6024-45CA-8874-ECE1A2239BFC}" destId="{6F300ACC-82AF-4D6F-AC4C-B2421FA4D8F4}" srcOrd="0" destOrd="0" presId="urn:microsoft.com/office/officeart/2005/8/layout/radial2"/>
    <dgm:cxn modelId="{C6C0A600-0E5C-43B5-B70A-6B90FE51E7DD}" type="presOf" srcId="{6D914395-C14A-4292-9F46-235326CE98C2}" destId="{3BC93A98-5ECE-45D3-9461-01ACB86F2AF1}" srcOrd="0" destOrd="0" presId="urn:microsoft.com/office/officeart/2005/8/layout/radial2"/>
    <dgm:cxn modelId="{C8BDEC7E-1A66-4E3A-B86C-DBF9D68CD193}" type="presOf" srcId="{FCE362EE-A230-4CB4-B8FD-ED762C71F464}" destId="{6F300ACC-82AF-4D6F-AC4C-B2421FA4D8F4}" srcOrd="0" destOrd="1" presId="urn:microsoft.com/office/officeart/2005/8/layout/radial2"/>
    <dgm:cxn modelId="{A4AC1BB0-74E9-4452-B2D8-288500FB33AB}" type="presOf" srcId="{AE612713-8060-4A62-8068-99A7A0858124}" destId="{0C69B071-4A79-49C7-B8DF-BECC0B8EAE85}" srcOrd="0" destOrd="1" presId="urn:microsoft.com/office/officeart/2005/8/layout/radial2"/>
    <dgm:cxn modelId="{BFFBF92F-4A17-4BD6-9C1E-04229C7BE1FA}" srcId="{C9A4D45F-B0D0-45D7-A991-0370B65E193B}" destId="{49D5BCFB-626A-4E49-9B4F-8ACF081DECA8}" srcOrd="1" destOrd="0" parTransId="{03E50444-9FB1-4B81-AADA-B3CF624395CA}" sibTransId="{7A971F5C-0586-4438-8D8C-B7A2B9838E4E}"/>
    <dgm:cxn modelId="{E6C0DEF1-F26B-463B-A85D-57A71C819F64}" type="presOf" srcId="{49D5BCFB-626A-4E49-9B4F-8ACF081DECA8}" destId="{68416C4F-DB8E-42D1-9741-0A64FF511DD3}" srcOrd="0" destOrd="1" presId="urn:microsoft.com/office/officeart/2005/8/layout/radial2"/>
    <dgm:cxn modelId="{EF05665C-CA7D-46BF-94D7-89F54335429C}" srcId="{C9A4D45F-B0D0-45D7-A991-0370B65E193B}" destId="{D963299E-E4F0-4CB2-82C0-DDB79AB81821}" srcOrd="0" destOrd="0" parTransId="{45E70AD6-FD84-47C5-82CB-1163B35C5FAE}" sibTransId="{C4E80FFE-1045-4B45-8464-6AE91538C96A}"/>
    <dgm:cxn modelId="{19B956FC-94A8-495F-A601-E3BEE41B792C}" srcId="{D00716EE-E082-4589-B654-6F7C91CB1696}" destId="{FCE362EE-A230-4CB4-B8FD-ED762C71F464}" srcOrd="1" destOrd="0" parTransId="{3D856C69-ED81-45AD-AA3E-1EAAB63C2DA2}" sibTransId="{76231C4A-1F48-4B2E-9BAB-8F3663B7E7FD}"/>
    <dgm:cxn modelId="{7CAE823B-6AD7-4F61-9690-5ADFFDE6EF1F}" type="presOf" srcId="{D00716EE-E082-4589-B654-6F7C91CB1696}" destId="{C5FBFB03-FBC7-4AB6-B2AD-584CFB0B5CB6}" srcOrd="0" destOrd="0" presId="urn:microsoft.com/office/officeart/2005/8/layout/radial2"/>
    <dgm:cxn modelId="{7E094F22-0B08-453A-8AF5-267762B39732}" srcId="{877964DD-9331-4354-81ED-DAF83ABE1A80}" destId="{D00716EE-E082-4589-B654-6F7C91CB1696}" srcOrd="1" destOrd="0" parTransId="{E548EF19-94F2-4750-B45F-414F57A1A190}" sibTransId="{93D7011E-3A2F-4162-8289-0E838BB3F410}"/>
    <dgm:cxn modelId="{4622199B-65D0-4946-BC35-2694B69554DA}" type="presOf" srcId="{C75EEEB5-9C6A-4D35-BEAC-778850A8DC1C}" destId="{0C69B071-4A79-49C7-B8DF-BECC0B8EAE85}" srcOrd="0" destOrd="0" presId="urn:microsoft.com/office/officeart/2005/8/layout/radial2"/>
    <dgm:cxn modelId="{ADA81027-26EE-45F9-830B-1B5200CAB90E}" type="presOf" srcId="{C9A4D45F-B0D0-45D7-A991-0370B65E193B}" destId="{E08F0006-B775-4B92-B493-DFC82CC67F97}" srcOrd="0" destOrd="0" presId="urn:microsoft.com/office/officeart/2005/8/layout/radial2"/>
    <dgm:cxn modelId="{98C8EB0D-4FA2-41AC-91D0-46E1582C093F}" type="presOf" srcId="{877964DD-9331-4354-81ED-DAF83ABE1A80}" destId="{7D941A1A-3B5C-4FB0-AA58-170EDBEB5E82}" srcOrd="0" destOrd="0" presId="urn:microsoft.com/office/officeart/2005/8/layout/radial2"/>
    <dgm:cxn modelId="{596CCDCD-018C-489D-B931-44E3DA22F69C}" type="presOf" srcId="{B6896AA7-F445-44FF-8B54-B1820E7C705C}" destId="{B29E01C2-15DA-4007-82FC-BF2AD0A5369F}" srcOrd="0" destOrd="0" presId="urn:microsoft.com/office/officeart/2005/8/layout/radial2"/>
    <dgm:cxn modelId="{C43CBD69-179D-4ADF-BC63-5A62290DBC86}" type="presOf" srcId="{0818C387-F15B-4EEB-BB74-C39E29B8DD53}" destId="{D22C6822-8D0F-4465-9FD5-5CCB56AA4E2D}" srcOrd="0" destOrd="0" presId="urn:microsoft.com/office/officeart/2005/8/layout/radial2"/>
    <dgm:cxn modelId="{A7BFCD75-619D-4039-9CCD-CE0B56FCA60A}" type="presOf" srcId="{E548EF19-94F2-4750-B45F-414F57A1A190}" destId="{B665DB77-9EE1-4FB8-BE4C-5D43C91E0B34}" srcOrd="0" destOrd="0" presId="urn:microsoft.com/office/officeart/2005/8/layout/radial2"/>
    <dgm:cxn modelId="{4BB3E57B-21F8-4470-9F00-7F841D518351}" srcId="{D00716EE-E082-4589-B654-6F7C91CB1696}" destId="{A3BC8C63-6024-45CA-8874-ECE1A2239BFC}" srcOrd="0" destOrd="0" parTransId="{0E86CC8F-8F3F-4CB7-B5D1-3E942E08E354}" sibTransId="{DA39AC9C-785E-48E8-9DB1-586057BD73F7}"/>
    <dgm:cxn modelId="{BCF6654A-76DB-40B8-9225-F047BADAC31D}" srcId="{B6896AA7-F445-44FF-8B54-B1820E7C705C}" destId="{AE612713-8060-4A62-8068-99A7A0858124}" srcOrd="1" destOrd="0" parTransId="{09FBE427-E872-411F-9320-79C889ECC2F1}" sibTransId="{5EC598C7-B704-40F7-84FF-8DD34B69F498}"/>
    <dgm:cxn modelId="{C7EB7C1A-7C58-44B7-9ED9-D0BD28A37DFD}" type="presParOf" srcId="{7D941A1A-3B5C-4FB0-AA58-170EDBEB5E82}" destId="{D48F8187-A062-4EE6-A867-CAB581326775}" srcOrd="0" destOrd="0" presId="urn:microsoft.com/office/officeart/2005/8/layout/radial2"/>
    <dgm:cxn modelId="{4DCA31FA-80A7-4300-92B7-9D55E3099AD8}" type="presParOf" srcId="{D48F8187-A062-4EE6-A867-CAB581326775}" destId="{AF9D007F-2D6F-4A60-A38B-D5007781B099}" srcOrd="0" destOrd="0" presId="urn:microsoft.com/office/officeart/2005/8/layout/radial2"/>
    <dgm:cxn modelId="{682BED68-AA22-40FE-B551-38663518A402}" type="presParOf" srcId="{AF9D007F-2D6F-4A60-A38B-D5007781B099}" destId="{1494B267-4B72-4EDB-B86A-82E838836D4E}" srcOrd="0" destOrd="0" presId="urn:microsoft.com/office/officeart/2005/8/layout/radial2"/>
    <dgm:cxn modelId="{B86B0ADD-7A61-4162-8496-C17DDE9107D4}" type="presParOf" srcId="{AF9D007F-2D6F-4A60-A38B-D5007781B099}" destId="{991275A7-4005-41DA-8279-B6C2D5A854F8}" srcOrd="1" destOrd="0" presId="urn:microsoft.com/office/officeart/2005/8/layout/radial2"/>
    <dgm:cxn modelId="{B5EBB1AA-677F-4792-98BC-CB8622C29876}" type="presParOf" srcId="{D48F8187-A062-4EE6-A867-CAB581326775}" destId="{3BC93A98-5ECE-45D3-9461-01ACB86F2AF1}" srcOrd="1" destOrd="0" presId="urn:microsoft.com/office/officeart/2005/8/layout/radial2"/>
    <dgm:cxn modelId="{44E4F1A4-2E67-4F56-94A0-4A88E0C4D05E}" type="presParOf" srcId="{D48F8187-A062-4EE6-A867-CAB581326775}" destId="{AB2500FD-78E2-4BA2-9E06-F65ADD533FCD}" srcOrd="2" destOrd="0" presId="urn:microsoft.com/office/officeart/2005/8/layout/radial2"/>
    <dgm:cxn modelId="{A2CDE1BE-C061-4055-A447-A157EF349F29}" type="presParOf" srcId="{AB2500FD-78E2-4BA2-9E06-F65ADD533FCD}" destId="{E08F0006-B775-4B92-B493-DFC82CC67F97}" srcOrd="0" destOrd="0" presId="urn:microsoft.com/office/officeart/2005/8/layout/radial2"/>
    <dgm:cxn modelId="{51014BE7-4DDF-456D-A642-8BB19C8EAA3E}" type="presParOf" srcId="{AB2500FD-78E2-4BA2-9E06-F65ADD533FCD}" destId="{68416C4F-DB8E-42D1-9741-0A64FF511DD3}" srcOrd="1" destOrd="0" presId="urn:microsoft.com/office/officeart/2005/8/layout/radial2"/>
    <dgm:cxn modelId="{114B769F-E01C-480B-ADF1-47C9D57BC102}" type="presParOf" srcId="{D48F8187-A062-4EE6-A867-CAB581326775}" destId="{B665DB77-9EE1-4FB8-BE4C-5D43C91E0B34}" srcOrd="3" destOrd="0" presId="urn:microsoft.com/office/officeart/2005/8/layout/radial2"/>
    <dgm:cxn modelId="{6E8E4B83-24DA-4812-AE47-7B41EC8189AA}" type="presParOf" srcId="{D48F8187-A062-4EE6-A867-CAB581326775}" destId="{F1D4D233-C516-40F2-B7DD-0BD9F24ABF29}" srcOrd="4" destOrd="0" presId="urn:microsoft.com/office/officeart/2005/8/layout/radial2"/>
    <dgm:cxn modelId="{A9480FB9-6865-422B-A7AC-0BCBAB2C3E7F}" type="presParOf" srcId="{F1D4D233-C516-40F2-B7DD-0BD9F24ABF29}" destId="{C5FBFB03-FBC7-4AB6-B2AD-584CFB0B5CB6}" srcOrd="0" destOrd="0" presId="urn:microsoft.com/office/officeart/2005/8/layout/radial2"/>
    <dgm:cxn modelId="{1181D5E8-3B91-4AFA-A6E1-7A989993AE84}" type="presParOf" srcId="{F1D4D233-C516-40F2-B7DD-0BD9F24ABF29}" destId="{6F300ACC-82AF-4D6F-AC4C-B2421FA4D8F4}" srcOrd="1" destOrd="0" presId="urn:microsoft.com/office/officeart/2005/8/layout/radial2"/>
    <dgm:cxn modelId="{44565B53-DA43-4E00-BC80-918D5316F4A7}" type="presParOf" srcId="{D48F8187-A062-4EE6-A867-CAB581326775}" destId="{D22C6822-8D0F-4465-9FD5-5CCB56AA4E2D}" srcOrd="5" destOrd="0" presId="urn:microsoft.com/office/officeart/2005/8/layout/radial2"/>
    <dgm:cxn modelId="{5C59D94F-4445-4811-B735-846E8A3C042A}" type="presParOf" srcId="{D48F8187-A062-4EE6-A867-CAB581326775}" destId="{7FCBB02A-4E17-4035-A491-4A0B69F86E93}" srcOrd="6" destOrd="0" presId="urn:microsoft.com/office/officeart/2005/8/layout/radial2"/>
    <dgm:cxn modelId="{896269F9-A138-4877-AF8C-AA55E7265BC4}" type="presParOf" srcId="{7FCBB02A-4E17-4035-A491-4A0B69F86E93}" destId="{B29E01C2-15DA-4007-82FC-BF2AD0A5369F}" srcOrd="0" destOrd="0" presId="urn:microsoft.com/office/officeart/2005/8/layout/radial2"/>
    <dgm:cxn modelId="{4FE697F5-6A03-48D5-B395-3F2945F12678}" type="presParOf" srcId="{7FCBB02A-4E17-4035-A491-4A0B69F86E93}" destId="{0C69B071-4A79-49C7-B8DF-BECC0B8EAE85}" srcOrd="1" destOrd="0" presId="urn:microsoft.com/office/officeart/2005/8/layout/radial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1.xml><?xml version="1.0" encoding="utf-8"?>
<dgm:dataModel xmlns:dgm="http://schemas.openxmlformats.org/drawingml/2006/diagram" xmlns:a="http://schemas.openxmlformats.org/drawingml/2006/main">
  <dgm:ptLst>
    <dgm:pt modelId="{2CF7653F-8F10-451D-8D20-2644A3354C8B}" type="doc">
      <dgm:prSet loTypeId="urn:microsoft.com/office/officeart/2005/8/layout/hierarchy1" loCatId="hierarchy" qsTypeId="urn:microsoft.com/office/officeart/2005/8/quickstyle/simple5" qsCatId="simple" csTypeId="urn:microsoft.com/office/officeart/2005/8/colors/colorful1" csCatId="colorful" phldr="1"/>
      <dgm:spPr/>
      <dgm:t>
        <a:bodyPr/>
        <a:lstStyle/>
        <a:p>
          <a:endParaRPr lang="en-GB"/>
        </a:p>
      </dgm:t>
    </dgm:pt>
    <dgm:pt modelId="{4F6B66B8-0BC4-4E7A-B9A9-6BB20E0EB5C3}">
      <dgm:prSet phldrT="[Text]"/>
      <dgm:spPr/>
      <dgm:t>
        <a:bodyPr/>
        <a:lstStyle/>
        <a:p>
          <a:endParaRPr lang="en-GB" dirty="0"/>
        </a:p>
      </dgm:t>
    </dgm:pt>
    <dgm:pt modelId="{26323085-5EE9-4009-B418-FDE6F1AB96DA}" type="parTrans" cxnId="{66693DBE-922C-4703-9690-AE6BCD328839}">
      <dgm:prSet/>
      <dgm:spPr/>
      <dgm:t>
        <a:bodyPr/>
        <a:lstStyle/>
        <a:p>
          <a:endParaRPr lang="en-GB"/>
        </a:p>
      </dgm:t>
    </dgm:pt>
    <dgm:pt modelId="{8C4A8C52-E4FC-4229-A683-EFD9E74C4101}" type="sibTrans" cxnId="{66693DBE-922C-4703-9690-AE6BCD328839}">
      <dgm:prSet/>
      <dgm:spPr/>
      <dgm:t>
        <a:bodyPr/>
        <a:lstStyle/>
        <a:p>
          <a:endParaRPr lang="en-GB"/>
        </a:p>
      </dgm:t>
    </dgm:pt>
    <dgm:pt modelId="{8CC9952F-BFCA-4618-A40D-760F56874307}">
      <dgm:prSet phldrT="[Text]"/>
      <dgm:spPr/>
      <dgm:t>
        <a:bodyPr/>
        <a:lstStyle/>
        <a:p>
          <a:endParaRPr lang="en-GB" dirty="0"/>
        </a:p>
      </dgm:t>
    </dgm:pt>
    <dgm:pt modelId="{B391B077-240E-4B97-89EE-28505EC59428}" type="parTrans" cxnId="{FF7CC9D0-7AB9-4F99-9569-715ADDDF1FC7}">
      <dgm:prSet/>
      <dgm:spPr/>
      <dgm:t>
        <a:bodyPr/>
        <a:lstStyle/>
        <a:p>
          <a:endParaRPr lang="en-GB"/>
        </a:p>
      </dgm:t>
    </dgm:pt>
    <dgm:pt modelId="{45B48420-8BAC-4247-9422-8354632831E3}" type="sibTrans" cxnId="{FF7CC9D0-7AB9-4F99-9569-715ADDDF1FC7}">
      <dgm:prSet/>
      <dgm:spPr/>
      <dgm:t>
        <a:bodyPr/>
        <a:lstStyle/>
        <a:p>
          <a:endParaRPr lang="en-GB"/>
        </a:p>
      </dgm:t>
    </dgm:pt>
    <dgm:pt modelId="{27AB5638-00C6-4B96-8F7C-36E0F928FD3C}">
      <dgm:prSet phldrT="[Text]"/>
      <dgm:spPr/>
      <dgm:t>
        <a:bodyPr/>
        <a:lstStyle/>
        <a:p>
          <a:endParaRPr lang="en-GB" dirty="0"/>
        </a:p>
      </dgm:t>
    </dgm:pt>
    <dgm:pt modelId="{F2D1FA69-156A-4C34-99E2-95E84C220505}" type="parTrans" cxnId="{9B1A8C34-0E4A-4C5A-B608-B245CE2C89CC}">
      <dgm:prSet/>
      <dgm:spPr/>
      <dgm:t>
        <a:bodyPr/>
        <a:lstStyle/>
        <a:p>
          <a:endParaRPr lang="en-GB"/>
        </a:p>
      </dgm:t>
    </dgm:pt>
    <dgm:pt modelId="{84B8C7E3-53A0-4FC8-8F98-925AA74CD6CF}" type="sibTrans" cxnId="{9B1A8C34-0E4A-4C5A-B608-B245CE2C89CC}">
      <dgm:prSet/>
      <dgm:spPr/>
      <dgm:t>
        <a:bodyPr/>
        <a:lstStyle/>
        <a:p>
          <a:endParaRPr lang="en-GB"/>
        </a:p>
      </dgm:t>
    </dgm:pt>
    <dgm:pt modelId="{5D2820C8-EA36-418B-BEC8-D8940CB1CF9F}">
      <dgm:prSet phldrT="[Text]"/>
      <dgm:spPr/>
      <dgm:t>
        <a:bodyPr/>
        <a:lstStyle/>
        <a:p>
          <a:endParaRPr lang="en-GB" dirty="0"/>
        </a:p>
      </dgm:t>
    </dgm:pt>
    <dgm:pt modelId="{4CC4D401-1E28-4CDB-B8D2-4507D269757C}" type="parTrans" cxnId="{FD551302-6B25-40F7-A09C-BA9FA0BC8729}">
      <dgm:prSet/>
      <dgm:spPr/>
      <dgm:t>
        <a:bodyPr/>
        <a:lstStyle/>
        <a:p>
          <a:endParaRPr lang="en-GB"/>
        </a:p>
      </dgm:t>
    </dgm:pt>
    <dgm:pt modelId="{9FB577B8-78D7-48A7-A713-245C94112DD4}" type="sibTrans" cxnId="{FD551302-6B25-40F7-A09C-BA9FA0BC8729}">
      <dgm:prSet/>
      <dgm:spPr/>
      <dgm:t>
        <a:bodyPr/>
        <a:lstStyle/>
        <a:p>
          <a:endParaRPr lang="en-GB"/>
        </a:p>
      </dgm:t>
    </dgm:pt>
    <dgm:pt modelId="{368F38CA-6B14-410C-96DB-448A861C65F8}">
      <dgm:prSet phldrT="[Text]"/>
      <dgm:spPr/>
      <dgm:t>
        <a:bodyPr/>
        <a:lstStyle/>
        <a:p>
          <a:endParaRPr lang="en-GB" dirty="0"/>
        </a:p>
      </dgm:t>
    </dgm:pt>
    <dgm:pt modelId="{0D561001-B690-4448-A2C2-5DD61B86E820}" type="parTrans" cxnId="{CBD8B272-A8A2-4462-B4A7-DD07EC6A4FDF}">
      <dgm:prSet/>
      <dgm:spPr/>
      <dgm:t>
        <a:bodyPr/>
        <a:lstStyle/>
        <a:p>
          <a:endParaRPr lang="en-GB"/>
        </a:p>
      </dgm:t>
    </dgm:pt>
    <dgm:pt modelId="{48CFBE16-1AE1-4B3C-8F14-7D4F6688695C}" type="sibTrans" cxnId="{CBD8B272-A8A2-4462-B4A7-DD07EC6A4FDF}">
      <dgm:prSet/>
      <dgm:spPr/>
      <dgm:t>
        <a:bodyPr/>
        <a:lstStyle/>
        <a:p>
          <a:endParaRPr lang="en-GB"/>
        </a:p>
      </dgm:t>
    </dgm:pt>
    <dgm:pt modelId="{C142F99E-7712-41B8-8374-EE535C32B8FD}">
      <dgm:prSet phldrT="[Text]"/>
      <dgm:spPr/>
      <dgm:t>
        <a:bodyPr/>
        <a:lstStyle/>
        <a:p>
          <a:endParaRPr lang="en-GB" dirty="0"/>
        </a:p>
      </dgm:t>
    </dgm:pt>
    <dgm:pt modelId="{69298C91-D733-4E32-98E4-E9DAC41775C4}" type="parTrans" cxnId="{FD01F813-D3E8-47C1-B447-C3B08736BB2B}">
      <dgm:prSet/>
      <dgm:spPr/>
      <dgm:t>
        <a:bodyPr/>
        <a:lstStyle/>
        <a:p>
          <a:endParaRPr lang="en-GB"/>
        </a:p>
      </dgm:t>
    </dgm:pt>
    <dgm:pt modelId="{E90D0AF7-2B5F-49CE-80A6-DC8EEC68382B}" type="sibTrans" cxnId="{FD01F813-D3E8-47C1-B447-C3B08736BB2B}">
      <dgm:prSet/>
      <dgm:spPr/>
      <dgm:t>
        <a:bodyPr/>
        <a:lstStyle/>
        <a:p>
          <a:endParaRPr lang="en-GB"/>
        </a:p>
      </dgm:t>
    </dgm:pt>
    <dgm:pt modelId="{7058C942-9C51-48EE-AD26-AD6E03859578}" type="pres">
      <dgm:prSet presAssocID="{2CF7653F-8F10-451D-8D20-2644A3354C8B}" presName="hierChild1" presStyleCnt="0">
        <dgm:presLayoutVars>
          <dgm:chPref val="1"/>
          <dgm:dir/>
          <dgm:animOne val="branch"/>
          <dgm:animLvl val="lvl"/>
          <dgm:resizeHandles/>
        </dgm:presLayoutVars>
      </dgm:prSet>
      <dgm:spPr/>
      <dgm:t>
        <a:bodyPr/>
        <a:lstStyle/>
        <a:p>
          <a:endParaRPr lang="en-GB"/>
        </a:p>
      </dgm:t>
    </dgm:pt>
    <dgm:pt modelId="{DF677818-2342-4A10-BAC1-3B1B62A5640D}" type="pres">
      <dgm:prSet presAssocID="{4F6B66B8-0BC4-4E7A-B9A9-6BB20E0EB5C3}" presName="hierRoot1" presStyleCnt="0"/>
      <dgm:spPr/>
    </dgm:pt>
    <dgm:pt modelId="{C9950948-2C5F-4039-BF5B-A4D2B7D52DA1}" type="pres">
      <dgm:prSet presAssocID="{4F6B66B8-0BC4-4E7A-B9A9-6BB20E0EB5C3}" presName="composite" presStyleCnt="0"/>
      <dgm:spPr/>
    </dgm:pt>
    <dgm:pt modelId="{6B62B2D0-F0B8-42E5-BB2D-0DA047B99A8D}" type="pres">
      <dgm:prSet presAssocID="{4F6B66B8-0BC4-4E7A-B9A9-6BB20E0EB5C3}" presName="background" presStyleLbl="node0" presStyleIdx="0" presStyleCnt="1"/>
      <dgm:spPr/>
    </dgm:pt>
    <dgm:pt modelId="{DD0A0730-8BF7-4DB8-8C6A-66AA6D10A73A}" type="pres">
      <dgm:prSet presAssocID="{4F6B66B8-0BC4-4E7A-B9A9-6BB20E0EB5C3}" presName="text" presStyleLbl="fgAcc0" presStyleIdx="0" presStyleCnt="1">
        <dgm:presLayoutVars>
          <dgm:chPref val="3"/>
        </dgm:presLayoutVars>
      </dgm:prSet>
      <dgm:spPr/>
      <dgm:t>
        <a:bodyPr/>
        <a:lstStyle/>
        <a:p>
          <a:endParaRPr lang="en-GB"/>
        </a:p>
      </dgm:t>
    </dgm:pt>
    <dgm:pt modelId="{2B3ED40F-A1D7-4024-91D5-DFF994F13DDD}" type="pres">
      <dgm:prSet presAssocID="{4F6B66B8-0BC4-4E7A-B9A9-6BB20E0EB5C3}" presName="hierChild2" presStyleCnt="0"/>
      <dgm:spPr/>
    </dgm:pt>
    <dgm:pt modelId="{BF2725FA-0C0E-4AF2-AC43-CCB7BE3CF0D2}" type="pres">
      <dgm:prSet presAssocID="{B391B077-240E-4B97-89EE-28505EC59428}" presName="Name10" presStyleLbl="parChTrans1D2" presStyleIdx="0" presStyleCnt="2"/>
      <dgm:spPr/>
      <dgm:t>
        <a:bodyPr/>
        <a:lstStyle/>
        <a:p>
          <a:endParaRPr lang="en-GB"/>
        </a:p>
      </dgm:t>
    </dgm:pt>
    <dgm:pt modelId="{67FC2AB2-9884-40E6-8396-87254EEEDB0C}" type="pres">
      <dgm:prSet presAssocID="{8CC9952F-BFCA-4618-A40D-760F56874307}" presName="hierRoot2" presStyleCnt="0"/>
      <dgm:spPr/>
    </dgm:pt>
    <dgm:pt modelId="{A16ABD0D-043F-43E0-8D08-2BAB9315D921}" type="pres">
      <dgm:prSet presAssocID="{8CC9952F-BFCA-4618-A40D-760F56874307}" presName="composite2" presStyleCnt="0"/>
      <dgm:spPr/>
    </dgm:pt>
    <dgm:pt modelId="{F0E6BBDD-4BC2-4250-9512-D6E279F5A6A0}" type="pres">
      <dgm:prSet presAssocID="{8CC9952F-BFCA-4618-A40D-760F56874307}" presName="background2" presStyleLbl="node2" presStyleIdx="0" presStyleCnt="2"/>
      <dgm:spPr/>
    </dgm:pt>
    <dgm:pt modelId="{6183AD7D-1AF7-465C-90A7-85B79E1F7687}" type="pres">
      <dgm:prSet presAssocID="{8CC9952F-BFCA-4618-A40D-760F56874307}" presName="text2" presStyleLbl="fgAcc2" presStyleIdx="0" presStyleCnt="2">
        <dgm:presLayoutVars>
          <dgm:chPref val="3"/>
        </dgm:presLayoutVars>
      </dgm:prSet>
      <dgm:spPr/>
      <dgm:t>
        <a:bodyPr/>
        <a:lstStyle/>
        <a:p>
          <a:endParaRPr lang="en-GB"/>
        </a:p>
      </dgm:t>
    </dgm:pt>
    <dgm:pt modelId="{2D0DF7D3-9783-49D6-AE33-708B34F1640E}" type="pres">
      <dgm:prSet presAssocID="{8CC9952F-BFCA-4618-A40D-760F56874307}" presName="hierChild3" presStyleCnt="0"/>
      <dgm:spPr/>
    </dgm:pt>
    <dgm:pt modelId="{916A4F29-663E-4A1C-984D-95BA34FFB239}" type="pres">
      <dgm:prSet presAssocID="{F2D1FA69-156A-4C34-99E2-95E84C220505}" presName="Name17" presStyleLbl="parChTrans1D3" presStyleIdx="0" presStyleCnt="3"/>
      <dgm:spPr/>
      <dgm:t>
        <a:bodyPr/>
        <a:lstStyle/>
        <a:p>
          <a:endParaRPr lang="en-GB"/>
        </a:p>
      </dgm:t>
    </dgm:pt>
    <dgm:pt modelId="{254D2EB0-2B65-45E8-906A-A3C24C95F910}" type="pres">
      <dgm:prSet presAssocID="{27AB5638-00C6-4B96-8F7C-36E0F928FD3C}" presName="hierRoot3" presStyleCnt="0"/>
      <dgm:spPr/>
    </dgm:pt>
    <dgm:pt modelId="{97D64C6D-D3EF-48D6-8263-6A6C3D1CF46D}" type="pres">
      <dgm:prSet presAssocID="{27AB5638-00C6-4B96-8F7C-36E0F928FD3C}" presName="composite3" presStyleCnt="0"/>
      <dgm:spPr/>
    </dgm:pt>
    <dgm:pt modelId="{8B0E9714-95DC-49BC-8B8E-57593E64EFF8}" type="pres">
      <dgm:prSet presAssocID="{27AB5638-00C6-4B96-8F7C-36E0F928FD3C}" presName="background3" presStyleLbl="node3" presStyleIdx="0" presStyleCnt="3"/>
      <dgm:spPr/>
    </dgm:pt>
    <dgm:pt modelId="{2ABB12D2-3DCF-4642-BBE4-E2B5A2032F41}" type="pres">
      <dgm:prSet presAssocID="{27AB5638-00C6-4B96-8F7C-36E0F928FD3C}" presName="text3" presStyleLbl="fgAcc3" presStyleIdx="0" presStyleCnt="3">
        <dgm:presLayoutVars>
          <dgm:chPref val="3"/>
        </dgm:presLayoutVars>
      </dgm:prSet>
      <dgm:spPr/>
      <dgm:t>
        <a:bodyPr/>
        <a:lstStyle/>
        <a:p>
          <a:endParaRPr lang="en-GB"/>
        </a:p>
      </dgm:t>
    </dgm:pt>
    <dgm:pt modelId="{2F276CCC-8AC9-4BA8-B301-611739E11B51}" type="pres">
      <dgm:prSet presAssocID="{27AB5638-00C6-4B96-8F7C-36E0F928FD3C}" presName="hierChild4" presStyleCnt="0"/>
      <dgm:spPr/>
    </dgm:pt>
    <dgm:pt modelId="{E240F6E0-A975-49F8-803A-C479DFAA33A1}" type="pres">
      <dgm:prSet presAssocID="{4CC4D401-1E28-4CDB-B8D2-4507D269757C}" presName="Name17" presStyleLbl="parChTrans1D3" presStyleIdx="1" presStyleCnt="3"/>
      <dgm:spPr/>
      <dgm:t>
        <a:bodyPr/>
        <a:lstStyle/>
        <a:p>
          <a:endParaRPr lang="en-GB"/>
        </a:p>
      </dgm:t>
    </dgm:pt>
    <dgm:pt modelId="{FBD4ADF6-1850-4DE5-A1FF-7D154BD82543}" type="pres">
      <dgm:prSet presAssocID="{5D2820C8-EA36-418B-BEC8-D8940CB1CF9F}" presName="hierRoot3" presStyleCnt="0"/>
      <dgm:spPr/>
    </dgm:pt>
    <dgm:pt modelId="{9FBE521F-932C-41C0-86C9-68A506168EB3}" type="pres">
      <dgm:prSet presAssocID="{5D2820C8-EA36-418B-BEC8-D8940CB1CF9F}" presName="composite3" presStyleCnt="0"/>
      <dgm:spPr/>
    </dgm:pt>
    <dgm:pt modelId="{DF2B3C34-75EF-4714-A365-3ED01A841370}" type="pres">
      <dgm:prSet presAssocID="{5D2820C8-EA36-418B-BEC8-D8940CB1CF9F}" presName="background3" presStyleLbl="node3" presStyleIdx="1" presStyleCnt="3"/>
      <dgm:spPr/>
    </dgm:pt>
    <dgm:pt modelId="{232DF6A0-E263-4716-B56B-AC6FE7024B3F}" type="pres">
      <dgm:prSet presAssocID="{5D2820C8-EA36-418B-BEC8-D8940CB1CF9F}" presName="text3" presStyleLbl="fgAcc3" presStyleIdx="1" presStyleCnt="3">
        <dgm:presLayoutVars>
          <dgm:chPref val="3"/>
        </dgm:presLayoutVars>
      </dgm:prSet>
      <dgm:spPr/>
      <dgm:t>
        <a:bodyPr/>
        <a:lstStyle/>
        <a:p>
          <a:endParaRPr lang="en-GB"/>
        </a:p>
      </dgm:t>
    </dgm:pt>
    <dgm:pt modelId="{C6489031-6BE5-4EB2-B92C-6A802B846932}" type="pres">
      <dgm:prSet presAssocID="{5D2820C8-EA36-418B-BEC8-D8940CB1CF9F}" presName="hierChild4" presStyleCnt="0"/>
      <dgm:spPr/>
    </dgm:pt>
    <dgm:pt modelId="{5D88CA3A-D8F6-4D3D-A8A7-FFB24D6770D3}" type="pres">
      <dgm:prSet presAssocID="{0D561001-B690-4448-A2C2-5DD61B86E820}" presName="Name10" presStyleLbl="parChTrans1D2" presStyleIdx="1" presStyleCnt="2"/>
      <dgm:spPr/>
      <dgm:t>
        <a:bodyPr/>
        <a:lstStyle/>
        <a:p>
          <a:endParaRPr lang="en-GB"/>
        </a:p>
      </dgm:t>
    </dgm:pt>
    <dgm:pt modelId="{FC52BF4E-D844-4452-AB29-D4055A2E60FA}" type="pres">
      <dgm:prSet presAssocID="{368F38CA-6B14-410C-96DB-448A861C65F8}" presName="hierRoot2" presStyleCnt="0"/>
      <dgm:spPr/>
    </dgm:pt>
    <dgm:pt modelId="{23DCEADF-6CB5-48CB-B34B-BD9D9EF6F168}" type="pres">
      <dgm:prSet presAssocID="{368F38CA-6B14-410C-96DB-448A861C65F8}" presName="composite2" presStyleCnt="0"/>
      <dgm:spPr/>
    </dgm:pt>
    <dgm:pt modelId="{A6BAAAB7-A4D3-4277-98DE-9FD02DC81A7F}" type="pres">
      <dgm:prSet presAssocID="{368F38CA-6B14-410C-96DB-448A861C65F8}" presName="background2" presStyleLbl="node2" presStyleIdx="1" presStyleCnt="2"/>
      <dgm:spPr/>
    </dgm:pt>
    <dgm:pt modelId="{36FE93C0-43C0-4361-939F-67145421337F}" type="pres">
      <dgm:prSet presAssocID="{368F38CA-6B14-410C-96DB-448A861C65F8}" presName="text2" presStyleLbl="fgAcc2" presStyleIdx="1" presStyleCnt="2">
        <dgm:presLayoutVars>
          <dgm:chPref val="3"/>
        </dgm:presLayoutVars>
      </dgm:prSet>
      <dgm:spPr/>
      <dgm:t>
        <a:bodyPr/>
        <a:lstStyle/>
        <a:p>
          <a:endParaRPr lang="en-GB"/>
        </a:p>
      </dgm:t>
    </dgm:pt>
    <dgm:pt modelId="{90306FD8-9F7A-4A8B-9CEA-F9ADF7C4BE0D}" type="pres">
      <dgm:prSet presAssocID="{368F38CA-6B14-410C-96DB-448A861C65F8}" presName="hierChild3" presStyleCnt="0"/>
      <dgm:spPr/>
    </dgm:pt>
    <dgm:pt modelId="{3C74483A-9F36-47CF-8000-C0EB015C391D}" type="pres">
      <dgm:prSet presAssocID="{69298C91-D733-4E32-98E4-E9DAC41775C4}" presName="Name17" presStyleLbl="parChTrans1D3" presStyleIdx="2" presStyleCnt="3"/>
      <dgm:spPr/>
      <dgm:t>
        <a:bodyPr/>
        <a:lstStyle/>
        <a:p>
          <a:endParaRPr lang="en-GB"/>
        </a:p>
      </dgm:t>
    </dgm:pt>
    <dgm:pt modelId="{FD291D96-3E97-4B3A-9C0F-0EC43D27171D}" type="pres">
      <dgm:prSet presAssocID="{C142F99E-7712-41B8-8374-EE535C32B8FD}" presName="hierRoot3" presStyleCnt="0"/>
      <dgm:spPr/>
    </dgm:pt>
    <dgm:pt modelId="{68D030C0-0AB1-4596-A4C0-DCE0BF39FDC8}" type="pres">
      <dgm:prSet presAssocID="{C142F99E-7712-41B8-8374-EE535C32B8FD}" presName="composite3" presStyleCnt="0"/>
      <dgm:spPr/>
    </dgm:pt>
    <dgm:pt modelId="{200794F3-FDD8-4405-8402-421A4B0D12B1}" type="pres">
      <dgm:prSet presAssocID="{C142F99E-7712-41B8-8374-EE535C32B8FD}" presName="background3" presStyleLbl="node3" presStyleIdx="2" presStyleCnt="3"/>
      <dgm:spPr/>
    </dgm:pt>
    <dgm:pt modelId="{D1012694-019F-45FB-8652-63F8E5D0DB91}" type="pres">
      <dgm:prSet presAssocID="{C142F99E-7712-41B8-8374-EE535C32B8FD}" presName="text3" presStyleLbl="fgAcc3" presStyleIdx="2" presStyleCnt="3">
        <dgm:presLayoutVars>
          <dgm:chPref val="3"/>
        </dgm:presLayoutVars>
      </dgm:prSet>
      <dgm:spPr/>
      <dgm:t>
        <a:bodyPr/>
        <a:lstStyle/>
        <a:p>
          <a:endParaRPr lang="en-GB"/>
        </a:p>
      </dgm:t>
    </dgm:pt>
    <dgm:pt modelId="{EFD41243-42EA-4B56-8708-BF64C58674FF}" type="pres">
      <dgm:prSet presAssocID="{C142F99E-7712-41B8-8374-EE535C32B8FD}" presName="hierChild4" presStyleCnt="0"/>
      <dgm:spPr/>
    </dgm:pt>
  </dgm:ptLst>
  <dgm:cxnLst>
    <dgm:cxn modelId="{23FDFFDB-F740-4F2C-859D-078D20DD2F0B}" type="presOf" srcId="{2CF7653F-8F10-451D-8D20-2644A3354C8B}" destId="{7058C942-9C51-48EE-AD26-AD6E03859578}" srcOrd="0" destOrd="0" presId="urn:microsoft.com/office/officeart/2005/8/layout/hierarchy1"/>
    <dgm:cxn modelId="{9448C599-3159-4FBA-9792-E44141036CE8}" type="presOf" srcId="{0D561001-B690-4448-A2C2-5DD61B86E820}" destId="{5D88CA3A-D8F6-4D3D-A8A7-FFB24D6770D3}" srcOrd="0" destOrd="0" presId="urn:microsoft.com/office/officeart/2005/8/layout/hierarchy1"/>
    <dgm:cxn modelId="{41555B19-6D25-40CE-8726-04B7DD41CDF2}" type="presOf" srcId="{B391B077-240E-4B97-89EE-28505EC59428}" destId="{BF2725FA-0C0E-4AF2-AC43-CCB7BE3CF0D2}" srcOrd="0" destOrd="0" presId="urn:microsoft.com/office/officeart/2005/8/layout/hierarchy1"/>
    <dgm:cxn modelId="{FD551302-6B25-40F7-A09C-BA9FA0BC8729}" srcId="{8CC9952F-BFCA-4618-A40D-760F56874307}" destId="{5D2820C8-EA36-418B-BEC8-D8940CB1CF9F}" srcOrd="1" destOrd="0" parTransId="{4CC4D401-1E28-4CDB-B8D2-4507D269757C}" sibTransId="{9FB577B8-78D7-48A7-A713-245C94112DD4}"/>
    <dgm:cxn modelId="{5DA54BD9-F4AC-4C28-BAB7-271F319BCC18}" type="presOf" srcId="{5D2820C8-EA36-418B-BEC8-D8940CB1CF9F}" destId="{232DF6A0-E263-4716-B56B-AC6FE7024B3F}" srcOrd="0" destOrd="0" presId="urn:microsoft.com/office/officeart/2005/8/layout/hierarchy1"/>
    <dgm:cxn modelId="{CBD8B272-A8A2-4462-B4A7-DD07EC6A4FDF}" srcId="{4F6B66B8-0BC4-4E7A-B9A9-6BB20E0EB5C3}" destId="{368F38CA-6B14-410C-96DB-448A861C65F8}" srcOrd="1" destOrd="0" parTransId="{0D561001-B690-4448-A2C2-5DD61B86E820}" sibTransId="{48CFBE16-1AE1-4B3C-8F14-7D4F6688695C}"/>
    <dgm:cxn modelId="{FF7CC9D0-7AB9-4F99-9569-715ADDDF1FC7}" srcId="{4F6B66B8-0BC4-4E7A-B9A9-6BB20E0EB5C3}" destId="{8CC9952F-BFCA-4618-A40D-760F56874307}" srcOrd="0" destOrd="0" parTransId="{B391B077-240E-4B97-89EE-28505EC59428}" sibTransId="{45B48420-8BAC-4247-9422-8354632831E3}"/>
    <dgm:cxn modelId="{F01730B7-69EE-4E47-B96D-D251B3E8B183}" type="presOf" srcId="{69298C91-D733-4E32-98E4-E9DAC41775C4}" destId="{3C74483A-9F36-47CF-8000-C0EB015C391D}" srcOrd="0" destOrd="0" presId="urn:microsoft.com/office/officeart/2005/8/layout/hierarchy1"/>
    <dgm:cxn modelId="{A9E052F5-064E-4F40-A7E8-3EBEEF8F7BF0}" type="presOf" srcId="{C142F99E-7712-41B8-8374-EE535C32B8FD}" destId="{D1012694-019F-45FB-8652-63F8E5D0DB91}" srcOrd="0" destOrd="0" presId="urn:microsoft.com/office/officeart/2005/8/layout/hierarchy1"/>
    <dgm:cxn modelId="{69C5228C-6250-491D-96C5-E0DD861C0534}" type="presOf" srcId="{F2D1FA69-156A-4C34-99E2-95E84C220505}" destId="{916A4F29-663E-4A1C-984D-95BA34FFB239}" srcOrd="0" destOrd="0" presId="urn:microsoft.com/office/officeart/2005/8/layout/hierarchy1"/>
    <dgm:cxn modelId="{06B5760C-8D8C-4AAD-86F0-F310F841E3A2}" type="presOf" srcId="{4F6B66B8-0BC4-4E7A-B9A9-6BB20E0EB5C3}" destId="{DD0A0730-8BF7-4DB8-8C6A-66AA6D10A73A}" srcOrd="0" destOrd="0" presId="urn:microsoft.com/office/officeart/2005/8/layout/hierarchy1"/>
    <dgm:cxn modelId="{FD01F813-D3E8-47C1-B447-C3B08736BB2B}" srcId="{368F38CA-6B14-410C-96DB-448A861C65F8}" destId="{C142F99E-7712-41B8-8374-EE535C32B8FD}" srcOrd="0" destOrd="0" parTransId="{69298C91-D733-4E32-98E4-E9DAC41775C4}" sibTransId="{E90D0AF7-2B5F-49CE-80A6-DC8EEC68382B}"/>
    <dgm:cxn modelId="{9B1A8C34-0E4A-4C5A-B608-B245CE2C89CC}" srcId="{8CC9952F-BFCA-4618-A40D-760F56874307}" destId="{27AB5638-00C6-4B96-8F7C-36E0F928FD3C}" srcOrd="0" destOrd="0" parTransId="{F2D1FA69-156A-4C34-99E2-95E84C220505}" sibTransId="{84B8C7E3-53A0-4FC8-8F98-925AA74CD6CF}"/>
    <dgm:cxn modelId="{0A0D26EC-BBC8-4E42-A163-6F8AF85929A9}" type="presOf" srcId="{4CC4D401-1E28-4CDB-B8D2-4507D269757C}" destId="{E240F6E0-A975-49F8-803A-C479DFAA33A1}" srcOrd="0" destOrd="0" presId="urn:microsoft.com/office/officeart/2005/8/layout/hierarchy1"/>
    <dgm:cxn modelId="{2CACDAAA-50C7-43D4-AED9-7C00F9401E68}" type="presOf" srcId="{8CC9952F-BFCA-4618-A40D-760F56874307}" destId="{6183AD7D-1AF7-465C-90A7-85B79E1F7687}" srcOrd="0" destOrd="0" presId="urn:microsoft.com/office/officeart/2005/8/layout/hierarchy1"/>
    <dgm:cxn modelId="{95D73A3C-2FBC-48FB-BC4D-2EB379150EF6}" type="presOf" srcId="{27AB5638-00C6-4B96-8F7C-36E0F928FD3C}" destId="{2ABB12D2-3DCF-4642-BBE4-E2B5A2032F41}" srcOrd="0" destOrd="0" presId="urn:microsoft.com/office/officeart/2005/8/layout/hierarchy1"/>
    <dgm:cxn modelId="{4EB8D5CC-BBBD-4F7E-8A5E-A14A575D76D7}" type="presOf" srcId="{368F38CA-6B14-410C-96DB-448A861C65F8}" destId="{36FE93C0-43C0-4361-939F-67145421337F}" srcOrd="0" destOrd="0" presId="urn:microsoft.com/office/officeart/2005/8/layout/hierarchy1"/>
    <dgm:cxn modelId="{66693DBE-922C-4703-9690-AE6BCD328839}" srcId="{2CF7653F-8F10-451D-8D20-2644A3354C8B}" destId="{4F6B66B8-0BC4-4E7A-B9A9-6BB20E0EB5C3}" srcOrd="0" destOrd="0" parTransId="{26323085-5EE9-4009-B418-FDE6F1AB96DA}" sibTransId="{8C4A8C52-E4FC-4229-A683-EFD9E74C4101}"/>
    <dgm:cxn modelId="{51DE7997-52A1-4BFC-B85C-5AE927DE5F4F}" type="presParOf" srcId="{7058C942-9C51-48EE-AD26-AD6E03859578}" destId="{DF677818-2342-4A10-BAC1-3B1B62A5640D}" srcOrd="0" destOrd="0" presId="urn:microsoft.com/office/officeart/2005/8/layout/hierarchy1"/>
    <dgm:cxn modelId="{A141ECC0-5B3A-4996-8023-09D302F4EC34}" type="presParOf" srcId="{DF677818-2342-4A10-BAC1-3B1B62A5640D}" destId="{C9950948-2C5F-4039-BF5B-A4D2B7D52DA1}" srcOrd="0" destOrd="0" presId="urn:microsoft.com/office/officeart/2005/8/layout/hierarchy1"/>
    <dgm:cxn modelId="{30DD499B-9471-481B-B763-7162081B3DA0}" type="presParOf" srcId="{C9950948-2C5F-4039-BF5B-A4D2B7D52DA1}" destId="{6B62B2D0-F0B8-42E5-BB2D-0DA047B99A8D}" srcOrd="0" destOrd="0" presId="urn:microsoft.com/office/officeart/2005/8/layout/hierarchy1"/>
    <dgm:cxn modelId="{16A1D0B9-539E-43CD-8A62-8EE86D627DE5}" type="presParOf" srcId="{C9950948-2C5F-4039-BF5B-A4D2B7D52DA1}" destId="{DD0A0730-8BF7-4DB8-8C6A-66AA6D10A73A}" srcOrd="1" destOrd="0" presId="urn:microsoft.com/office/officeart/2005/8/layout/hierarchy1"/>
    <dgm:cxn modelId="{9B2758DA-60D7-4240-B675-A5ED5476946F}" type="presParOf" srcId="{DF677818-2342-4A10-BAC1-3B1B62A5640D}" destId="{2B3ED40F-A1D7-4024-91D5-DFF994F13DDD}" srcOrd="1" destOrd="0" presId="urn:microsoft.com/office/officeart/2005/8/layout/hierarchy1"/>
    <dgm:cxn modelId="{36F81CB5-B739-4322-B8C5-35341975E65F}" type="presParOf" srcId="{2B3ED40F-A1D7-4024-91D5-DFF994F13DDD}" destId="{BF2725FA-0C0E-4AF2-AC43-CCB7BE3CF0D2}" srcOrd="0" destOrd="0" presId="urn:microsoft.com/office/officeart/2005/8/layout/hierarchy1"/>
    <dgm:cxn modelId="{F7762CAD-9F22-4836-9CB5-06040D639948}" type="presParOf" srcId="{2B3ED40F-A1D7-4024-91D5-DFF994F13DDD}" destId="{67FC2AB2-9884-40E6-8396-87254EEEDB0C}" srcOrd="1" destOrd="0" presId="urn:microsoft.com/office/officeart/2005/8/layout/hierarchy1"/>
    <dgm:cxn modelId="{1C675473-770F-471C-AA48-204BC2CDDC75}" type="presParOf" srcId="{67FC2AB2-9884-40E6-8396-87254EEEDB0C}" destId="{A16ABD0D-043F-43E0-8D08-2BAB9315D921}" srcOrd="0" destOrd="0" presId="urn:microsoft.com/office/officeart/2005/8/layout/hierarchy1"/>
    <dgm:cxn modelId="{B74C0BE2-6A0E-46A0-BED6-A1E36B8479ED}" type="presParOf" srcId="{A16ABD0D-043F-43E0-8D08-2BAB9315D921}" destId="{F0E6BBDD-4BC2-4250-9512-D6E279F5A6A0}" srcOrd="0" destOrd="0" presId="urn:microsoft.com/office/officeart/2005/8/layout/hierarchy1"/>
    <dgm:cxn modelId="{A969003D-9EBE-405F-B2E2-CA46AF942D0C}" type="presParOf" srcId="{A16ABD0D-043F-43E0-8D08-2BAB9315D921}" destId="{6183AD7D-1AF7-465C-90A7-85B79E1F7687}" srcOrd="1" destOrd="0" presId="urn:microsoft.com/office/officeart/2005/8/layout/hierarchy1"/>
    <dgm:cxn modelId="{D749EF2F-B3A0-4D4A-9645-793F8A051EC4}" type="presParOf" srcId="{67FC2AB2-9884-40E6-8396-87254EEEDB0C}" destId="{2D0DF7D3-9783-49D6-AE33-708B34F1640E}" srcOrd="1" destOrd="0" presId="urn:microsoft.com/office/officeart/2005/8/layout/hierarchy1"/>
    <dgm:cxn modelId="{1A401FF9-A051-470A-882E-89DC4C8E524F}" type="presParOf" srcId="{2D0DF7D3-9783-49D6-AE33-708B34F1640E}" destId="{916A4F29-663E-4A1C-984D-95BA34FFB239}" srcOrd="0" destOrd="0" presId="urn:microsoft.com/office/officeart/2005/8/layout/hierarchy1"/>
    <dgm:cxn modelId="{D254CEC4-1625-4A5D-A31B-062826356E47}" type="presParOf" srcId="{2D0DF7D3-9783-49D6-AE33-708B34F1640E}" destId="{254D2EB0-2B65-45E8-906A-A3C24C95F910}" srcOrd="1" destOrd="0" presId="urn:microsoft.com/office/officeart/2005/8/layout/hierarchy1"/>
    <dgm:cxn modelId="{91F05CA5-BA34-4335-B70B-D22BEFFF8F61}" type="presParOf" srcId="{254D2EB0-2B65-45E8-906A-A3C24C95F910}" destId="{97D64C6D-D3EF-48D6-8263-6A6C3D1CF46D}" srcOrd="0" destOrd="0" presId="urn:microsoft.com/office/officeart/2005/8/layout/hierarchy1"/>
    <dgm:cxn modelId="{C57E7DC1-A8B3-4AE2-8AD4-0BF11DC814A8}" type="presParOf" srcId="{97D64C6D-D3EF-48D6-8263-6A6C3D1CF46D}" destId="{8B0E9714-95DC-49BC-8B8E-57593E64EFF8}" srcOrd="0" destOrd="0" presId="urn:microsoft.com/office/officeart/2005/8/layout/hierarchy1"/>
    <dgm:cxn modelId="{C1402F13-0083-42C6-AC01-B8C0C475500E}" type="presParOf" srcId="{97D64C6D-D3EF-48D6-8263-6A6C3D1CF46D}" destId="{2ABB12D2-3DCF-4642-BBE4-E2B5A2032F41}" srcOrd="1" destOrd="0" presId="urn:microsoft.com/office/officeart/2005/8/layout/hierarchy1"/>
    <dgm:cxn modelId="{7115CEB5-F901-4A76-BB3C-5AC969A057BC}" type="presParOf" srcId="{254D2EB0-2B65-45E8-906A-A3C24C95F910}" destId="{2F276CCC-8AC9-4BA8-B301-611739E11B51}" srcOrd="1" destOrd="0" presId="urn:microsoft.com/office/officeart/2005/8/layout/hierarchy1"/>
    <dgm:cxn modelId="{40923FC2-BD78-49A0-A0AA-5B567B255C75}" type="presParOf" srcId="{2D0DF7D3-9783-49D6-AE33-708B34F1640E}" destId="{E240F6E0-A975-49F8-803A-C479DFAA33A1}" srcOrd="2" destOrd="0" presId="urn:microsoft.com/office/officeart/2005/8/layout/hierarchy1"/>
    <dgm:cxn modelId="{0D93699A-71DD-438C-8DD1-3771829490A2}" type="presParOf" srcId="{2D0DF7D3-9783-49D6-AE33-708B34F1640E}" destId="{FBD4ADF6-1850-4DE5-A1FF-7D154BD82543}" srcOrd="3" destOrd="0" presId="urn:microsoft.com/office/officeart/2005/8/layout/hierarchy1"/>
    <dgm:cxn modelId="{D5C7E5C7-7260-46F1-B5CC-31ADE969BD4E}" type="presParOf" srcId="{FBD4ADF6-1850-4DE5-A1FF-7D154BD82543}" destId="{9FBE521F-932C-41C0-86C9-68A506168EB3}" srcOrd="0" destOrd="0" presId="urn:microsoft.com/office/officeart/2005/8/layout/hierarchy1"/>
    <dgm:cxn modelId="{F5D8875E-FADE-44DB-BB58-7A14699E87B0}" type="presParOf" srcId="{9FBE521F-932C-41C0-86C9-68A506168EB3}" destId="{DF2B3C34-75EF-4714-A365-3ED01A841370}" srcOrd="0" destOrd="0" presId="urn:microsoft.com/office/officeart/2005/8/layout/hierarchy1"/>
    <dgm:cxn modelId="{1128ED8A-5AFA-45F8-A587-8E90B1E09CC2}" type="presParOf" srcId="{9FBE521F-932C-41C0-86C9-68A506168EB3}" destId="{232DF6A0-E263-4716-B56B-AC6FE7024B3F}" srcOrd="1" destOrd="0" presId="urn:microsoft.com/office/officeart/2005/8/layout/hierarchy1"/>
    <dgm:cxn modelId="{5F603AC9-77E8-4155-991D-5236DB7F85E9}" type="presParOf" srcId="{FBD4ADF6-1850-4DE5-A1FF-7D154BD82543}" destId="{C6489031-6BE5-4EB2-B92C-6A802B846932}" srcOrd="1" destOrd="0" presId="urn:microsoft.com/office/officeart/2005/8/layout/hierarchy1"/>
    <dgm:cxn modelId="{F153A81E-3AC8-4AD3-B620-DCC06EDA6CE5}" type="presParOf" srcId="{2B3ED40F-A1D7-4024-91D5-DFF994F13DDD}" destId="{5D88CA3A-D8F6-4D3D-A8A7-FFB24D6770D3}" srcOrd="2" destOrd="0" presId="urn:microsoft.com/office/officeart/2005/8/layout/hierarchy1"/>
    <dgm:cxn modelId="{15A6A84E-6D30-4E06-B691-AD1CC56A099B}" type="presParOf" srcId="{2B3ED40F-A1D7-4024-91D5-DFF994F13DDD}" destId="{FC52BF4E-D844-4452-AB29-D4055A2E60FA}" srcOrd="3" destOrd="0" presId="urn:microsoft.com/office/officeart/2005/8/layout/hierarchy1"/>
    <dgm:cxn modelId="{FFEBADD5-FC1A-4A95-B082-3CF2A2AE5D4B}" type="presParOf" srcId="{FC52BF4E-D844-4452-AB29-D4055A2E60FA}" destId="{23DCEADF-6CB5-48CB-B34B-BD9D9EF6F168}" srcOrd="0" destOrd="0" presId="urn:microsoft.com/office/officeart/2005/8/layout/hierarchy1"/>
    <dgm:cxn modelId="{ECD42A62-AA37-4FCF-9188-C3EC2FAB8618}" type="presParOf" srcId="{23DCEADF-6CB5-48CB-B34B-BD9D9EF6F168}" destId="{A6BAAAB7-A4D3-4277-98DE-9FD02DC81A7F}" srcOrd="0" destOrd="0" presId="urn:microsoft.com/office/officeart/2005/8/layout/hierarchy1"/>
    <dgm:cxn modelId="{F683AF93-E2A1-48A4-832E-CB0896939B6A}" type="presParOf" srcId="{23DCEADF-6CB5-48CB-B34B-BD9D9EF6F168}" destId="{36FE93C0-43C0-4361-939F-67145421337F}" srcOrd="1" destOrd="0" presId="urn:microsoft.com/office/officeart/2005/8/layout/hierarchy1"/>
    <dgm:cxn modelId="{40A891B5-BE1D-40C8-8E37-4F3CD77C36EF}" type="presParOf" srcId="{FC52BF4E-D844-4452-AB29-D4055A2E60FA}" destId="{90306FD8-9F7A-4A8B-9CEA-F9ADF7C4BE0D}" srcOrd="1" destOrd="0" presId="urn:microsoft.com/office/officeart/2005/8/layout/hierarchy1"/>
    <dgm:cxn modelId="{95F540F2-8247-4BE1-B90C-4AD806D3A706}" type="presParOf" srcId="{90306FD8-9F7A-4A8B-9CEA-F9ADF7C4BE0D}" destId="{3C74483A-9F36-47CF-8000-C0EB015C391D}" srcOrd="0" destOrd="0" presId="urn:microsoft.com/office/officeart/2005/8/layout/hierarchy1"/>
    <dgm:cxn modelId="{7D6BDEA6-F788-4AAA-8F14-A38E3BFF9B00}" type="presParOf" srcId="{90306FD8-9F7A-4A8B-9CEA-F9ADF7C4BE0D}" destId="{FD291D96-3E97-4B3A-9C0F-0EC43D27171D}" srcOrd="1" destOrd="0" presId="urn:microsoft.com/office/officeart/2005/8/layout/hierarchy1"/>
    <dgm:cxn modelId="{EBECC6D2-15FE-4200-9928-DF1B754B3082}" type="presParOf" srcId="{FD291D96-3E97-4B3A-9C0F-0EC43D27171D}" destId="{68D030C0-0AB1-4596-A4C0-DCE0BF39FDC8}" srcOrd="0" destOrd="0" presId="urn:microsoft.com/office/officeart/2005/8/layout/hierarchy1"/>
    <dgm:cxn modelId="{2240F935-2D2A-46F8-AFD7-4E0FC56F7B03}" type="presParOf" srcId="{68D030C0-0AB1-4596-A4C0-DCE0BF39FDC8}" destId="{200794F3-FDD8-4405-8402-421A4B0D12B1}" srcOrd="0" destOrd="0" presId="urn:microsoft.com/office/officeart/2005/8/layout/hierarchy1"/>
    <dgm:cxn modelId="{517BA9FC-C72C-4298-9D6B-9089F7D2E531}" type="presParOf" srcId="{68D030C0-0AB1-4596-A4C0-DCE0BF39FDC8}" destId="{D1012694-019F-45FB-8652-63F8E5D0DB91}" srcOrd="1" destOrd="0" presId="urn:microsoft.com/office/officeart/2005/8/layout/hierarchy1"/>
    <dgm:cxn modelId="{37B76C56-9357-4294-A97B-D2807C403B5D}" type="presParOf" srcId="{FD291D96-3E97-4B3A-9C0F-0EC43D27171D}" destId="{EFD41243-42EA-4B56-8708-BF64C58674FF}" srcOrd="1" destOrd="0" presId="urn:microsoft.com/office/officeart/2005/8/layout/hierarchy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42.xml><?xml version="1.0" encoding="utf-8"?>
<dgm:dataModel xmlns:dgm="http://schemas.openxmlformats.org/drawingml/2006/diagram" xmlns:a="http://schemas.openxmlformats.org/drawingml/2006/main">
  <dgm:ptLst>
    <dgm:pt modelId="{A2B18C11-535A-46F5-B0DB-D69E295B892B}" type="doc">
      <dgm:prSet loTypeId="urn:microsoft.com/office/officeart/2005/8/layout/hierarchy3" loCatId="relationship" qsTypeId="urn:microsoft.com/office/officeart/2005/8/quickstyle/simple5" qsCatId="simple" csTypeId="urn:microsoft.com/office/officeart/2005/8/colors/colorful2" csCatId="colorful" phldr="1"/>
      <dgm:spPr/>
      <dgm:t>
        <a:bodyPr/>
        <a:lstStyle/>
        <a:p>
          <a:endParaRPr lang="en-GB"/>
        </a:p>
      </dgm:t>
    </dgm:pt>
    <dgm:pt modelId="{727557A0-CA59-4761-BCFE-7B21FD6F8D0F}">
      <dgm:prSet phldrT="[Text]"/>
      <dgm:spPr/>
      <dgm:t>
        <a:bodyPr/>
        <a:lstStyle/>
        <a:p>
          <a:endParaRPr lang="en-GB" dirty="0"/>
        </a:p>
      </dgm:t>
    </dgm:pt>
    <dgm:pt modelId="{65A8503B-8A0E-4224-86F2-9840807498D8}" type="parTrans" cxnId="{7C0CC657-3B1C-4D5E-AAB2-6F893F6DC176}">
      <dgm:prSet/>
      <dgm:spPr/>
      <dgm:t>
        <a:bodyPr/>
        <a:lstStyle/>
        <a:p>
          <a:endParaRPr lang="en-GB"/>
        </a:p>
      </dgm:t>
    </dgm:pt>
    <dgm:pt modelId="{8EFD2C53-D700-4401-A0F3-5DC49BB5790E}" type="sibTrans" cxnId="{7C0CC657-3B1C-4D5E-AAB2-6F893F6DC176}">
      <dgm:prSet/>
      <dgm:spPr/>
      <dgm:t>
        <a:bodyPr/>
        <a:lstStyle/>
        <a:p>
          <a:endParaRPr lang="en-GB"/>
        </a:p>
      </dgm:t>
    </dgm:pt>
    <dgm:pt modelId="{2F20B7EF-3F25-4100-9A25-26D83C9F839F}">
      <dgm:prSet phldrT="[Text]"/>
      <dgm:spPr/>
      <dgm:t>
        <a:bodyPr/>
        <a:lstStyle/>
        <a:p>
          <a:endParaRPr lang="en-GB" dirty="0"/>
        </a:p>
      </dgm:t>
    </dgm:pt>
    <dgm:pt modelId="{F0835045-B4DA-4EDD-BFA5-B56D2B4797F8}" type="parTrans" cxnId="{DF8F30AF-996A-4281-9256-0BFC50F62A74}">
      <dgm:prSet/>
      <dgm:spPr/>
      <dgm:t>
        <a:bodyPr/>
        <a:lstStyle/>
        <a:p>
          <a:endParaRPr lang="en-GB"/>
        </a:p>
      </dgm:t>
    </dgm:pt>
    <dgm:pt modelId="{7FF01414-67C7-47EC-A77B-A8F2188DA4B6}" type="sibTrans" cxnId="{DF8F30AF-996A-4281-9256-0BFC50F62A74}">
      <dgm:prSet/>
      <dgm:spPr/>
      <dgm:t>
        <a:bodyPr/>
        <a:lstStyle/>
        <a:p>
          <a:endParaRPr lang="en-GB"/>
        </a:p>
      </dgm:t>
    </dgm:pt>
    <dgm:pt modelId="{16941CE5-FF88-4248-AB90-CD77C75515BF}">
      <dgm:prSet phldrT="[Text]"/>
      <dgm:spPr/>
      <dgm:t>
        <a:bodyPr/>
        <a:lstStyle/>
        <a:p>
          <a:endParaRPr lang="en-GB" dirty="0"/>
        </a:p>
      </dgm:t>
    </dgm:pt>
    <dgm:pt modelId="{A5512DC9-FBB2-4829-BE69-8ECB85942346}" type="parTrans" cxnId="{20DBFD2F-61B2-47A2-B5FC-6B4CD6F3B76F}">
      <dgm:prSet/>
      <dgm:spPr/>
      <dgm:t>
        <a:bodyPr/>
        <a:lstStyle/>
        <a:p>
          <a:endParaRPr lang="en-GB"/>
        </a:p>
      </dgm:t>
    </dgm:pt>
    <dgm:pt modelId="{44DAA797-2E5A-42B6-B220-A12D902291E6}" type="sibTrans" cxnId="{20DBFD2F-61B2-47A2-B5FC-6B4CD6F3B76F}">
      <dgm:prSet/>
      <dgm:spPr/>
      <dgm:t>
        <a:bodyPr/>
        <a:lstStyle/>
        <a:p>
          <a:endParaRPr lang="en-GB"/>
        </a:p>
      </dgm:t>
    </dgm:pt>
    <dgm:pt modelId="{BE0705B4-440C-43C1-8F9E-736BCF80698F}">
      <dgm:prSet phldrT="[Text]"/>
      <dgm:spPr/>
      <dgm:t>
        <a:bodyPr/>
        <a:lstStyle/>
        <a:p>
          <a:endParaRPr lang="en-GB" dirty="0"/>
        </a:p>
      </dgm:t>
    </dgm:pt>
    <dgm:pt modelId="{E4C92DDD-8D0A-41CC-A2F5-2B8AE3C9390C}" type="parTrans" cxnId="{776BCCBA-0596-4227-8D83-CB3A0B6905C3}">
      <dgm:prSet/>
      <dgm:spPr/>
      <dgm:t>
        <a:bodyPr/>
        <a:lstStyle/>
        <a:p>
          <a:endParaRPr lang="en-GB"/>
        </a:p>
      </dgm:t>
    </dgm:pt>
    <dgm:pt modelId="{1EFC3C92-AF2E-4E11-A6AB-A32C1994F122}" type="sibTrans" cxnId="{776BCCBA-0596-4227-8D83-CB3A0B6905C3}">
      <dgm:prSet/>
      <dgm:spPr/>
      <dgm:t>
        <a:bodyPr/>
        <a:lstStyle/>
        <a:p>
          <a:endParaRPr lang="en-GB"/>
        </a:p>
      </dgm:t>
    </dgm:pt>
    <dgm:pt modelId="{8AE7C410-8520-4FC1-A560-9E08BAB3CF43}">
      <dgm:prSet phldrT="[Text]"/>
      <dgm:spPr/>
      <dgm:t>
        <a:bodyPr/>
        <a:lstStyle/>
        <a:p>
          <a:endParaRPr lang="en-GB" dirty="0"/>
        </a:p>
      </dgm:t>
    </dgm:pt>
    <dgm:pt modelId="{5B18AB2B-FFCE-4FFC-BB5F-5A4911706606}" type="parTrans" cxnId="{FC8E4032-D521-4A66-A300-ED09960C81D3}">
      <dgm:prSet/>
      <dgm:spPr/>
      <dgm:t>
        <a:bodyPr/>
        <a:lstStyle/>
        <a:p>
          <a:endParaRPr lang="en-GB"/>
        </a:p>
      </dgm:t>
    </dgm:pt>
    <dgm:pt modelId="{D7BD1194-C44E-4A53-B50B-03D3D5B64848}" type="sibTrans" cxnId="{FC8E4032-D521-4A66-A300-ED09960C81D3}">
      <dgm:prSet/>
      <dgm:spPr/>
      <dgm:t>
        <a:bodyPr/>
        <a:lstStyle/>
        <a:p>
          <a:endParaRPr lang="en-GB"/>
        </a:p>
      </dgm:t>
    </dgm:pt>
    <dgm:pt modelId="{6D3DBDCF-14FA-4E10-8935-D0E7714EFFC0}">
      <dgm:prSet phldrT="[Text]"/>
      <dgm:spPr/>
      <dgm:t>
        <a:bodyPr/>
        <a:lstStyle/>
        <a:p>
          <a:endParaRPr lang="en-GB" dirty="0"/>
        </a:p>
      </dgm:t>
    </dgm:pt>
    <dgm:pt modelId="{622C56BD-0AAB-45C2-AFD6-01B2F32AA075}" type="parTrans" cxnId="{8CD1F0AF-52F9-48AA-AB3E-CA05158D304F}">
      <dgm:prSet/>
      <dgm:spPr/>
      <dgm:t>
        <a:bodyPr/>
        <a:lstStyle/>
        <a:p>
          <a:endParaRPr lang="en-GB"/>
        </a:p>
      </dgm:t>
    </dgm:pt>
    <dgm:pt modelId="{C63F6A8A-D7A7-4067-B0D6-BB0260313E36}" type="sibTrans" cxnId="{8CD1F0AF-52F9-48AA-AB3E-CA05158D304F}">
      <dgm:prSet/>
      <dgm:spPr/>
      <dgm:t>
        <a:bodyPr/>
        <a:lstStyle/>
        <a:p>
          <a:endParaRPr lang="en-GB"/>
        </a:p>
      </dgm:t>
    </dgm:pt>
    <dgm:pt modelId="{E399EB56-E95A-4B7A-92E0-12D1DFEF7241}" type="pres">
      <dgm:prSet presAssocID="{A2B18C11-535A-46F5-B0DB-D69E295B892B}" presName="diagram" presStyleCnt="0">
        <dgm:presLayoutVars>
          <dgm:chPref val="1"/>
          <dgm:dir/>
          <dgm:animOne val="branch"/>
          <dgm:animLvl val="lvl"/>
          <dgm:resizeHandles/>
        </dgm:presLayoutVars>
      </dgm:prSet>
      <dgm:spPr/>
      <dgm:t>
        <a:bodyPr/>
        <a:lstStyle/>
        <a:p>
          <a:endParaRPr lang="en-GB"/>
        </a:p>
      </dgm:t>
    </dgm:pt>
    <dgm:pt modelId="{3B8BF6FD-B98F-44E0-9A28-FF5EB86EC86B}" type="pres">
      <dgm:prSet presAssocID="{727557A0-CA59-4761-BCFE-7B21FD6F8D0F}" presName="root" presStyleCnt="0"/>
      <dgm:spPr/>
    </dgm:pt>
    <dgm:pt modelId="{3506B6E2-8598-4F1D-A9D7-1FA7E4C25D21}" type="pres">
      <dgm:prSet presAssocID="{727557A0-CA59-4761-BCFE-7B21FD6F8D0F}" presName="rootComposite" presStyleCnt="0"/>
      <dgm:spPr/>
    </dgm:pt>
    <dgm:pt modelId="{CA3B48C2-6813-4085-9F1E-E17A4F504C15}" type="pres">
      <dgm:prSet presAssocID="{727557A0-CA59-4761-BCFE-7B21FD6F8D0F}" presName="rootText" presStyleLbl="node1" presStyleIdx="0" presStyleCnt="1"/>
      <dgm:spPr/>
      <dgm:t>
        <a:bodyPr/>
        <a:lstStyle/>
        <a:p>
          <a:endParaRPr lang="en-GB"/>
        </a:p>
      </dgm:t>
    </dgm:pt>
    <dgm:pt modelId="{3A0E3C90-F659-4DE8-BF99-1ADEDEDA3D13}" type="pres">
      <dgm:prSet presAssocID="{727557A0-CA59-4761-BCFE-7B21FD6F8D0F}" presName="rootConnector" presStyleLbl="node1" presStyleIdx="0" presStyleCnt="1"/>
      <dgm:spPr/>
      <dgm:t>
        <a:bodyPr/>
        <a:lstStyle/>
        <a:p>
          <a:endParaRPr lang="en-GB"/>
        </a:p>
      </dgm:t>
    </dgm:pt>
    <dgm:pt modelId="{A6E84A2A-43D7-4F27-988B-0C79A2B82B3D}" type="pres">
      <dgm:prSet presAssocID="{727557A0-CA59-4761-BCFE-7B21FD6F8D0F}" presName="childShape" presStyleCnt="0"/>
      <dgm:spPr/>
    </dgm:pt>
    <dgm:pt modelId="{8F0DF524-2124-4389-9B67-AE24798D36FF}" type="pres">
      <dgm:prSet presAssocID="{F0835045-B4DA-4EDD-BFA5-B56D2B4797F8}" presName="Name13" presStyleLbl="parChTrans1D2" presStyleIdx="0" presStyleCnt="5"/>
      <dgm:spPr/>
      <dgm:t>
        <a:bodyPr/>
        <a:lstStyle/>
        <a:p>
          <a:endParaRPr lang="en-GB"/>
        </a:p>
      </dgm:t>
    </dgm:pt>
    <dgm:pt modelId="{0A81757D-F1D6-4C74-A298-74E26B19CA0D}" type="pres">
      <dgm:prSet presAssocID="{2F20B7EF-3F25-4100-9A25-26D83C9F839F}" presName="childText" presStyleLbl="bgAcc1" presStyleIdx="0" presStyleCnt="5">
        <dgm:presLayoutVars>
          <dgm:bulletEnabled val="1"/>
        </dgm:presLayoutVars>
      </dgm:prSet>
      <dgm:spPr/>
      <dgm:t>
        <a:bodyPr/>
        <a:lstStyle/>
        <a:p>
          <a:endParaRPr lang="en-GB"/>
        </a:p>
      </dgm:t>
    </dgm:pt>
    <dgm:pt modelId="{1B26039D-CC0F-4E1B-B199-E951D0ED64B2}" type="pres">
      <dgm:prSet presAssocID="{A5512DC9-FBB2-4829-BE69-8ECB85942346}" presName="Name13" presStyleLbl="parChTrans1D2" presStyleIdx="1" presStyleCnt="5"/>
      <dgm:spPr/>
      <dgm:t>
        <a:bodyPr/>
        <a:lstStyle/>
        <a:p>
          <a:endParaRPr lang="en-GB"/>
        </a:p>
      </dgm:t>
    </dgm:pt>
    <dgm:pt modelId="{A17E3E87-9C45-42D7-9074-0236DC23403E}" type="pres">
      <dgm:prSet presAssocID="{16941CE5-FF88-4248-AB90-CD77C75515BF}" presName="childText" presStyleLbl="bgAcc1" presStyleIdx="1" presStyleCnt="5">
        <dgm:presLayoutVars>
          <dgm:bulletEnabled val="1"/>
        </dgm:presLayoutVars>
      </dgm:prSet>
      <dgm:spPr/>
      <dgm:t>
        <a:bodyPr/>
        <a:lstStyle/>
        <a:p>
          <a:endParaRPr lang="en-GB"/>
        </a:p>
      </dgm:t>
    </dgm:pt>
    <dgm:pt modelId="{77F5F3C1-C454-4D21-844A-D80D57E9979B}" type="pres">
      <dgm:prSet presAssocID="{E4C92DDD-8D0A-41CC-A2F5-2B8AE3C9390C}" presName="Name13" presStyleLbl="parChTrans1D2" presStyleIdx="2" presStyleCnt="5"/>
      <dgm:spPr/>
      <dgm:t>
        <a:bodyPr/>
        <a:lstStyle/>
        <a:p>
          <a:endParaRPr lang="en-GB"/>
        </a:p>
      </dgm:t>
    </dgm:pt>
    <dgm:pt modelId="{0F393C13-8992-406F-9230-FE99D5D6BBA9}" type="pres">
      <dgm:prSet presAssocID="{BE0705B4-440C-43C1-8F9E-736BCF80698F}" presName="childText" presStyleLbl="bgAcc1" presStyleIdx="2" presStyleCnt="5">
        <dgm:presLayoutVars>
          <dgm:bulletEnabled val="1"/>
        </dgm:presLayoutVars>
      </dgm:prSet>
      <dgm:spPr/>
      <dgm:t>
        <a:bodyPr/>
        <a:lstStyle/>
        <a:p>
          <a:endParaRPr lang="en-GB"/>
        </a:p>
      </dgm:t>
    </dgm:pt>
    <dgm:pt modelId="{62F8E2C5-5589-4C36-B227-DBC019587197}" type="pres">
      <dgm:prSet presAssocID="{5B18AB2B-FFCE-4FFC-BB5F-5A4911706606}" presName="Name13" presStyleLbl="parChTrans1D2" presStyleIdx="3" presStyleCnt="5"/>
      <dgm:spPr/>
      <dgm:t>
        <a:bodyPr/>
        <a:lstStyle/>
        <a:p>
          <a:endParaRPr lang="en-GB"/>
        </a:p>
      </dgm:t>
    </dgm:pt>
    <dgm:pt modelId="{E7B55747-4D81-44F7-B583-AE0D9B9726E8}" type="pres">
      <dgm:prSet presAssocID="{8AE7C410-8520-4FC1-A560-9E08BAB3CF43}" presName="childText" presStyleLbl="bgAcc1" presStyleIdx="3" presStyleCnt="5">
        <dgm:presLayoutVars>
          <dgm:bulletEnabled val="1"/>
        </dgm:presLayoutVars>
      </dgm:prSet>
      <dgm:spPr/>
      <dgm:t>
        <a:bodyPr/>
        <a:lstStyle/>
        <a:p>
          <a:endParaRPr lang="en-GB"/>
        </a:p>
      </dgm:t>
    </dgm:pt>
    <dgm:pt modelId="{79EBD7F0-4256-4DBA-AC2F-AB6472B0C111}" type="pres">
      <dgm:prSet presAssocID="{622C56BD-0AAB-45C2-AFD6-01B2F32AA075}" presName="Name13" presStyleLbl="parChTrans1D2" presStyleIdx="4" presStyleCnt="5"/>
      <dgm:spPr/>
      <dgm:t>
        <a:bodyPr/>
        <a:lstStyle/>
        <a:p>
          <a:endParaRPr lang="en-GB"/>
        </a:p>
      </dgm:t>
    </dgm:pt>
    <dgm:pt modelId="{597D68A6-EB41-458D-95C8-29122A2BD1FB}" type="pres">
      <dgm:prSet presAssocID="{6D3DBDCF-14FA-4E10-8935-D0E7714EFFC0}" presName="childText" presStyleLbl="bgAcc1" presStyleIdx="4" presStyleCnt="5">
        <dgm:presLayoutVars>
          <dgm:bulletEnabled val="1"/>
        </dgm:presLayoutVars>
      </dgm:prSet>
      <dgm:spPr/>
      <dgm:t>
        <a:bodyPr/>
        <a:lstStyle/>
        <a:p>
          <a:endParaRPr lang="en-GB"/>
        </a:p>
      </dgm:t>
    </dgm:pt>
  </dgm:ptLst>
  <dgm:cxnLst>
    <dgm:cxn modelId="{1659E4C4-F091-439C-B382-242A3AB2603E}" type="presOf" srcId="{F0835045-B4DA-4EDD-BFA5-B56D2B4797F8}" destId="{8F0DF524-2124-4389-9B67-AE24798D36FF}" srcOrd="0" destOrd="0" presId="urn:microsoft.com/office/officeart/2005/8/layout/hierarchy3"/>
    <dgm:cxn modelId="{B3983C07-C043-4A80-AAAC-436D1A813B21}" type="presOf" srcId="{A5512DC9-FBB2-4829-BE69-8ECB85942346}" destId="{1B26039D-CC0F-4E1B-B199-E951D0ED64B2}" srcOrd="0" destOrd="0" presId="urn:microsoft.com/office/officeart/2005/8/layout/hierarchy3"/>
    <dgm:cxn modelId="{BD1141FB-595C-4583-BA53-B2473E564777}" type="presOf" srcId="{2F20B7EF-3F25-4100-9A25-26D83C9F839F}" destId="{0A81757D-F1D6-4C74-A298-74E26B19CA0D}" srcOrd="0" destOrd="0" presId="urn:microsoft.com/office/officeart/2005/8/layout/hierarchy3"/>
    <dgm:cxn modelId="{7E51FC26-7741-421C-ADDE-8EF53FB45C06}" type="presOf" srcId="{5B18AB2B-FFCE-4FFC-BB5F-5A4911706606}" destId="{62F8E2C5-5589-4C36-B227-DBC019587197}" srcOrd="0" destOrd="0" presId="urn:microsoft.com/office/officeart/2005/8/layout/hierarchy3"/>
    <dgm:cxn modelId="{8CD1F0AF-52F9-48AA-AB3E-CA05158D304F}" srcId="{727557A0-CA59-4761-BCFE-7B21FD6F8D0F}" destId="{6D3DBDCF-14FA-4E10-8935-D0E7714EFFC0}" srcOrd="4" destOrd="0" parTransId="{622C56BD-0AAB-45C2-AFD6-01B2F32AA075}" sibTransId="{C63F6A8A-D7A7-4067-B0D6-BB0260313E36}"/>
    <dgm:cxn modelId="{85BDD4C2-04A5-4067-992B-7CB37A0C80AF}" type="presOf" srcId="{BE0705B4-440C-43C1-8F9E-736BCF80698F}" destId="{0F393C13-8992-406F-9230-FE99D5D6BBA9}" srcOrd="0" destOrd="0" presId="urn:microsoft.com/office/officeart/2005/8/layout/hierarchy3"/>
    <dgm:cxn modelId="{FC8E4032-D521-4A66-A300-ED09960C81D3}" srcId="{727557A0-CA59-4761-BCFE-7B21FD6F8D0F}" destId="{8AE7C410-8520-4FC1-A560-9E08BAB3CF43}" srcOrd="3" destOrd="0" parTransId="{5B18AB2B-FFCE-4FFC-BB5F-5A4911706606}" sibTransId="{D7BD1194-C44E-4A53-B50B-03D3D5B64848}"/>
    <dgm:cxn modelId="{7036E908-2634-4942-A38C-1D04CAFD3087}" type="presOf" srcId="{16941CE5-FF88-4248-AB90-CD77C75515BF}" destId="{A17E3E87-9C45-42D7-9074-0236DC23403E}" srcOrd="0" destOrd="0" presId="urn:microsoft.com/office/officeart/2005/8/layout/hierarchy3"/>
    <dgm:cxn modelId="{028D442D-0276-4243-B60A-6BF8C40EFC1F}" type="presOf" srcId="{622C56BD-0AAB-45C2-AFD6-01B2F32AA075}" destId="{79EBD7F0-4256-4DBA-AC2F-AB6472B0C111}" srcOrd="0" destOrd="0" presId="urn:microsoft.com/office/officeart/2005/8/layout/hierarchy3"/>
    <dgm:cxn modelId="{776BCCBA-0596-4227-8D83-CB3A0B6905C3}" srcId="{727557A0-CA59-4761-BCFE-7B21FD6F8D0F}" destId="{BE0705B4-440C-43C1-8F9E-736BCF80698F}" srcOrd="2" destOrd="0" parTransId="{E4C92DDD-8D0A-41CC-A2F5-2B8AE3C9390C}" sibTransId="{1EFC3C92-AF2E-4E11-A6AB-A32C1994F122}"/>
    <dgm:cxn modelId="{80492592-1F91-4A92-8B5D-F0084AA1AC03}" type="presOf" srcId="{E4C92DDD-8D0A-41CC-A2F5-2B8AE3C9390C}" destId="{77F5F3C1-C454-4D21-844A-D80D57E9979B}" srcOrd="0" destOrd="0" presId="urn:microsoft.com/office/officeart/2005/8/layout/hierarchy3"/>
    <dgm:cxn modelId="{DF8F30AF-996A-4281-9256-0BFC50F62A74}" srcId="{727557A0-CA59-4761-BCFE-7B21FD6F8D0F}" destId="{2F20B7EF-3F25-4100-9A25-26D83C9F839F}" srcOrd="0" destOrd="0" parTransId="{F0835045-B4DA-4EDD-BFA5-B56D2B4797F8}" sibTransId="{7FF01414-67C7-47EC-A77B-A8F2188DA4B6}"/>
    <dgm:cxn modelId="{84B31268-068A-4093-836F-F98A7AA2B3BA}" type="presOf" srcId="{727557A0-CA59-4761-BCFE-7B21FD6F8D0F}" destId="{CA3B48C2-6813-4085-9F1E-E17A4F504C15}" srcOrd="0" destOrd="0" presId="urn:microsoft.com/office/officeart/2005/8/layout/hierarchy3"/>
    <dgm:cxn modelId="{EB63F51A-29D1-4B7C-A4FD-91F0497AB23A}" type="presOf" srcId="{8AE7C410-8520-4FC1-A560-9E08BAB3CF43}" destId="{E7B55747-4D81-44F7-B583-AE0D9B9726E8}" srcOrd="0" destOrd="0" presId="urn:microsoft.com/office/officeart/2005/8/layout/hierarchy3"/>
    <dgm:cxn modelId="{20DBFD2F-61B2-47A2-B5FC-6B4CD6F3B76F}" srcId="{727557A0-CA59-4761-BCFE-7B21FD6F8D0F}" destId="{16941CE5-FF88-4248-AB90-CD77C75515BF}" srcOrd="1" destOrd="0" parTransId="{A5512DC9-FBB2-4829-BE69-8ECB85942346}" sibTransId="{44DAA797-2E5A-42B6-B220-A12D902291E6}"/>
    <dgm:cxn modelId="{3E7CADA3-D93A-446C-B6DA-4A65C003DAC8}" type="presOf" srcId="{A2B18C11-535A-46F5-B0DB-D69E295B892B}" destId="{E399EB56-E95A-4B7A-92E0-12D1DFEF7241}" srcOrd="0" destOrd="0" presId="urn:microsoft.com/office/officeart/2005/8/layout/hierarchy3"/>
    <dgm:cxn modelId="{1358BAF9-04A4-4629-BB7E-D28D1B484A00}" type="presOf" srcId="{6D3DBDCF-14FA-4E10-8935-D0E7714EFFC0}" destId="{597D68A6-EB41-458D-95C8-29122A2BD1FB}" srcOrd="0" destOrd="0" presId="urn:microsoft.com/office/officeart/2005/8/layout/hierarchy3"/>
    <dgm:cxn modelId="{7C0CC657-3B1C-4D5E-AAB2-6F893F6DC176}" srcId="{A2B18C11-535A-46F5-B0DB-D69E295B892B}" destId="{727557A0-CA59-4761-BCFE-7B21FD6F8D0F}" srcOrd="0" destOrd="0" parTransId="{65A8503B-8A0E-4224-86F2-9840807498D8}" sibTransId="{8EFD2C53-D700-4401-A0F3-5DC49BB5790E}"/>
    <dgm:cxn modelId="{1861B87D-F0E4-4CEF-ADBE-795CE25DEF0F}" type="presOf" srcId="{727557A0-CA59-4761-BCFE-7B21FD6F8D0F}" destId="{3A0E3C90-F659-4DE8-BF99-1ADEDEDA3D13}" srcOrd="1" destOrd="0" presId="urn:microsoft.com/office/officeart/2005/8/layout/hierarchy3"/>
    <dgm:cxn modelId="{0478EDD4-8C94-44A4-BB17-EBB6D538A7D4}" type="presParOf" srcId="{E399EB56-E95A-4B7A-92E0-12D1DFEF7241}" destId="{3B8BF6FD-B98F-44E0-9A28-FF5EB86EC86B}" srcOrd="0" destOrd="0" presId="urn:microsoft.com/office/officeart/2005/8/layout/hierarchy3"/>
    <dgm:cxn modelId="{289F4059-B51B-42DF-8562-22E034648400}" type="presParOf" srcId="{3B8BF6FD-B98F-44E0-9A28-FF5EB86EC86B}" destId="{3506B6E2-8598-4F1D-A9D7-1FA7E4C25D21}" srcOrd="0" destOrd="0" presId="urn:microsoft.com/office/officeart/2005/8/layout/hierarchy3"/>
    <dgm:cxn modelId="{C99C0433-3662-4C34-AB6E-1B99117798AD}" type="presParOf" srcId="{3506B6E2-8598-4F1D-A9D7-1FA7E4C25D21}" destId="{CA3B48C2-6813-4085-9F1E-E17A4F504C15}" srcOrd="0" destOrd="0" presId="urn:microsoft.com/office/officeart/2005/8/layout/hierarchy3"/>
    <dgm:cxn modelId="{C64E3499-DDBF-436E-8479-67FBCF49A648}" type="presParOf" srcId="{3506B6E2-8598-4F1D-A9D7-1FA7E4C25D21}" destId="{3A0E3C90-F659-4DE8-BF99-1ADEDEDA3D13}" srcOrd="1" destOrd="0" presId="urn:microsoft.com/office/officeart/2005/8/layout/hierarchy3"/>
    <dgm:cxn modelId="{F33CB485-4F16-432E-8E90-5263D676DE68}" type="presParOf" srcId="{3B8BF6FD-B98F-44E0-9A28-FF5EB86EC86B}" destId="{A6E84A2A-43D7-4F27-988B-0C79A2B82B3D}" srcOrd="1" destOrd="0" presId="urn:microsoft.com/office/officeart/2005/8/layout/hierarchy3"/>
    <dgm:cxn modelId="{CE97F69E-D14D-43FF-92DA-541D633EE2B4}" type="presParOf" srcId="{A6E84A2A-43D7-4F27-988B-0C79A2B82B3D}" destId="{8F0DF524-2124-4389-9B67-AE24798D36FF}" srcOrd="0" destOrd="0" presId="urn:microsoft.com/office/officeart/2005/8/layout/hierarchy3"/>
    <dgm:cxn modelId="{578BA8E8-DEE1-4092-88B1-77DAEB6AB610}" type="presParOf" srcId="{A6E84A2A-43D7-4F27-988B-0C79A2B82B3D}" destId="{0A81757D-F1D6-4C74-A298-74E26B19CA0D}" srcOrd="1" destOrd="0" presId="urn:microsoft.com/office/officeart/2005/8/layout/hierarchy3"/>
    <dgm:cxn modelId="{BB73EDDD-BC92-4AC8-92BC-C51C92C23E93}" type="presParOf" srcId="{A6E84A2A-43D7-4F27-988B-0C79A2B82B3D}" destId="{1B26039D-CC0F-4E1B-B199-E951D0ED64B2}" srcOrd="2" destOrd="0" presId="urn:microsoft.com/office/officeart/2005/8/layout/hierarchy3"/>
    <dgm:cxn modelId="{8FE9A287-C553-4950-AD29-67BCF7421BDF}" type="presParOf" srcId="{A6E84A2A-43D7-4F27-988B-0C79A2B82B3D}" destId="{A17E3E87-9C45-42D7-9074-0236DC23403E}" srcOrd="3" destOrd="0" presId="urn:microsoft.com/office/officeart/2005/8/layout/hierarchy3"/>
    <dgm:cxn modelId="{19D5BCE1-8D07-48AE-9187-733FC7C45AD8}" type="presParOf" srcId="{A6E84A2A-43D7-4F27-988B-0C79A2B82B3D}" destId="{77F5F3C1-C454-4D21-844A-D80D57E9979B}" srcOrd="4" destOrd="0" presId="urn:microsoft.com/office/officeart/2005/8/layout/hierarchy3"/>
    <dgm:cxn modelId="{993229C5-1771-4A64-AEDA-2EFD1355E767}" type="presParOf" srcId="{A6E84A2A-43D7-4F27-988B-0C79A2B82B3D}" destId="{0F393C13-8992-406F-9230-FE99D5D6BBA9}" srcOrd="5" destOrd="0" presId="urn:microsoft.com/office/officeart/2005/8/layout/hierarchy3"/>
    <dgm:cxn modelId="{8B54EFD0-1A0A-40A3-866B-DB985DFD84BF}" type="presParOf" srcId="{A6E84A2A-43D7-4F27-988B-0C79A2B82B3D}" destId="{62F8E2C5-5589-4C36-B227-DBC019587197}" srcOrd="6" destOrd="0" presId="urn:microsoft.com/office/officeart/2005/8/layout/hierarchy3"/>
    <dgm:cxn modelId="{6A8B9DE5-368B-4EA3-A5C4-D5896136CC97}" type="presParOf" srcId="{A6E84A2A-43D7-4F27-988B-0C79A2B82B3D}" destId="{E7B55747-4D81-44F7-B583-AE0D9B9726E8}" srcOrd="7" destOrd="0" presId="urn:microsoft.com/office/officeart/2005/8/layout/hierarchy3"/>
    <dgm:cxn modelId="{38D2D386-CDB9-45AA-8E21-57AAE2BDD5E6}" type="presParOf" srcId="{A6E84A2A-43D7-4F27-988B-0C79A2B82B3D}" destId="{79EBD7F0-4256-4DBA-AC2F-AB6472B0C111}" srcOrd="8" destOrd="0" presId="urn:microsoft.com/office/officeart/2005/8/layout/hierarchy3"/>
    <dgm:cxn modelId="{A8195605-70DA-4A5C-9ECE-EB56E4EA05A2}" type="presParOf" srcId="{A6E84A2A-43D7-4F27-988B-0C79A2B82B3D}" destId="{597D68A6-EB41-458D-95C8-29122A2BD1FB}" srcOrd="9" destOrd="0" presId="urn:microsoft.com/office/officeart/2005/8/layout/hierarchy3"/>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43.xml><?xml version="1.0" encoding="utf-8"?>
<dgm:dataModel xmlns:dgm="http://schemas.openxmlformats.org/drawingml/2006/diagram" xmlns:a="http://schemas.openxmlformats.org/drawingml/2006/main">
  <dgm:ptLst>
    <dgm:pt modelId="{B8195BC5-FD17-4E6B-AFE1-F9FDD5DB4797}" type="doc">
      <dgm:prSet loTypeId="urn:microsoft.com/office/officeart/2005/8/layout/target1" loCatId="relationship" qsTypeId="urn:microsoft.com/office/officeart/2005/8/quickstyle/simple5" qsCatId="simple" csTypeId="urn:microsoft.com/office/officeart/2005/8/colors/colorful1" csCatId="colorful" phldr="1"/>
      <dgm:spPr/>
    </dgm:pt>
    <dgm:pt modelId="{68DB2EA7-9DF6-45A3-94B3-B7E16427CDFC}">
      <dgm:prSet phldrT="[Text]"/>
      <dgm:spPr/>
      <dgm:t>
        <a:bodyPr/>
        <a:lstStyle/>
        <a:p>
          <a:endParaRPr lang="en-GB" dirty="0"/>
        </a:p>
      </dgm:t>
    </dgm:pt>
    <dgm:pt modelId="{FC555E27-D1FB-4EB2-8702-AFDD1BE35F91}" type="parTrans" cxnId="{35CD7DB1-58A9-47BE-A9DB-E61713F7F629}">
      <dgm:prSet/>
      <dgm:spPr/>
      <dgm:t>
        <a:bodyPr/>
        <a:lstStyle/>
        <a:p>
          <a:endParaRPr lang="en-GB"/>
        </a:p>
      </dgm:t>
    </dgm:pt>
    <dgm:pt modelId="{13E88ED3-3777-4929-B4CF-5F1F5EF2B898}" type="sibTrans" cxnId="{35CD7DB1-58A9-47BE-A9DB-E61713F7F629}">
      <dgm:prSet/>
      <dgm:spPr/>
      <dgm:t>
        <a:bodyPr/>
        <a:lstStyle/>
        <a:p>
          <a:endParaRPr lang="en-GB"/>
        </a:p>
      </dgm:t>
    </dgm:pt>
    <dgm:pt modelId="{8B707851-1C0D-4835-92CF-1E84DA9D6243}">
      <dgm:prSet phldrT="[Text]"/>
      <dgm:spPr/>
      <dgm:t>
        <a:bodyPr/>
        <a:lstStyle/>
        <a:p>
          <a:endParaRPr lang="en-GB" dirty="0"/>
        </a:p>
      </dgm:t>
    </dgm:pt>
    <dgm:pt modelId="{4F0DBF8C-825D-4BCE-B07C-CC7FCB1B6285}" type="parTrans" cxnId="{1D8377FB-BEBC-4C30-866F-962265CFDBF3}">
      <dgm:prSet/>
      <dgm:spPr/>
      <dgm:t>
        <a:bodyPr/>
        <a:lstStyle/>
        <a:p>
          <a:endParaRPr lang="en-GB"/>
        </a:p>
      </dgm:t>
    </dgm:pt>
    <dgm:pt modelId="{37F8DC7E-CCA4-4A11-B864-952504099367}" type="sibTrans" cxnId="{1D8377FB-BEBC-4C30-866F-962265CFDBF3}">
      <dgm:prSet/>
      <dgm:spPr/>
      <dgm:t>
        <a:bodyPr/>
        <a:lstStyle/>
        <a:p>
          <a:endParaRPr lang="en-GB"/>
        </a:p>
      </dgm:t>
    </dgm:pt>
    <dgm:pt modelId="{5EA133F8-0E6E-4AE9-8F8C-4A430A2AB4C3}">
      <dgm:prSet phldrT="[Text]"/>
      <dgm:spPr/>
      <dgm:t>
        <a:bodyPr/>
        <a:lstStyle/>
        <a:p>
          <a:endParaRPr lang="en-GB" dirty="0"/>
        </a:p>
      </dgm:t>
    </dgm:pt>
    <dgm:pt modelId="{00D9AA7F-A802-4F37-ADBA-C5E3CB0D89B6}" type="parTrans" cxnId="{46F03DB2-7456-413C-9566-FEB4A38D85C4}">
      <dgm:prSet/>
      <dgm:spPr/>
      <dgm:t>
        <a:bodyPr/>
        <a:lstStyle/>
        <a:p>
          <a:endParaRPr lang="en-GB"/>
        </a:p>
      </dgm:t>
    </dgm:pt>
    <dgm:pt modelId="{E2DBAF28-B0AE-445E-BBCB-D0D28D67FA79}" type="sibTrans" cxnId="{46F03DB2-7456-413C-9566-FEB4A38D85C4}">
      <dgm:prSet/>
      <dgm:spPr/>
      <dgm:t>
        <a:bodyPr/>
        <a:lstStyle/>
        <a:p>
          <a:endParaRPr lang="en-GB"/>
        </a:p>
      </dgm:t>
    </dgm:pt>
    <dgm:pt modelId="{6A47A8E4-6F28-4B3E-AA67-906D16277A01}" type="pres">
      <dgm:prSet presAssocID="{B8195BC5-FD17-4E6B-AFE1-F9FDD5DB4797}" presName="composite" presStyleCnt="0">
        <dgm:presLayoutVars>
          <dgm:chMax val="5"/>
          <dgm:dir/>
          <dgm:resizeHandles val="exact"/>
        </dgm:presLayoutVars>
      </dgm:prSet>
      <dgm:spPr/>
    </dgm:pt>
    <dgm:pt modelId="{342DCA39-2E4B-44C7-9D9A-85B8BDE21880}" type="pres">
      <dgm:prSet presAssocID="{68DB2EA7-9DF6-45A3-94B3-B7E16427CDFC}" presName="circle1" presStyleLbl="lnNode1" presStyleIdx="0" presStyleCnt="3"/>
      <dgm:spPr/>
    </dgm:pt>
    <dgm:pt modelId="{AD5C6BD3-1096-4150-8345-728F0CA17A9D}" type="pres">
      <dgm:prSet presAssocID="{68DB2EA7-9DF6-45A3-94B3-B7E16427CDFC}" presName="text1" presStyleLbl="revTx" presStyleIdx="0" presStyleCnt="3">
        <dgm:presLayoutVars>
          <dgm:bulletEnabled val="1"/>
        </dgm:presLayoutVars>
      </dgm:prSet>
      <dgm:spPr/>
      <dgm:t>
        <a:bodyPr/>
        <a:lstStyle/>
        <a:p>
          <a:endParaRPr lang="en-GB"/>
        </a:p>
      </dgm:t>
    </dgm:pt>
    <dgm:pt modelId="{92B93D60-A0E6-442B-AF3C-B49639819C87}" type="pres">
      <dgm:prSet presAssocID="{68DB2EA7-9DF6-45A3-94B3-B7E16427CDFC}" presName="line1" presStyleLbl="callout" presStyleIdx="0" presStyleCnt="6"/>
      <dgm:spPr/>
    </dgm:pt>
    <dgm:pt modelId="{D52DBB88-67D0-4520-8AEF-F0C215BCF1F2}" type="pres">
      <dgm:prSet presAssocID="{68DB2EA7-9DF6-45A3-94B3-B7E16427CDFC}" presName="d1" presStyleLbl="callout" presStyleIdx="1" presStyleCnt="6"/>
      <dgm:spPr/>
    </dgm:pt>
    <dgm:pt modelId="{3DBC3386-486A-4A90-8ECD-A0DCD6EC873B}" type="pres">
      <dgm:prSet presAssocID="{8B707851-1C0D-4835-92CF-1E84DA9D6243}" presName="circle2" presStyleLbl="lnNode1" presStyleIdx="1" presStyleCnt="3"/>
      <dgm:spPr/>
    </dgm:pt>
    <dgm:pt modelId="{26A04C70-2E16-4843-9690-7589212A5063}" type="pres">
      <dgm:prSet presAssocID="{8B707851-1C0D-4835-92CF-1E84DA9D6243}" presName="text2" presStyleLbl="revTx" presStyleIdx="1" presStyleCnt="3">
        <dgm:presLayoutVars>
          <dgm:bulletEnabled val="1"/>
        </dgm:presLayoutVars>
      </dgm:prSet>
      <dgm:spPr/>
      <dgm:t>
        <a:bodyPr/>
        <a:lstStyle/>
        <a:p>
          <a:endParaRPr lang="en-GB"/>
        </a:p>
      </dgm:t>
    </dgm:pt>
    <dgm:pt modelId="{3BDE1E68-E71F-4898-B244-A21F6CA82026}" type="pres">
      <dgm:prSet presAssocID="{8B707851-1C0D-4835-92CF-1E84DA9D6243}" presName="line2" presStyleLbl="callout" presStyleIdx="2" presStyleCnt="6"/>
      <dgm:spPr/>
    </dgm:pt>
    <dgm:pt modelId="{ADEF6BF2-060B-4193-BC93-40F38F8F7C5D}" type="pres">
      <dgm:prSet presAssocID="{8B707851-1C0D-4835-92CF-1E84DA9D6243}" presName="d2" presStyleLbl="callout" presStyleIdx="3" presStyleCnt="6"/>
      <dgm:spPr/>
    </dgm:pt>
    <dgm:pt modelId="{EA3855D9-B618-4AD4-B093-ED7FE5ECDCA6}" type="pres">
      <dgm:prSet presAssocID="{5EA133F8-0E6E-4AE9-8F8C-4A430A2AB4C3}" presName="circle3" presStyleLbl="lnNode1" presStyleIdx="2" presStyleCnt="3"/>
      <dgm:spPr/>
    </dgm:pt>
    <dgm:pt modelId="{A6B08013-B175-4584-AEEC-F63100E6468E}" type="pres">
      <dgm:prSet presAssocID="{5EA133F8-0E6E-4AE9-8F8C-4A430A2AB4C3}" presName="text3" presStyleLbl="revTx" presStyleIdx="2" presStyleCnt="3">
        <dgm:presLayoutVars>
          <dgm:bulletEnabled val="1"/>
        </dgm:presLayoutVars>
      </dgm:prSet>
      <dgm:spPr/>
      <dgm:t>
        <a:bodyPr/>
        <a:lstStyle/>
        <a:p>
          <a:endParaRPr lang="en-GB"/>
        </a:p>
      </dgm:t>
    </dgm:pt>
    <dgm:pt modelId="{B1603495-FC32-4529-9DF6-854159A9EECD}" type="pres">
      <dgm:prSet presAssocID="{5EA133F8-0E6E-4AE9-8F8C-4A430A2AB4C3}" presName="line3" presStyleLbl="callout" presStyleIdx="4" presStyleCnt="6"/>
      <dgm:spPr/>
    </dgm:pt>
    <dgm:pt modelId="{E41844E4-916D-4B21-82B3-63F9D4367DDB}" type="pres">
      <dgm:prSet presAssocID="{5EA133F8-0E6E-4AE9-8F8C-4A430A2AB4C3}" presName="d3" presStyleLbl="callout" presStyleIdx="5" presStyleCnt="6"/>
      <dgm:spPr/>
    </dgm:pt>
  </dgm:ptLst>
  <dgm:cxnLst>
    <dgm:cxn modelId="{1D8377FB-BEBC-4C30-866F-962265CFDBF3}" srcId="{B8195BC5-FD17-4E6B-AFE1-F9FDD5DB4797}" destId="{8B707851-1C0D-4835-92CF-1E84DA9D6243}" srcOrd="1" destOrd="0" parTransId="{4F0DBF8C-825D-4BCE-B07C-CC7FCB1B6285}" sibTransId="{37F8DC7E-CCA4-4A11-B864-952504099367}"/>
    <dgm:cxn modelId="{CBE47F26-2FC5-49AD-95CF-9445B5A52FA4}" type="presOf" srcId="{8B707851-1C0D-4835-92CF-1E84DA9D6243}" destId="{26A04C70-2E16-4843-9690-7589212A5063}" srcOrd="0" destOrd="0" presId="urn:microsoft.com/office/officeart/2005/8/layout/target1"/>
    <dgm:cxn modelId="{E8CD5617-1326-4335-9A10-D414EC599287}" type="presOf" srcId="{68DB2EA7-9DF6-45A3-94B3-B7E16427CDFC}" destId="{AD5C6BD3-1096-4150-8345-728F0CA17A9D}" srcOrd="0" destOrd="0" presId="urn:microsoft.com/office/officeart/2005/8/layout/target1"/>
    <dgm:cxn modelId="{35CD7DB1-58A9-47BE-A9DB-E61713F7F629}" srcId="{B8195BC5-FD17-4E6B-AFE1-F9FDD5DB4797}" destId="{68DB2EA7-9DF6-45A3-94B3-B7E16427CDFC}" srcOrd="0" destOrd="0" parTransId="{FC555E27-D1FB-4EB2-8702-AFDD1BE35F91}" sibTransId="{13E88ED3-3777-4929-B4CF-5F1F5EF2B898}"/>
    <dgm:cxn modelId="{46F03DB2-7456-413C-9566-FEB4A38D85C4}" srcId="{B8195BC5-FD17-4E6B-AFE1-F9FDD5DB4797}" destId="{5EA133F8-0E6E-4AE9-8F8C-4A430A2AB4C3}" srcOrd="2" destOrd="0" parTransId="{00D9AA7F-A802-4F37-ADBA-C5E3CB0D89B6}" sibTransId="{E2DBAF28-B0AE-445E-BBCB-D0D28D67FA79}"/>
    <dgm:cxn modelId="{43588F19-7FC7-40F1-AF95-ABCA42D10FDB}" type="presOf" srcId="{5EA133F8-0E6E-4AE9-8F8C-4A430A2AB4C3}" destId="{A6B08013-B175-4584-AEEC-F63100E6468E}" srcOrd="0" destOrd="0" presId="urn:microsoft.com/office/officeart/2005/8/layout/target1"/>
    <dgm:cxn modelId="{F02745A9-A2D6-427E-A6B7-5B6599DC896B}" type="presOf" srcId="{B8195BC5-FD17-4E6B-AFE1-F9FDD5DB4797}" destId="{6A47A8E4-6F28-4B3E-AA67-906D16277A01}" srcOrd="0" destOrd="0" presId="urn:microsoft.com/office/officeart/2005/8/layout/target1"/>
    <dgm:cxn modelId="{7122D444-993E-4736-B015-EDE3B586E68A}" type="presParOf" srcId="{6A47A8E4-6F28-4B3E-AA67-906D16277A01}" destId="{342DCA39-2E4B-44C7-9D9A-85B8BDE21880}" srcOrd="0" destOrd="0" presId="urn:microsoft.com/office/officeart/2005/8/layout/target1"/>
    <dgm:cxn modelId="{216F763E-EF27-463E-BE82-0518D9532B0D}" type="presParOf" srcId="{6A47A8E4-6F28-4B3E-AA67-906D16277A01}" destId="{AD5C6BD3-1096-4150-8345-728F0CA17A9D}" srcOrd="1" destOrd="0" presId="urn:microsoft.com/office/officeart/2005/8/layout/target1"/>
    <dgm:cxn modelId="{8A8504E2-543F-40FE-9175-58AA04D9E905}" type="presParOf" srcId="{6A47A8E4-6F28-4B3E-AA67-906D16277A01}" destId="{92B93D60-A0E6-442B-AF3C-B49639819C87}" srcOrd="2" destOrd="0" presId="urn:microsoft.com/office/officeart/2005/8/layout/target1"/>
    <dgm:cxn modelId="{ABBF6DDE-A4A2-4F3E-BF8F-353DA83F2456}" type="presParOf" srcId="{6A47A8E4-6F28-4B3E-AA67-906D16277A01}" destId="{D52DBB88-67D0-4520-8AEF-F0C215BCF1F2}" srcOrd="3" destOrd="0" presId="urn:microsoft.com/office/officeart/2005/8/layout/target1"/>
    <dgm:cxn modelId="{721853B9-6324-4384-898C-AA26D9D638CD}" type="presParOf" srcId="{6A47A8E4-6F28-4B3E-AA67-906D16277A01}" destId="{3DBC3386-486A-4A90-8ECD-A0DCD6EC873B}" srcOrd="4" destOrd="0" presId="urn:microsoft.com/office/officeart/2005/8/layout/target1"/>
    <dgm:cxn modelId="{78D08A50-3AB1-47E5-84B3-64ECE3B1C27F}" type="presParOf" srcId="{6A47A8E4-6F28-4B3E-AA67-906D16277A01}" destId="{26A04C70-2E16-4843-9690-7589212A5063}" srcOrd="5" destOrd="0" presId="urn:microsoft.com/office/officeart/2005/8/layout/target1"/>
    <dgm:cxn modelId="{D0E6B6A6-29AB-4DCB-814D-1744C8BDDAD0}" type="presParOf" srcId="{6A47A8E4-6F28-4B3E-AA67-906D16277A01}" destId="{3BDE1E68-E71F-4898-B244-A21F6CA82026}" srcOrd="6" destOrd="0" presId="urn:microsoft.com/office/officeart/2005/8/layout/target1"/>
    <dgm:cxn modelId="{AAC93F54-4A2F-4FF7-AC43-B6437A6D1D06}" type="presParOf" srcId="{6A47A8E4-6F28-4B3E-AA67-906D16277A01}" destId="{ADEF6BF2-060B-4193-BC93-40F38F8F7C5D}" srcOrd="7" destOrd="0" presId="urn:microsoft.com/office/officeart/2005/8/layout/target1"/>
    <dgm:cxn modelId="{4F8568B1-ABC1-42C9-9797-A597C1078AE6}" type="presParOf" srcId="{6A47A8E4-6F28-4B3E-AA67-906D16277A01}" destId="{EA3855D9-B618-4AD4-B093-ED7FE5ECDCA6}" srcOrd="8" destOrd="0" presId="urn:microsoft.com/office/officeart/2005/8/layout/target1"/>
    <dgm:cxn modelId="{78FE0DAA-3EBC-4248-A4AD-8603FCE141B0}" type="presParOf" srcId="{6A47A8E4-6F28-4B3E-AA67-906D16277A01}" destId="{A6B08013-B175-4584-AEEC-F63100E6468E}" srcOrd="9" destOrd="0" presId="urn:microsoft.com/office/officeart/2005/8/layout/target1"/>
    <dgm:cxn modelId="{F5228C80-CC11-46C9-AF5A-338B2E7F1BB6}" type="presParOf" srcId="{6A47A8E4-6F28-4B3E-AA67-906D16277A01}" destId="{B1603495-FC32-4529-9DF6-854159A9EECD}" srcOrd="10" destOrd="0" presId="urn:microsoft.com/office/officeart/2005/8/layout/target1"/>
    <dgm:cxn modelId="{2124E8C2-B408-47E9-8BDF-91FEBD66059A}" type="presParOf" srcId="{6A47A8E4-6F28-4B3E-AA67-906D16277A01}" destId="{E41844E4-916D-4B21-82B3-63F9D4367DDB}" srcOrd="11" destOrd="0" presId="urn:microsoft.com/office/officeart/2005/8/layout/target1"/>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60F9EE2F-BB6A-4BA0-9D0B-C74DB709B95F}" type="doc">
      <dgm:prSet loTypeId="urn:microsoft.com/office/officeart/2005/8/layout/hierarchy3" loCatId="list" qsTypeId="urn:microsoft.com/office/officeart/2005/8/quickstyle/simple1" qsCatId="simple" csTypeId="urn:microsoft.com/office/officeart/2005/8/colors/colorful5" csCatId="colorful" phldr="1"/>
      <dgm:spPr/>
      <dgm:t>
        <a:bodyPr/>
        <a:lstStyle/>
        <a:p>
          <a:endParaRPr lang="en-GB"/>
        </a:p>
      </dgm:t>
    </dgm:pt>
    <dgm:pt modelId="{4860EE70-CD4C-4434-A2F9-E50BD8D13825}">
      <dgm:prSet phldrT="[Text]"/>
      <dgm:spPr/>
      <dgm:t>
        <a:bodyPr/>
        <a:lstStyle/>
        <a:p>
          <a:r>
            <a:rPr lang="en-GB" dirty="0" smtClean="0"/>
            <a:t>Prime</a:t>
          </a:r>
          <a:endParaRPr lang="en-GB" dirty="0"/>
        </a:p>
      </dgm:t>
    </dgm:pt>
    <dgm:pt modelId="{2E118572-CC2D-4051-B8E7-C04E2154EA52}" type="parTrans" cxnId="{6494CAD9-2D42-4ECA-9BD2-96CF54AEEB4A}">
      <dgm:prSet/>
      <dgm:spPr/>
      <dgm:t>
        <a:bodyPr/>
        <a:lstStyle/>
        <a:p>
          <a:endParaRPr lang="en-GB"/>
        </a:p>
      </dgm:t>
    </dgm:pt>
    <dgm:pt modelId="{B6783735-9911-4021-ABB3-294C6B41F96A}" type="sibTrans" cxnId="{6494CAD9-2D42-4ECA-9BD2-96CF54AEEB4A}">
      <dgm:prSet/>
      <dgm:spPr/>
      <dgm:t>
        <a:bodyPr/>
        <a:lstStyle/>
        <a:p>
          <a:endParaRPr lang="en-GB"/>
        </a:p>
      </dgm:t>
    </dgm:pt>
    <dgm:pt modelId="{7825B2F7-1709-4BAC-859D-1C2FD433D3A5}">
      <dgm:prSet phldrT="[Text]"/>
      <dgm:spPr/>
      <dgm:t>
        <a:bodyPr/>
        <a:lstStyle/>
        <a:p>
          <a:r>
            <a:rPr lang="en-GB" dirty="0" smtClean="0"/>
            <a:t>Rehearse</a:t>
          </a:r>
          <a:endParaRPr lang="en-GB" dirty="0"/>
        </a:p>
      </dgm:t>
    </dgm:pt>
    <dgm:pt modelId="{789C2CFA-028A-4308-9ACC-692A438E0A98}" type="parTrans" cxnId="{069E3DA0-2230-4F03-8B58-FBA3B0B54D22}">
      <dgm:prSet/>
      <dgm:spPr/>
      <dgm:t>
        <a:bodyPr/>
        <a:lstStyle/>
        <a:p>
          <a:endParaRPr lang="en-GB"/>
        </a:p>
      </dgm:t>
    </dgm:pt>
    <dgm:pt modelId="{D18D1AE2-F8EA-4EDE-932B-74FDDB12E998}" type="sibTrans" cxnId="{069E3DA0-2230-4F03-8B58-FBA3B0B54D22}">
      <dgm:prSet/>
      <dgm:spPr/>
      <dgm:t>
        <a:bodyPr/>
        <a:lstStyle/>
        <a:p>
          <a:endParaRPr lang="en-GB"/>
        </a:p>
      </dgm:t>
    </dgm:pt>
    <dgm:pt modelId="{EC1E569A-26F1-41C5-B6D6-FFBE40E45C7F}">
      <dgm:prSet phldrT="[Text]"/>
      <dgm:spPr/>
      <dgm:t>
        <a:bodyPr/>
        <a:lstStyle/>
        <a:p>
          <a:r>
            <a:rPr lang="en-GB" dirty="0" smtClean="0"/>
            <a:t>Share</a:t>
          </a:r>
          <a:endParaRPr lang="en-GB" dirty="0"/>
        </a:p>
      </dgm:t>
    </dgm:pt>
    <dgm:pt modelId="{78B69AFB-98C4-4F54-9D8C-ADD381DAB45A}" type="parTrans" cxnId="{131F5A18-8A4B-4E1F-9AE3-62C921DAC748}">
      <dgm:prSet/>
      <dgm:spPr/>
      <dgm:t>
        <a:bodyPr/>
        <a:lstStyle/>
        <a:p>
          <a:endParaRPr lang="en-GB"/>
        </a:p>
      </dgm:t>
    </dgm:pt>
    <dgm:pt modelId="{C91D0AEE-ABD4-49BC-AC28-35D869A04154}" type="sibTrans" cxnId="{131F5A18-8A4B-4E1F-9AE3-62C921DAC748}">
      <dgm:prSet/>
      <dgm:spPr/>
      <dgm:t>
        <a:bodyPr/>
        <a:lstStyle/>
        <a:p>
          <a:endParaRPr lang="en-GB"/>
        </a:p>
      </dgm:t>
    </dgm:pt>
    <dgm:pt modelId="{2C790214-02F9-4ED9-B964-FC079D9AC302}" type="pres">
      <dgm:prSet presAssocID="{60F9EE2F-BB6A-4BA0-9D0B-C74DB709B95F}" presName="diagram" presStyleCnt="0">
        <dgm:presLayoutVars>
          <dgm:chPref val="1"/>
          <dgm:dir/>
          <dgm:animOne val="branch"/>
          <dgm:animLvl val="lvl"/>
          <dgm:resizeHandles/>
        </dgm:presLayoutVars>
      </dgm:prSet>
      <dgm:spPr/>
      <dgm:t>
        <a:bodyPr/>
        <a:lstStyle/>
        <a:p>
          <a:endParaRPr lang="en-GB"/>
        </a:p>
      </dgm:t>
    </dgm:pt>
    <dgm:pt modelId="{C876807B-BE01-4893-B1CB-E4BB00961D74}" type="pres">
      <dgm:prSet presAssocID="{4860EE70-CD4C-4434-A2F9-E50BD8D13825}" presName="root" presStyleCnt="0"/>
      <dgm:spPr/>
    </dgm:pt>
    <dgm:pt modelId="{FF051275-7946-4AA3-96CB-B111C072D125}" type="pres">
      <dgm:prSet presAssocID="{4860EE70-CD4C-4434-A2F9-E50BD8D13825}" presName="rootComposite" presStyleCnt="0"/>
      <dgm:spPr/>
    </dgm:pt>
    <dgm:pt modelId="{C06D4243-D7A5-4172-931F-042132E7CFC4}" type="pres">
      <dgm:prSet presAssocID="{4860EE70-CD4C-4434-A2F9-E50BD8D13825}" presName="rootText" presStyleLbl="node1" presStyleIdx="0" presStyleCnt="1"/>
      <dgm:spPr/>
      <dgm:t>
        <a:bodyPr/>
        <a:lstStyle/>
        <a:p>
          <a:endParaRPr lang="en-GB"/>
        </a:p>
      </dgm:t>
    </dgm:pt>
    <dgm:pt modelId="{4BABDF86-0B73-4499-86D9-D3CA9F79E1EA}" type="pres">
      <dgm:prSet presAssocID="{4860EE70-CD4C-4434-A2F9-E50BD8D13825}" presName="rootConnector" presStyleLbl="node1" presStyleIdx="0" presStyleCnt="1"/>
      <dgm:spPr/>
      <dgm:t>
        <a:bodyPr/>
        <a:lstStyle/>
        <a:p>
          <a:endParaRPr lang="en-GB"/>
        </a:p>
      </dgm:t>
    </dgm:pt>
    <dgm:pt modelId="{1FB538FA-0407-468A-91D1-5B0CD9ADBFBB}" type="pres">
      <dgm:prSet presAssocID="{4860EE70-CD4C-4434-A2F9-E50BD8D13825}" presName="childShape" presStyleCnt="0"/>
      <dgm:spPr/>
    </dgm:pt>
    <dgm:pt modelId="{D421258D-386C-40DD-96F4-5B0CFEEA8F1A}" type="pres">
      <dgm:prSet presAssocID="{789C2CFA-028A-4308-9ACC-692A438E0A98}" presName="Name13" presStyleLbl="parChTrans1D2" presStyleIdx="0" presStyleCnt="2"/>
      <dgm:spPr/>
      <dgm:t>
        <a:bodyPr/>
        <a:lstStyle/>
        <a:p>
          <a:endParaRPr lang="en-GB"/>
        </a:p>
      </dgm:t>
    </dgm:pt>
    <dgm:pt modelId="{AEC86B41-82D9-43F4-AAC4-46D589C11BDD}" type="pres">
      <dgm:prSet presAssocID="{7825B2F7-1709-4BAC-859D-1C2FD433D3A5}" presName="childText" presStyleLbl="bgAcc1" presStyleIdx="0" presStyleCnt="2">
        <dgm:presLayoutVars>
          <dgm:bulletEnabled val="1"/>
        </dgm:presLayoutVars>
      </dgm:prSet>
      <dgm:spPr/>
      <dgm:t>
        <a:bodyPr/>
        <a:lstStyle/>
        <a:p>
          <a:endParaRPr lang="en-GB"/>
        </a:p>
      </dgm:t>
    </dgm:pt>
    <dgm:pt modelId="{ABAC3D07-D794-46FB-A24C-4BC1C087E7AD}" type="pres">
      <dgm:prSet presAssocID="{78B69AFB-98C4-4F54-9D8C-ADD381DAB45A}" presName="Name13" presStyleLbl="parChTrans1D2" presStyleIdx="1" presStyleCnt="2"/>
      <dgm:spPr/>
      <dgm:t>
        <a:bodyPr/>
        <a:lstStyle/>
        <a:p>
          <a:endParaRPr lang="en-GB"/>
        </a:p>
      </dgm:t>
    </dgm:pt>
    <dgm:pt modelId="{D590210E-B8AE-4E27-AA50-0E41F08BF1DD}" type="pres">
      <dgm:prSet presAssocID="{EC1E569A-26F1-41C5-B6D6-FFBE40E45C7F}" presName="childText" presStyleLbl="bgAcc1" presStyleIdx="1" presStyleCnt="2">
        <dgm:presLayoutVars>
          <dgm:bulletEnabled val="1"/>
        </dgm:presLayoutVars>
      </dgm:prSet>
      <dgm:spPr/>
      <dgm:t>
        <a:bodyPr/>
        <a:lstStyle/>
        <a:p>
          <a:endParaRPr lang="en-GB"/>
        </a:p>
      </dgm:t>
    </dgm:pt>
  </dgm:ptLst>
  <dgm:cxnLst>
    <dgm:cxn modelId="{F590C715-1125-4491-A70D-97937FCE2676}" type="presOf" srcId="{7825B2F7-1709-4BAC-859D-1C2FD433D3A5}" destId="{AEC86B41-82D9-43F4-AAC4-46D589C11BDD}" srcOrd="0" destOrd="0" presId="urn:microsoft.com/office/officeart/2005/8/layout/hierarchy3"/>
    <dgm:cxn modelId="{9C3D675E-18DF-4AA5-9071-6D455CF3BAF8}" type="presOf" srcId="{789C2CFA-028A-4308-9ACC-692A438E0A98}" destId="{D421258D-386C-40DD-96F4-5B0CFEEA8F1A}" srcOrd="0" destOrd="0" presId="urn:microsoft.com/office/officeart/2005/8/layout/hierarchy3"/>
    <dgm:cxn modelId="{A54B25A3-D12E-40E3-85FB-C5D156A50A57}" type="presOf" srcId="{EC1E569A-26F1-41C5-B6D6-FFBE40E45C7F}" destId="{D590210E-B8AE-4E27-AA50-0E41F08BF1DD}" srcOrd="0" destOrd="0" presId="urn:microsoft.com/office/officeart/2005/8/layout/hierarchy3"/>
    <dgm:cxn modelId="{069E3DA0-2230-4F03-8B58-FBA3B0B54D22}" srcId="{4860EE70-CD4C-4434-A2F9-E50BD8D13825}" destId="{7825B2F7-1709-4BAC-859D-1C2FD433D3A5}" srcOrd="0" destOrd="0" parTransId="{789C2CFA-028A-4308-9ACC-692A438E0A98}" sibTransId="{D18D1AE2-F8EA-4EDE-932B-74FDDB12E998}"/>
    <dgm:cxn modelId="{6E9A5E56-9A52-4DD3-BC07-D76ABDC4CC78}" type="presOf" srcId="{78B69AFB-98C4-4F54-9D8C-ADD381DAB45A}" destId="{ABAC3D07-D794-46FB-A24C-4BC1C087E7AD}" srcOrd="0" destOrd="0" presId="urn:microsoft.com/office/officeart/2005/8/layout/hierarchy3"/>
    <dgm:cxn modelId="{91E05042-21E2-4E83-8330-5B645D60E690}" type="presOf" srcId="{4860EE70-CD4C-4434-A2F9-E50BD8D13825}" destId="{C06D4243-D7A5-4172-931F-042132E7CFC4}" srcOrd="0" destOrd="0" presId="urn:microsoft.com/office/officeart/2005/8/layout/hierarchy3"/>
    <dgm:cxn modelId="{AEC5129B-1064-4CF0-8D7A-692DBB2D2679}" type="presOf" srcId="{60F9EE2F-BB6A-4BA0-9D0B-C74DB709B95F}" destId="{2C790214-02F9-4ED9-B964-FC079D9AC302}" srcOrd="0" destOrd="0" presId="urn:microsoft.com/office/officeart/2005/8/layout/hierarchy3"/>
    <dgm:cxn modelId="{131F5A18-8A4B-4E1F-9AE3-62C921DAC748}" srcId="{4860EE70-CD4C-4434-A2F9-E50BD8D13825}" destId="{EC1E569A-26F1-41C5-B6D6-FFBE40E45C7F}" srcOrd="1" destOrd="0" parTransId="{78B69AFB-98C4-4F54-9D8C-ADD381DAB45A}" sibTransId="{C91D0AEE-ABD4-49BC-AC28-35D869A04154}"/>
    <dgm:cxn modelId="{6494CAD9-2D42-4ECA-9BD2-96CF54AEEB4A}" srcId="{60F9EE2F-BB6A-4BA0-9D0B-C74DB709B95F}" destId="{4860EE70-CD4C-4434-A2F9-E50BD8D13825}" srcOrd="0" destOrd="0" parTransId="{2E118572-CC2D-4051-B8E7-C04E2154EA52}" sibTransId="{B6783735-9911-4021-ABB3-294C6B41F96A}"/>
    <dgm:cxn modelId="{511D6450-F7C6-48B0-A238-352B241C571D}" type="presOf" srcId="{4860EE70-CD4C-4434-A2F9-E50BD8D13825}" destId="{4BABDF86-0B73-4499-86D9-D3CA9F79E1EA}" srcOrd="1" destOrd="0" presId="urn:microsoft.com/office/officeart/2005/8/layout/hierarchy3"/>
    <dgm:cxn modelId="{61EB76CF-E2CF-4930-B48D-4194DA66B178}" type="presParOf" srcId="{2C790214-02F9-4ED9-B964-FC079D9AC302}" destId="{C876807B-BE01-4893-B1CB-E4BB00961D74}" srcOrd="0" destOrd="0" presId="urn:microsoft.com/office/officeart/2005/8/layout/hierarchy3"/>
    <dgm:cxn modelId="{115EE410-4535-4D99-8DDA-781D0EEA7DDE}" type="presParOf" srcId="{C876807B-BE01-4893-B1CB-E4BB00961D74}" destId="{FF051275-7946-4AA3-96CB-B111C072D125}" srcOrd="0" destOrd="0" presId="urn:microsoft.com/office/officeart/2005/8/layout/hierarchy3"/>
    <dgm:cxn modelId="{252BDDD0-2D09-4E7D-81B3-191CA1D7A6E4}" type="presParOf" srcId="{FF051275-7946-4AA3-96CB-B111C072D125}" destId="{C06D4243-D7A5-4172-931F-042132E7CFC4}" srcOrd="0" destOrd="0" presId="urn:microsoft.com/office/officeart/2005/8/layout/hierarchy3"/>
    <dgm:cxn modelId="{CC17F672-0CFF-4B7E-A36B-E98F6D13A863}" type="presParOf" srcId="{FF051275-7946-4AA3-96CB-B111C072D125}" destId="{4BABDF86-0B73-4499-86D9-D3CA9F79E1EA}" srcOrd="1" destOrd="0" presId="urn:microsoft.com/office/officeart/2005/8/layout/hierarchy3"/>
    <dgm:cxn modelId="{20BB1E93-D89D-44E9-ABEB-08CB89F345EE}" type="presParOf" srcId="{C876807B-BE01-4893-B1CB-E4BB00961D74}" destId="{1FB538FA-0407-468A-91D1-5B0CD9ADBFBB}" srcOrd="1" destOrd="0" presId="urn:microsoft.com/office/officeart/2005/8/layout/hierarchy3"/>
    <dgm:cxn modelId="{F205D106-A026-40FB-BF4A-FE1B8887CA9F}" type="presParOf" srcId="{1FB538FA-0407-468A-91D1-5B0CD9ADBFBB}" destId="{D421258D-386C-40DD-96F4-5B0CFEEA8F1A}" srcOrd="0" destOrd="0" presId="urn:microsoft.com/office/officeart/2005/8/layout/hierarchy3"/>
    <dgm:cxn modelId="{62BAC932-5D92-4597-9446-6A951442D216}" type="presParOf" srcId="{1FB538FA-0407-468A-91D1-5B0CD9ADBFBB}" destId="{AEC86B41-82D9-43F4-AAC4-46D589C11BDD}" srcOrd="1" destOrd="0" presId="urn:microsoft.com/office/officeart/2005/8/layout/hierarchy3"/>
    <dgm:cxn modelId="{532F3180-30D6-480F-A054-61C2ABA643AE}" type="presParOf" srcId="{1FB538FA-0407-468A-91D1-5B0CD9ADBFBB}" destId="{ABAC3D07-D794-46FB-A24C-4BC1C087E7AD}" srcOrd="2" destOrd="0" presId="urn:microsoft.com/office/officeart/2005/8/layout/hierarchy3"/>
    <dgm:cxn modelId="{4476FF0B-5240-4AAB-A3A6-623358942B02}" type="presParOf" srcId="{1FB538FA-0407-468A-91D1-5B0CD9ADBFBB}" destId="{D590210E-B8AE-4E27-AA50-0E41F08BF1DD}" srcOrd="3" destOrd="0" presId="urn:microsoft.com/office/officeart/2005/8/layout/hierarchy3"/>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AA29073-A540-423B-8F81-523C2D747A02}" type="doc">
      <dgm:prSet loTypeId="urn:microsoft.com/office/officeart/2008/layout/AlternatingHexagons" loCatId="list" qsTypeId="urn:microsoft.com/office/officeart/2005/8/quickstyle/simple1" qsCatId="simple" csTypeId="urn:microsoft.com/office/officeart/2005/8/colors/colorful2" csCatId="colorful" phldr="1"/>
      <dgm:spPr/>
      <dgm:t>
        <a:bodyPr/>
        <a:lstStyle/>
        <a:p>
          <a:endParaRPr lang="en-GB"/>
        </a:p>
      </dgm:t>
    </dgm:pt>
    <dgm:pt modelId="{B2453AC5-CC57-4A43-B731-98DF5E87ABB8}">
      <dgm:prSet phldrT="[Text]"/>
      <dgm:spPr/>
      <dgm:t>
        <a:bodyPr/>
        <a:lstStyle/>
        <a:p>
          <a:endParaRPr lang="en-GB" dirty="0"/>
        </a:p>
      </dgm:t>
    </dgm:pt>
    <dgm:pt modelId="{0E5AE931-3D92-4E8C-AA85-F70F81839B5F}" type="parTrans" cxnId="{925501CE-10B7-41A3-8072-A203E2D6AD17}">
      <dgm:prSet/>
      <dgm:spPr/>
      <dgm:t>
        <a:bodyPr/>
        <a:lstStyle/>
        <a:p>
          <a:endParaRPr lang="en-GB"/>
        </a:p>
      </dgm:t>
    </dgm:pt>
    <dgm:pt modelId="{8C515E14-0B4D-44E6-9764-66344E56FD62}" type="sibTrans" cxnId="{925501CE-10B7-41A3-8072-A203E2D6AD17}">
      <dgm:prSet/>
      <dgm:spPr/>
      <dgm:t>
        <a:bodyPr/>
        <a:lstStyle/>
        <a:p>
          <a:endParaRPr lang="en-GB"/>
        </a:p>
      </dgm:t>
    </dgm:pt>
    <dgm:pt modelId="{4A97F234-0CDF-42A2-B14A-A8B661446A20}">
      <dgm:prSet phldrT="[Text]"/>
      <dgm:spPr/>
      <dgm:t>
        <a:bodyPr/>
        <a:lstStyle/>
        <a:p>
          <a:endParaRPr lang="en-GB" dirty="0"/>
        </a:p>
      </dgm:t>
    </dgm:pt>
    <dgm:pt modelId="{C68BA5B5-BECA-49B0-80B8-E804E4E1DB29}" type="parTrans" cxnId="{F4116541-1779-4B5D-B3A6-F86BD280E4E5}">
      <dgm:prSet/>
      <dgm:spPr/>
      <dgm:t>
        <a:bodyPr/>
        <a:lstStyle/>
        <a:p>
          <a:endParaRPr lang="en-GB"/>
        </a:p>
      </dgm:t>
    </dgm:pt>
    <dgm:pt modelId="{84B82DE8-6662-4942-8A2F-CEF514264BBD}" type="sibTrans" cxnId="{F4116541-1779-4B5D-B3A6-F86BD280E4E5}">
      <dgm:prSet/>
      <dgm:spPr/>
      <dgm:t>
        <a:bodyPr/>
        <a:lstStyle/>
        <a:p>
          <a:endParaRPr lang="en-GB"/>
        </a:p>
      </dgm:t>
    </dgm:pt>
    <dgm:pt modelId="{6ECFCEB2-A5DE-4406-959C-9DA6C59CB71E}">
      <dgm:prSet phldrT="[Text]"/>
      <dgm:spPr/>
      <dgm:t>
        <a:bodyPr/>
        <a:lstStyle/>
        <a:p>
          <a:endParaRPr lang="en-GB" dirty="0"/>
        </a:p>
      </dgm:t>
    </dgm:pt>
    <dgm:pt modelId="{47363720-13E3-4F48-8598-921C85767178}" type="parTrans" cxnId="{6D63B11C-B959-4EAE-9898-90779CBCC534}">
      <dgm:prSet/>
      <dgm:spPr/>
      <dgm:t>
        <a:bodyPr/>
        <a:lstStyle/>
        <a:p>
          <a:endParaRPr lang="en-GB"/>
        </a:p>
      </dgm:t>
    </dgm:pt>
    <dgm:pt modelId="{B59C2E6C-A260-48CA-8001-F6AD118B9AB1}" type="sibTrans" cxnId="{6D63B11C-B959-4EAE-9898-90779CBCC534}">
      <dgm:prSet/>
      <dgm:spPr/>
      <dgm:t>
        <a:bodyPr/>
        <a:lstStyle/>
        <a:p>
          <a:endParaRPr lang="en-GB"/>
        </a:p>
      </dgm:t>
    </dgm:pt>
    <dgm:pt modelId="{60771706-7682-4380-9010-6C55CEB36721}">
      <dgm:prSet phldrT="[Text]"/>
      <dgm:spPr/>
      <dgm:t>
        <a:bodyPr/>
        <a:lstStyle/>
        <a:p>
          <a:endParaRPr lang="en-GB" dirty="0"/>
        </a:p>
      </dgm:t>
    </dgm:pt>
    <dgm:pt modelId="{58E5B05A-BC73-4F52-BD83-976809FD350D}" type="parTrans" cxnId="{7CD78BFC-18E0-41D5-B7F3-E7AE7FFB6317}">
      <dgm:prSet/>
      <dgm:spPr/>
      <dgm:t>
        <a:bodyPr/>
        <a:lstStyle/>
        <a:p>
          <a:endParaRPr lang="en-GB"/>
        </a:p>
      </dgm:t>
    </dgm:pt>
    <dgm:pt modelId="{0859C2E6-9C68-4306-97CD-D84913F2DC62}" type="sibTrans" cxnId="{7CD78BFC-18E0-41D5-B7F3-E7AE7FFB6317}">
      <dgm:prSet/>
      <dgm:spPr/>
      <dgm:t>
        <a:bodyPr/>
        <a:lstStyle/>
        <a:p>
          <a:endParaRPr lang="en-GB"/>
        </a:p>
      </dgm:t>
    </dgm:pt>
    <dgm:pt modelId="{5B646C20-305A-43A6-BAD6-8F924AB798A5}">
      <dgm:prSet phldrT="[Text]"/>
      <dgm:spPr/>
      <dgm:t>
        <a:bodyPr/>
        <a:lstStyle/>
        <a:p>
          <a:endParaRPr lang="en-GB" dirty="0"/>
        </a:p>
      </dgm:t>
    </dgm:pt>
    <dgm:pt modelId="{3E6BB679-5C49-49DE-8B78-DB2882F5005A}" type="parTrans" cxnId="{57B2D11B-9CFD-4084-BF33-51DF9914CA5F}">
      <dgm:prSet/>
      <dgm:spPr/>
      <dgm:t>
        <a:bodyPr/>
        <a:lstStyle/>
        <a:p>
          <a:endParaRPr lang="en-GB"/>
        </a:p>
      </dgm:t>
    </dgm:pt>
    <dgm:pt modelId="{6C2369E7-0B9A-47BA-A5B0-3D01C9522DFB}" type="sibTrans" cxnId="{57B2D11B-9CFD-4084-BF33-51DF9914CA5F}">
      <dgm:prSet/>
      <dgm:spPr/>
      <dgm:t>
        <a:bodyPr/>
        <a:lstStyle/>
        <a:p>
          <a:endParaRPr lang="en-GB"/>
        </a:p>
      </dgm:t>
    </dgm:pt>
    <dgm:pt modelId="{37E43C98-8942-4C52-9747-D0E72E6D7C25}">
      <dgm:prSet phldrT="[Text]"/>
      <dgm:spPr/>
      <dgm:t>
        <a:bodyPr/>
        <a:lstStyle/>
        <a:p>
          <a:endParaRPr lang="en-GB" dirty="0"/>
        </a:p>
      </dgm:t>
    </dgm:pt>
    <dgm:pt modelId="{8C44B524-E4DE-4C5A-888A-A920E792F870}" type="parTrans" cxnId="{34604D9F-3C24-4C93-8D91-39DB29358625}">
      <dgm:prSet/>
      <dgm:spPr/>
      <dgm:t>
        <a:bodyPr/>
        <a:lstStyle/>
        <a:p>
          <a:endParaRPr lang="en-GB"/>
        </a:p>
      </dgm:t>
    </dgm:pt>
    <dgm:pt modelId="{8A5B3846-A40C-4A66-A89B-0603AD0A80C4}" type="sibTrans" cxnId="{34604D9F-3C24-4C93-8D91-39DB29358625}">
      <dgm:prSet/>
      <dgm:spPr/>
      <dgm:t>
        <a:bodyPr/>
        <a:lstStyle/>
        <a:p>
          <a:endParaRPr lang="en-GB"/>
        </a:p>
      </dgm:t>
    </dgm:pt>
    <dgm:pt modelId="{78877DC5-D8B3-4B80-8E51-2438F92F0A10}" type="pres">
      <dgm:prSet presAssocID="{2AA29073-A540-423B-8F81-523C2D747A02}" presName="Name0" presStyleCnt="0">
        <dgm:presLayoutVars>
          <dgm:chMax/>
          <dgm:chPref/>
          <dgm:dir/>
          <dgm:animLvl val="lvl"/>
        </dgm:presLayoutVars>
      </dgm:prSet>
      <dgm:spPr/>
      <dgm:t>
        <a:bodyPr/>
        <a:lstStyle/>
        <a:p>
          <a:endParaRPr lang="en-GB"/>
        </a:p>
      </dgm:t>
    </dgm:pt>
    <dgm:pt modelId="{B29264BA-7EFC-4673-9F84-B56AF15DC0E5}" type="pres">
      <dgm:prSet presAssocID="{B2453AC5-CC57-4A43-B731-98DF5E87ABB8}" presName="composite" presStyleCnt="0"/>
      <dgm:spPr/>
    </dgm:pt>
    <dgm:pt modelId="{6D739374-4D4B-4E04-BBF1-D53F8A6BF259}" type="pres">
      <dgm:prSet presAssocID="{B2453AC5-CC57-4A43-B731-98DF5E87ABB8}" presName="Parent1" presStyleLbl="node1" presStyleIdx="0" presStyleCnt="6">
        <dgm:presLayoutVars>
          <dgm:chMax val="1"/>
          <dgm:chPref val="1"/>
          <dgm:bulletEnabled val="1"/>
        </dgm:presLayoutVars>
      </dgm:prSet>
      <dgm:spPr/>
      <dgm:t>
        <a:bodyPr/>
        <a:lstStyle/>
        <a:p>
          <a:endParaRPr lang="en-GB"/>
        </a:p>
      </dgm:t>
    </dgm:pt>
    <dgm:pt modelId="{56B437C7-3473-4D00-9956-0DDE765CDA17}" type="pres">
      <dgm:prSet presAssocID="{B2453AC5-CC57-4A43-B731-98DF5E87ABB8}" presName="Childtext1" presStyleLbl="revTx" presStyleIdx="0" presStyleCnt="3">
        <dgm:presLayoutVars>
          <dgm:chMax val="0"/>
          <dgm:chPref val="0"/>
          <dgm:bulletEnabled val="1"/>
        </dgm:presLayoutVars>
      </dgm:prSet>
      <dgm:spPr/>
      <dgm:t>
        <a:bodyPr/>
        <a:lstStyle/>
        <a:p>
          <a:endParaRPr lang="en-GB"/>
        </a:p>
      </dgm:t>
    </dgm:pt>
    <dgm:pt modelId="{AA3DB5FA-091F-4208-B46E-FC4B938307A2}" type="pres">
      <dgm:prSet presAssocID="{B2453AC5-CC57-4A43-B731-98DF5E87ABB8}" presName="BalanceSpacing" presStyleCnt="0"/>
      <dgm:spPr/>
    </dgm:pt>
    <dgm:pt modelId="{618CB075-FB0C-42E0-A003-648DF7FC435F}" type="pres">
      <dgm:prSet presAssocID="{B2453AC5-CC57-4A43-B731-98DF5E87ABB8}" presName="BalanceSpacing1" presStyleCnt="0"/>
      <dgm:spPr/>
    </dgm:pt>
    <dgm:pt modelId="{BDB09B4A-0D68-4E20-9B93-EB99CEBC2DE3}" type="pres">
      <dgm:prSet presAssocID="{8C515E14-0B4D-44E6-9764-66344E56FD62}" presName="Accent1Text" presStyleLbl="node1" presStyleIdx="1" presStyleCnt="6"/>
      <dgm:spPr/>
      <dgm:t>
        <a:bodyPr/>
        <a:lstStyle/>
        <a:p>
          <a:endParaRPr lang="en-GB"/>
        </a:p>
      </dgm:t>
    </dgm:pt>
    <dgm:pt modelId="{317B6CE7-F9BF-4273-AACD-1F83C8F4B822}" type="pres">
      <dgm:prSet presAssocID="{8C515E14-0B4D-44E6-9764-66344E56FD62}" presName="spaceBetweenRectangles" presStyleCnt="0"/>
      <dgm:spPr/>
    </dgm:pt>
    <dgm:pt modelId="{3DA718D4-2832-4028-B025-49347F2C8222}" type="pres">
      <dgm:prSet presAssocID="{6ECFCEB2-A5DE-4406-959C-9DA6C59CB71E}" presName="composite" presStyleCnt="0"/>
      <dgm:spPr/>
    </dgm:pt>
    <dgm:pt modelId="{20AD8F90-1997-4818-AD13-D6B94C58704B}" type="pres">
      <dgm:prSet presAssocID="{6ECFCEB2-A5DE-4406-959C-9DA6C59CB71E}" presName="Parent1" presStyleLbl="node1" presStyleIdx="2" presStyleCnt="6">
        <dgm:presLayoutVars>
          <dgm:chMax val="1"/>
          <dgm:chPref val="1"/>
          <dgm:bulletEnabled val="1"/>
        </dgm:presLayoutVars>
      </dgm:prSet>
      <dgm:spPr/>
      <dgm:t>
        <a:bodyPr/>
        <a:lstStyle/>
        <a:p>
          <a:endParaRPr lang="en-GB"/>
        </a:p>
      </dgm:t>
    </dgm:pt>
    <dgm:pt modelId="{20FD5F59-B7BE-4E38-88C1-B05874F4D2B7}" type="pres">
      <dgm:prSet presAssocID="{6ECFCEB2-A5DE-4406-959C-9DA6C59CB71E}" presName="Childtext1" presStyleLbl="revTx" presStyleIdx="1" presStyleCnt="3">
        <dgm:presLayoutVars>
          <dgm:chMax val="0"/>
          <dgm:chPref val="0"/>
          <dgm:bulletEnabled val="1"/>
        </dgm:presLayoutVars>
      </dgm:prSet>
      <dgm:spPr/>
      <dgm:t>
        <a:bodyPr/>
        <a:lstStyle/>
        <a:p>
          <a:endParaRPr lang="en-GB"/>
        </a:p>
      </dgm:t>
    </dgm:pt>
    <dgm:pt modelId="{9F1612CE-4A46-4503-A255-2F22A20F646C}" type="pres">
      <dgm:prSet presAssocID="{6ECFCEB2-A5DE-4406-959C-9DA6C59CB71E}" presName="BalanceSpacing" presStyleCnt="0"/>
      <dgm:spPr/>
    </dgm:pt>
    <dgm:pt modelId="{3BC61C2E-6A15-4419-BFA1-377A06201AE8}" type="pres">
      <dgm:prSet presAssocID="{6ECFCEB2-A5DE-4406-959C-9DA6C59CB71E}" presName="BalanceSpacing1" presStyleCnt="0"/>
      <dgm:spPr/>
    </dgm:pt>
    <dgm:pt modelId="{7EC96097-C08C-40E2-9BE5-2538170ABA83}" type="pres">
      <dgm:prSet presAssocID="{B59C2E6C-A260-48CA-8001-F6AD118B9AB1}" presName="Accent1Text" presStyleLbl="node1" presStyleIdx="3" presStyleCnt="6"/>
      <dgm:spPr/>
      <dgm:t>
        <a:bodyPr/>
        <a:lstStyle/>
        <a:p>
          <a:endParaRPr lang="en-GB"/>
        </a:p>
      </dgm:t>
    </dgm:pt>
    <dgm:pt modelId="{5E969921-50F3-435A-BA28-48DA9661A770}" type="pres">
      <dgm:prSet presAssocID="{B59C2E6C-A260-48CA-8001-F6AD118B9AB1}" presName="spaceBetweenRectangles" presStyleCnt="0"/>
      <dgm:spPr/>
    </dgm:pt>
    <dgm:pt modelId="{098FB8BB-71AA-4B75-B117-5C70F3250344}" type="pres">
      <dgm:prSet presAssocID="{5B646C20-305A-43A6-BAD6-8F924AB798A5}" presName="composite" presStyleCnt="0"/>
      <dgm:spPr/>
    </dgm:pt>
    <dgm:pt modelId="{839770C2-B54A-43A1-B19B-5DB85F44D15F}" type="pres">
      <dgm:prSet presAssocID="{5B646C20-305A-43A6-BAD6-8F924AB798A5}" presName="Parent1" presStyleLbl="node1" presStyleIdx="4" presStyleCnt="6">
        <dgm:presLayoutVars>
          <dgm:chMax val="1"/>
          <dgm:chPref val="1"/>
          <dgm:bulletEnabled val="1"/>
        </dgm:presLayoutVars>
      </dgm:prSet>
      <dgm:spPr/>
      <dgm:t>
        <a:bodyPr/>
        <a:lstStyle/>
        <a:p>
          <a:endParaRPr lang="en-GB"/>
        </a:p>
      </dgm:t>
    </dgm:pt>
    <dgm:pt modelId="{4C03EEDC-10B7-48A6-A182-B9AC89369E84}" type="pres">
      <dgm:prSet presAssocID="{5B646C20-305A-43A6-BAD6-8F924AB798A5}" presName="Childtext1" presStyleLbl="revTx" presStyleIdx="2" presStyleCnt="3">
        <dgm:presLayoutVars>
          <dgm:chMax val="0"/>
          <dgm:chPref val="0"/>
          <dgm:bulletEnabled val="1"/>
        </dgm:presLayoutVars>
      </dgm:prSet>
      <dgm:spPr/>
      <dgm:t>
        <a:bodyPr/>
        <a:lstStyle/>
        <a:p>
          <a:endParaRPr lang="en-GB"/>
        </a:p>
      </dgm:t>
    </dgm:pt>
    <dgm:pt modelId="{AAF5C130-0C61-4ACB-9333-C0ACE9FF2534}" type="pres">
      <dgm:prSet presAssocID="{5B646C20-305A-43A6-BAD6-8F924AB798A5}" presName="BalanceSpacing" presStyleCnt="0"/>
      <dgm:spPr/>
    </dgm:pt>
    <dgm:pt modelId="{B394411E-0AFA-4615-B4BF-CD3605F87B72}" type="pres">
      <dgm:prSet presAssocID="{5B646C20-305A-43A6-BAD6-8F924AB798A5}" presName="BalanceSpacing1" presStyleCnt="0"/>
      <dgm:spPr/>
    </dgm:pt>
    <dgm:pt modelId="{24F8E05F-5E9C-42D2-9068-4E5CB34D593C}" type="pres">
      <dgm:prSet presAssocID="{6C2369E7-0B9A-47BA-A5B0-3D01C9522DFB}" presName="Accent1Text" presStyleLbl="node1" presStyleIdx="5" presStyleCnt="6"/>
      <dgm:spPr/>
      <dgm:t>
        <a:bodyPr/>
        <a:lstStyle/>
        <a:p>
          <a:endParaRPr lang="en-GB"/>
        </a:p>
      </dgm:t>
    </dgm:pt>
  </dgm:ptLst>
  <dgm:cxnLst>
    <dgm:cxn modelId="{F4116541-1779-4B5D-B3A6-F86BD280E4E5}" srcId="{B2453AC5-CC57-4A43-B731-98DF5E87ABB8}" destId="{4A97F234-0CDF-42A2-B14A-A8B661446A20}" srcOrd="0" destOrd="0" parTransId="{C68BA5B5-BECA-49B0-80B8-E804E4E1DB29}" sibTransId="{84B82DE8-6662-4942-8A2F-CEF514264BBD}"/>
    <dgm:cxn modelId="{87F4A4DB-63FB-47B9-880F-9D71E26F9915}" type="presOf" srcId="{B2453AC5-CC57-4A43-B731-98DF5E87ABB8}" destId="{6D739374-4D4B-4E04-BBF1-D53F8A6BF259}" srcOrd="0" destOrd="0" presId="urn:microsoft.com/office/officeart/2008/layout/AlternatingHexagons"/>
    <dgm:cxn modelId="{1126B303-21FE-4BA6-AC60-C52462F6C3E2}" type="presOf" srcId="{6ECFCEB2-A5DE-4406-959C-9DA6C59CB71E}" destId="{20AD8F90-1997-4818-AD13-D6B94C58704B}" srcOrd="0" destOrd="0" presId="urn:microsoft.com/office/officeart/2008/layout/AlternatingHexagons"/>
    <dgm:cxn modelId="{57B2D11B-9CFD-4084-BF33-51DF9914CA5F}" srcId="{2AA29073-A540-423B-8F81-523C2D747A02}" destId="{5B646C20-305A-43A6-BAD6-8F924AB798A5}" srcOrd="2" destOrd="0" parTransId="{3E6BB679-5C49-49DE-8B78-DB2882F5005A}" sibTransId="{6C2369E7-0B9A-47BA-A5B0-3D01C9522DFB}"/>
    <dgm:cxn modelId="{7CD78BFC-18E0-41D5-B7F3-E7AE7FFB6317}" srcId="{6ECFCEB2-A5DE-4406-959C-9DA6C59CB71E}" destId="{60771706-7682-4380-9010-6C55CEB36721}" srcOrd="0" destOrd="0" parTransId="{58E5B05A-BC73-4F52-BD83-976809FD350D}" sibTransId="{0859C2E6-9C68-4306-97CD-D84913F2DC62}"/>
    <dgm:cxn modelId="{6D63B11C-B959-4EAE-9898-90779CBCC534}" srcId="{2AA29073-A540-423B-8F81-523C2D747A02}" destId="{6ECFCEB2-A5DE-4406-959C-9DA6C59CB71E}" srcOrd="1" destOrd="0" parTransId="{47363720-13E3-4F48-8598-921C85767178}" sibTransId="{B59C2E6C-A260-48CA-8001-F6AD118B9AB1}"/>
    <dgm:cxn modelId="{34604D9F-3C24-4C93-8D91-39DB29358625}" srcId="{5B646C20-305A-43A6-BAD6-8F924AB798A5}" destId="{37E43C98-8942-4C52-9747-D0E72E6D7C25}" srcOrd="0" destOrd="0" parTransId="{8C44B524-E4DE-4C5A-888A-A920E792F870}" sibTransId="{8A5B3846-A40C-4A66-A89B-0603AD0A80C4}"/>
    <dgm:cxn modelId="{E449AA54-467F-4EC7-8E36-CA12F8EF2AF2}" type="presOf" srcId="{60771706-7682-4380-9010-6C55CEB36721}" destId="{20FD5F59-B7BE-4E38-88C1-B05874F4D2B7}" srcOrd="0" destOrd="0" presId="urn:microsoft.com/office/officeart/2008/layout/AlternatingHexagons"/>
    <dgm:cxn modelId="{925501CE-10B7-41A3-8072-A203E2D6AD17}" srcId="{2AA29073-A540-423B-8F81-523C2D747A02}" destId="{B2453AC5-CC57-4A43-B731-98DF5E87ABB8}" srcOrd="0" destOrd="0" parTransId="{0E5AE931-3D92-4E8C-AA85-F70F81839B5F}" sibTransId="{8C515E14-0B4D-44E6-9764-66344E56FD62}"/>
    <dgm:cxn modelId="{18AC5EE8-78E7-4ADB-9F72-4CA7C9C006F8}" type="presOf" srcId="{8C515E14-0B4D-44E6-9764-66344E56FD62}" destId="{BDB09B4A-0D68-4E20-9B93-EB99CEBC2DE3}" srcOrd="0" destOrd="0" presId="urn:microsoft.com/office/officeart/2008/layout/AlternatingHexagons"/>
    <dgm:cxn modelId="{1F80869E-76DC-4337-90E7-F5C177F6E25B}" type="presOf" srcId="{2AA29073-A540-423B-8F81-523C2D747A02}" destId="{78877DC5-D8B3-4B80-8E51-2438F92F0A10}" srcOrd="0" destOrd="0" presId="urn:microsoft.com/office/officeart/2008/layout/AlternatingHexagons"/>
    <dgm:cxn modelId="{47F3FD00-FF28-4565-8492-11F76D2E1D19}" type="presOf" srcId="{4A97F234-0CDF-42A2-B14A-A8B661446A20}" destId="{56B437C7-3473-4D00-9956-0DDE765CDA17}" srcOrd="0" destOrd="0" presId="urn:microsoft.com/office/officeart/2008/layout/AlternatingHexagons"/>
    <dgm:cxn modelId="{B5574F27-4FF9-4E5E-A629-9AC9B14A5709}" type="presOf" srcId="{37E43C98-8942-4C52-9747-D0E72E6D7C25}" destId="{4C03EEDC-10B7-48A6-A182-B9AC89369E84}" srcOrd="0" destOrd="0" presId="urn:microsoft.com/office/officeart/2008/layout/AlternatingHexagons"/>
    <dgm:cxn modelId="{B532B7E0-5C87-422A-BAC1-3E9789D808E2}" type="presOf" srcId="{B59C2E6C-A260-48CA-8001-F6AD118B9AB1}" destId="{7EC96097-C08C-40E2-9BE5-2538170ABA83}" srcOrd="0" destOrd="0" presId="urn:microsoft.com/office/officeart/2008/layout/AlternatingHexagons"/>
    <dgm:cxn modelId="{2A81B62B-3FB8-431C-B543-1FC02623E634}" type="presOf" srcId="{6C2369E7-0B9A-47BA-A5B0-3D01C9522DFB}" destId="{24F8E05F-5E9C-42D2-9068-4E5CB34D593C}" srcOrd="0" destOrd="0" presId="urn:microsoft.com/office/officeart/2008/layout/AlternatingHexagons"/>
    <dgm:cxn modelId="{D99F4B83-D224-4911-B0AA-723456A6C508}" type="presOf" srcId="{5B646C20-305A-43A6-BAD6-8F924AB798A5}" destId="{839770C2-B54A-43A1-B19B-5DB85F44D15F}" srcOrd="0" destOrd="0" presId="urn:microsoft.com/office/officeart/2008/layout/AlternatingHexagons"/>
    <dgm:cxn modelId="{BF8CD101-B29C-421D-A438-93118C4FF996}" type="presParOf" srcId="{78877DC5-D8B3-4B80-8E51-2438F92F0A10}" destId="{B29264BA-7EFC-4673-9F84-B56AF15DC0E5}" srcOrd="0" destOrd="0" presId="urn:microsoft.com/office/officeart/2008/layout/AlternatingHexagons"/>
    <dgm:cxn modelId="{DAEF3823-2E8B-4E3C-BE29-1FE755728FF2}" type="presParOf" srcId="{B29264BA-7EFC-4673-9F84-B56AF15DC0E5}" destId="{6D739374-4D4B-4E04-BBF1-D53F8A6BF259}" srcOrd="0" destOrd="0" presId="urn:microsoft.com/office/officeart/2008/layout/AlternatingHexagons"/>
    <dgm:cxn modelId="{D0EE8D2E-010B-4D85-82C6-E74441DF2C1D}" type="presParOf" srcId="{B29264BA-7EFC-4673-9F84-B56AF15DC0E5}" destId="{56B437C7-3473-4D00-9956-0DDE765CDA17}" srcOrd="1" destOrd="0" presId="urn:microsoft.com/office/officeart/2008/layout/AlternatingHexagons"/>
    <dgm:cxn modelId="{C42065FC-3B44-4591-80B8-914F976C1BB4}" type="presParOf" srcId="{B29264BA-7EFC-4673-9F84-B56AF15DC0E5}" destId="{AA3DB5FA-091F-4208-B46E-FC4B938307A2}" srcOrd="2" destOrd="0" presId="urn:microsoft.com/office/officeart/2008/layout/AlternatingHexagons"/>
    <dgm:cxn modelId="{1DBB3663-7E90-4DC4-B0C7-DBF7AF6AEDAE}" type="presParOf" srcId="{B29264BA-7EFC-4673-9F84-B56AF15DC0E5}" destId="{618CB075-FB0C-42E0-A003-648DF7FC435F}" srcOrd="3" destOrd="0" presId="urn:microsoft.com/office/officeart/2008/layout/AlternatingHexagons"/>
    <dgm:cxn modelId="{754028AD-3127-4BF2-B900-433197B1FA89}" type="presParOf" srcId="{B29264BA-7EFC-4673-9F84-B56AF15DC0E5}" destId="{BDB09B4A-0D68-4E20-9B93-EB99CEBC2DE3}" srcOrd="4" destOrd="0" presId="urn:microsoft.com/office/officeart/2008/layout/AlternatingHexagons"/>
    <dgm:cxn modelId="{F1760DE4-FB55-4CD5-810C-731FD3B00E3C}" type="presParOf" srcId="{78877DC5-D8B3-4B80-8E51-2438F92F0A10}" destId="{317B6CE7-F9BF-4273-AACD-1F83C8F4B822}" srcOrd="1" destOrd="0" presId="urn:microsoft.com/office/officeart/2008/layout/AlternatingHexagons"/>
    <dgm:cxn modelId="{A52876D1-2ADB-4698-9E38-EA5158441586}" type="presParOf" srcId="{78877DC5-D8B3-4B80-8E51-2438F92F0A10}" destId="{3DA718D4-2832-4028-B025-49347F2C8222}" srcOrd="2" destOrd="0" presId="urn:microsoft.com/office/officeart/2008/layout/AlternatingHexagons"/>
    <dgm:cxn modelId="{16A16B9E-4E3E-4087-8BEE-AB9050C540C9}" type="presParOf" srcId="{3DA718D4-2832-4028-B025-49347F2C8222}" destId="{20AD8F90-1997-4818-AD13-D6B94C58704B}" srcOrd="0" destOrd="0" presId="urn:microsoft.com/office/officeart/2008/layout/AlternatingHexagons"/>
    <dgm:cxn modelId="{CFDE0589-6875-4540-BED9-826D85D06C6C}" type="presParOf" srcId="{3DA718D4-2832-4028-B025-49347F2C8222}" destId="{20FD5F59-B7BE-4E38-88C1-B05874F4D2B7}" srcOrd="1" destOrd="0" presId="urn:microsoft.com/office/officeart/2008/layout/AlternatingHexagons"/>
    <dgm:cxn modelId="{0BE72FFA-CABF-4718-B393-7EF7441A4B82}" type="presParOf" srcId="{3DA718D4-2832-4028-B025-49347F2C8222}" destId="{9F1612CE-4A46-4503-A255-2F22A20F646C}" srcOrd="2" destOrd="0" presId="urn:microsoft.com/office/officeart/2008/layout/AlternatingHexagons"/>
    <dgm:cxn modelId="{F86A3CBE-D394-4E2B-A2CE-2C6D4592BF2E}" type="presParOf" srcId="{3DA718D4-2832-4028-B025-49347F2C8222}" destId="{3BC61C2E-6A15-4419-BFA1-377A06201AE8}" srcOrd="3" destOrd="0" presId="urn:microsoft.com/office/officeart/2008/layout/AlternatingHexagons"/>
    <dgm:cxn modelId="{4D042C08-EF2A-45D9-A676-3641546FC3F8}" type="presParOf" srcId="{3DA718D4-2832-4028-B025-49347F2C8222}" destId="{7EC96097-C08C-40E2-9BE5-2538170ABA83}" srcOrd="4" destOrd="0" presId="urn:microsoft.com/office/officeart/2008/layout/AlternatingHexagons"/>
    <dgm:cxn modelId="{2A9C09FF-0215-4CB8-9DD4-3207CC47633C}" type="presParOf" srcId="{78877DC5-D8B3-4B80-8E51-2438F92F0A10}" destId="{5E969921-50F3-435A-BA28-48DA9661A770}" srcOrd="3" destOrd="0" presId="urn:microsoft.com/office/officeart/2008/layout/AlternatingHexagons"/>
    <dgm:cxn modelId="{B595B2E6-E430-401C-A2B2-51A212A13318}" type="presParOf" srcId="{78877DC5-D8B3-4B80-8E51-2438F92F0A10}" destId="{098FB8BB-71AA-4B75-B117-5C70F3250344}" srcOrd="4" destOrd="0" presId="urn:microsoft.com/office/officeart/2008/layout/AlternatingHexagons"/>
    <dgm:cxn modelId="{F0633D3D-0BC5-4C43-A102-F8B6312C1ECD}" type="presParOf" srcId="{098FB8BB-71AA-4B75-B117-5C70F3250344}" destId="{839770C2-B54A-43A1-B19B-5DB85F44D15F}" srcOrd="0" destOrd="0" presId="urn:microsoft.com/office/officeart/2008/layout/AlternatingHexagons"/>
    <dgm:cxn modelId="{6F50BA5B-E31C-427D-B266-89A6416E6A05}" type="presParOf" srcId="{098FB8BB-71AA-4B75-B117-5C70F3250344}" destId="{4C03EEDC-10B7-48A6-A182-B9AC89369E84}" srcOrd="1" destOrd="0" presId="urn:microsoft.com/office/officeart/2008/layout/AlternatingHexagons"/>
    <dgm:cxn modelId="{43E6B15B-D983-48FF-A4E7-365544F73BAC}" type="presParOf" srcId="{098FB8BB-71AA-4B75-B117-5C70F3250344}" destId="{AAF5C130-0C61-4ACB-9333-C0ACE9FF2534}" srcOrd="2" destOrd="0" presId="urn:microsoft.com/office/officeart/2008/layout/AlternatingHexagons"/>
    <dgm:cxn modelId="{2C1E82BC-590F-4EDA-B3CE-BCA5083880E5}" type="presParOf" srcId="{098FB8BB-71AA-4B75-B117-5C70F3250344}" destId="{B394411E-0AFA-4615-B4BF-CD3605F87B72}" srcOrd="3" destOrd="0" presId="urn:microsoft.com/office/officeart/2008/layout/AlternatingHexagons"/>
    <dgm:cxn modelId="{F77F85AE-E140-421D-906B-1087E975E0F1}" type="presParOf" srcId="{098FB8BB-71AA-4B75-B117-5C70F3250344}" destId="{24F8E05F-5E9C-42D2-9068-4E5CB34D593C}" srcOrd="4" destOrd="0" presId="urn:microsoft.com/office/officeart/2008/layout/AlternatingHexagons"/>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34BEAFBF-4DEB-4E90-BEE2-4507F0BCED00}" type="doc">
      <dgm:prSet loTypeId="urn:microsoft.com/office/officeart/2005/8/layout/hProcess10" loCatId="process" qsTypeId="urn:microsoft.com/office/officeart/2005/8/quickstyle/simple5" qsCatId="simple" csTypeId="urn:microsoft.com/office/officeart/2005/8/colors/colorful4" csCatId="colorful" phldr="1"/>
      <dgm:spPr/>
      <dgm:t>
        <a:bodyPr/>
        <a:lstStyle/>
        <a:p>
          <a:endParaRPr lang="en-GB"/>
        </a:p>
      </dgm:t>
    </dgm:pt>
    <dgm:pt modelId="{340185F7-62F5-4839-9C01-D0F8F76656E4}">
      <dgm:prSet phldrT="[Text]"/>
      <dgm:spPr/>
      <dgm:t>
        <a:bodyPr/>
        <a:lstStyle/>
        <a:p>
          <a:pPr algn="ctr"/>
          <a:r>
            <a:rPr lang="en-GB" dirty="0" smtClean="0"/>
            <a:t>First Attempt</a:t>
          </a:r>
          <a:endParaRPr lang="en-GB" dirty="0"/>
        </a:p>
      </dgm:t>
    </dgm:pt>
    <dgm:pt modelId="{D95EF779-902B-480F-A60D-1E422F8BADB3}" type="parTrans" cxnId="{978CA5BB-3D7C-4B45-B6DE-A6165B8C6E45}">
      <dgm:prSet/>
      <dgm:spPr/>
      <dgm:t>
        <a:bodyPr/>
        <a:lstStyle/>
        <a:p>
          <a:endParaRPr lang="en-GB"/>
        </a:p>
      </dgm:t>
    </dgm:pt>
    <dgm:pt modelId="{2A7BA2A2-99AA-47FD-8833-5AD00D10BBFC}" type="sibTrans" cxnId="{978CA5BB-3D7C-4B45-B6DE-A6165B8C6E45}">
      <dgm:prSet/>
      <dgm:spPr/>
      <dgm:t>
        <a:bodyPr/>
        <a:lstStyle/>
        <a:p>
          <a:endParaRPr lang="en-GB"/>
        </a:p>
      </dgm:t>
    </dgm:pt>
    <dgm:pt modelId="{48A7D11D-5FC7-4EB5-A0CA-9F6F52D65BAF}">
      <dgm:prSet phldrT="[Text]"/>
      <dgm:spPr/>
      <dgm:t>
        <a:bodyPr/>
        <a:lstStyle/>
        <a:p>
          <a:pPr algn="l"/>
          <a:endParaRPr lang="en-GB" dirty="0"/>
        </a:p>
      </dgm:t>
    </dgm:pt>
    <dgm:pt modelId="{FFD7CC4F-53E4-495D-AA04-BA23D4EC5B93}" type="parTrans" cxnId="{6260A334-14C6-4913-BD6D-D3E52C120531}">
      <dgm:prSet/>
      <dgm:spPr/>
      <dgm:t>
        <a:bodyPr/>
        <a:lstStyle/>
        <a:p>
          <a:endParaRPr lang="en-GB"/>
        </a:p>
      </dgm:t>
    </dgm:pt>
    <dgm:pt modelId="{9C32E2FB-BEE7-47BF-B1C2-44B504B6503A}" type="sibTrans" cxnId="{6260A334-14C6-4913-BD6D-D3E52C120531}">
      <dgm:prSet/>
      <dgm:spPr/>
      <dgm:t>
        <a:bodyPr/>
        <a:lstStyle/>
        <a:p>
          <a:endParaRPr lang="en-GB"/>
        </a:p>
      </dgm:t>
    </dgm:pt>
    <dgm:pt modelId="{6681FD1C-807A-44AB-994B-6B85E921BB07}">
      <dgm:prSet phldrT="[Text]"/>
      <dgm:spPr/>
      <dgm:t>
        <a:bodyPr/>
        <a:lstStyle/>
        <a:p>
          <a:pPr algn="l"/>
          <a:endParaRPr lang="en-GB" dirty="0"/>
        </a:p>
      </dgm:t>
    </dgm:pt>
    <dgm:pt modelId="{8B4C59A1-A764-4491-8604-FC94577C7D11}" type="parTrans" cxnId="{62082877-EAE9-4D8B-A265-1E7F7058552A}">
      <dgm:prSet/>
      <dgm:spPr/>
      <dgm:t>
        <a:bodyPr/>
        <a:lstStyle/>
        <a:p>
          <a:endParaRPr lang="en-GB"/>
        </a:p>
      </dgm:t>
    </dgm:pt>
    <dgm:pt modelId="{8238943E-3E30-4FF9-89D3-A76EE8E15199}" type="sibTrans" cxnId="{62082877-EAE9-4D8B-A265-1E7F7058552A}">
      <dgm:prSet/>
      <dgm:spPr/>
      <dgm:t>
        <a:bodyPr/>
        <a:lstStyle/>
        <a:p>
          <a:endParaRPr lang="en-GB"/>
        </a:p>
      </dgm:t>
    </dgm:pt>
    <dgm:pt modelId="{5FD6EDB9-A970-4045-B594-744B4E58DFBD}">
      <dgm:prSet phldrT="[Text]"/>
      <dgm:spPr/>
      <dgm:t>
        <a:bodyPr/>
        <a:lstStyle/>
        <a:p>
          <a:pPr algn="ctr"/>
          <a:r>
            <a:rPr lang="en-GB" dirty="0" smtClean="0"/>
            <a:t>Second Attempt</a:t>
          </a:r>
          <a:endParaRPr lang="en-GB" dirty="0"/>
        </a:p>
      </dgm:t>
    </dgm:pt>
    <dgm:pt modelId="{40EBC242-F0F1-497D-AD32-26772B5EAC10}" type="parTrans" cxnId="{3065C8D4-6FCD-4FDD-941F-F27D536B81E1}">
      <dgm:prSet/>
      <dgm:spPr/>
      <dgm:t>
        <a:bodyPr/>
        <a:lstStyle/>
        <a:p>
          <a:endParaRPr lang="en-GB"/>
        </a:p>
      </dgm:t>
    </dgm:pt>
    <dgm:pt modelId="{9440D130-6077-4B18-9CB4-092A623CABE2}" type="sibTrans" cxnId="{3065C8D4-6FCD-4FDD-941F-F27D536B81E1}">
      <dgm:prSet/>
      <dgm:spPr/>
      <dgm:t>
        <a:bodyPr/>
        <a:lstStyle/>
        <a:p>
          <a:endParaRPr lang="en-GB"/>
        </a:p>
      </dgm:t>
    </dgm:pt>
    <dgm:pt modelId="{08AA5809-A772-4D82-846F-85350E0FCA90}">
      <dgm:prSet phldrT="[Text]"/>
      <dgm:spPr/>
      <dgm:t>
        <a:bodyPr/>
        <a:lstStyle/>
        <a:p>
          <a:pPr algn="l"/>
          <a:endParaRPr lang="en-GB" dirty="0"/>
        </a:p>
      </dgm:t>
    </dgm:pt>
    <dgm:pt modelId="{66BAF8E9-1359-4EF6-9B47-651F6239D161}" type="parTrans" cxnId="{BF3E87D5-F24F-4720-8412-3090F71853D5}">
      <dgm:prSet/>
      <dgm:spPr/>
      <dgm:t>
        <a:bodyPr/>
        <a:lstStyle/>
        <a:p>
          <a:endParaRPr lang="en-GB"/>
        </a:p>
      </dgm:t>
    </dgm:pt>
    <dgm:pt modelId="{412F0F67-8D77-43A0-92B9-855E9474C7D4}" type="sibTrans" cxnId="{BF3E87D5-F24F-4720-8412-3090F71853D5}">
      <dgm:prSet/>
      <dgm:spPr/>
      <dgm:t>
        <a:bodyPr/>
        <a:lstStyle/>
        <a:p>
          <a:endParaRPr lang="en-GB"/>
        </a:p>
      </dgm:t>
    </dgm:pt>
    <dgm:pt modelId="{A2700A7B-8F5C-49F7-8F4C-B049A1E9411D}">
      <dgm:prSet phldrT="[Text]"/>
      <dgm:spPr/>
      <dgm:t>
        <a:bodyPr/>
        <a:lstStyle/>
        <a:p>
          <a:pPr algn="l"/>
          <a:endParaRPr lang="en-GB" dirty="0"/>
        </a:p>
      </dgm:t>
    </dgm:pt>
    <dgm:pt modelId="{B644A3BA-FD45-46A8-99EC-98B92F1A3A21}" type="parTrans" cxnId="{9D086FED-F5C9-4A35-8586-D14AB6D40220}">
      <dgm:prSet/>
      <dgm:spPr/>
      <dgm:t>
        <a:bodyPr/>
        <a:lstStyle/>
        <a:p>
          <a:endParaRPr lang="en-GB"/>
        </a:p>
      </dgm:t>
    </dgm:pt>
    <dgm:pt modelId="{DD7E2944-35A7-4392-933B-5F40F4202E11}" type="sibTrans" cxnId="{9D086FED-F5C9-4A35-8586-D14AB6D40220}">
      <dgm:prSet/>
      <dgm:spPr/>
      <dgm:t>
        <a:bodyPr/>
        <a:lstStyle/>
        <a:p>
          <a:endParaRPr lang="en-GB"/>
        </a:p>
      </dgm:t>
    </dgm:pt>
    <dgm:pt modelId="{4A32DEF9-BEC2-4043-9CC3-447AAC4134C1}" type="pres">
      <dgm:prSet presAssocID="{34BEAFBF-4DEB-4E90-BEE2-4507F0BCED00}" presName="Name0" presStyleCnt="0">
        <dgm:presLayoutVars>
          <dgm:dir/>
          <dgm:resizeHandles val="exact"/>
        </dgm:presLayoutVars>
      </dgm:prSet>
      <dgm:spPr/>
      <dgm:t>
        <a:bodyPr/>
        <a:lstStyle/>
        <a:p>
          <a:endParaRPr lang="en-GB"/>
        </a:p>
      </dgm:t>
    </dgm:pt>
    <dgm:pt modelId="{A001714D-486E-49AB-A556-F05AC926C17E}" type="pres">
      <dgm:prSet presAssocID="{340185F7-62F5-4839-9C01-D0F8F76656E4}" presName="composite" presStyleCnt="0"/>
      <dgm:spPr/>
    </dgm:pt>
    <dgm:pt modelId="{AD68549A-8C32-4181-9FEF-65CF6BEED9FC}" type="pres">
      <dgm:prSet presAssocID="{340185F7-62F5-4839-9C01-D0F8F76656E4}" presName="imagSh" presStyleLbl="bgImgPlace1" presStyleIdx="0" presStyleCnt="2"/>
      <dgm:spPr>
        <a:solidFill>
          <a:srgbClr val="DAD2E4"/>
        </a:solidFill>
      </dgm:spPr>
    </dgm:pt>
    <dgm:pt modelId="{556A14B0-705F-44D1-8B95-450F4D4FC273}" type="pres">
      <dgm:prSet presAssocID="{340185F7-62F5-4839-9C01-D0F8F76656E4}" presName="txNode" presStyleLbl="node1" presStyleIdx="0" presStyleCnt="2">
        <dgm:presLayoutVars>
          <dgm:bulletEnabled val="1"/>
        </dgm:presLayoutVars>
      </dgm:prSet>
      <dgm:spPr/>
      <dgm:t>
        <a:bodyPr/>
        <a:lstStyle/>
        <a:p>
          <a:endParaRPr lang="en-GB"/>
        </a:p>
      </dgm:t>
    </dgm:pt>
    <dgm:pt modelId="{CD4B9DA4-4FFC-4F38-82D7-889C6D63582B}" type="pres">
      <dgm:prSet presAssocID="{2A7BA2A2-99AA-47FD-8833-5AD00D10BBFC}" presName="sibTrans" presStyleLbl="sibTrans2D1" presStyleIdx="0" presStyleCnt="1"/>
      <dgm:spPr/>
      <dgm:t>
        <a:bodyPr/>
        <a:lstStyle/>
        <a:p>
          <a:endParaRPr lang="en-GB"/>
        </a:p>
      </dgm:t>
    </dgm:pt>
    <dgm:pt modelId="{02095599-252B-4C8E-BE70-84B0935BC03F}" type="pres">
      <dgm:prSet presAssocID="{2A7BA2A2-99AA-47FD-8833-5AD00D10BBFC}" presName="connTx" presStyleLbl="sibTrans2D1" presStyleIdx="0" presStyleCnt="1"/>
      <dgm:spPr/>
      <dgm:t>
        <a:bodyPr/>
        <a:lstStyle/>
        <a:p>
          <a:endParaRPr lang="en-GB"/>
        </a:p>
      </dgm:t>
    </dgm:pt>
    <dgm:pt modelId="{088C0ED6-FD52-4CDB-9368-BE08072E69B0}" type="pres">
      <dgm:prSet presAssocID="{5FD6EDB9-A970-4045-B594-744B4E58DFBD}" presName="composite" presStyleCnt="0"/>
      <dgm:spPr/>
    </dgm:pt>
    <dgm:pt modelId="{D6A88B77-65E8-451C-A327-7E63AF9A848F}" type="pres">
      <dgm:prSet presAssocID="{5FD6EDB9-A970-4045-B594-744B4E58DFBD}" presName="imagSh" presStyleLbl="bgImgPlace1" presStyleIdx="1" presStyleCnt="2"/>
      <dgm:spPr>
        <a:solidFill>
          <a:schemeClr val="accent5">
            <a:lumMod val="40000"/>
            <a:lumOff val="60000"/>
          </a:schemeClr>
        </a:solidFill>
      </dgm:spPr>
    </dgm:pt>
    <dgm:pt modelId="{DCC9FD1A-5FD7-4A27-AFA0-9CB75286831B}" type="pres">
      <dgm:prSet presAssocID="{5FD6EDB9-A970-4045-B594-744B4E58DFBD}" presName="txNode" presStyleLbl="node1" presStyleIdx="1" presStyleCnt="2">
        <dgm:presLayoutVars>
          <dgm:bulletEnabled val="1"/>
        </dgm:presLayoutVars>
      </dgm:prSet>
      <dgm:spPr/>
      <dgm:t>
        <a:bodyPr/>
        <a:lstStyle/>
        <a:p>
          <a:endParaRPr lang="en-GB"/>
        </a:p>
      </dgm:t>
    </dgm:pt>
  </dgm:ptLst>
  <dgm:cxnLst>
    <dgm:cxn modelId="{3065C8D4-6FCD-4FDD-941F-F27D536B81E1}" srcId="{34BEAFBF-4DEB-4E90-BEE2-4507F0BCED00}" destId="{5FD6EDB9-A970-4045-B594-744B4E58DFBD}" srcOrd="1" destOrd="0" parTransId="{40EBC242-F0F1-497D-AD32-26772B5EAC10}" sibTransId="{9440D130-6077-4B18-9CB4-092A623CABE2}"/>
    <dgm:cxn modelId="{7CF9A823-9728-4C46-B789-A26E32283104}" type="presOf" srcId="{2A7BA2A2-99AA-47FD-8833-5AD00D10BBFC}" destId="{02095599-252B-4C8E-BE70-84B0935BC03F}" srcOrd="1" destOrd="0" presId="urn:microsoft.com/office/officeart/2005/8/layout/hProcess10"/>
    <dgm:cxn modelId="{6D2EC8EB-EC49-4D5A-B37C-85BBD0ECF564}" type="presOf" srcId="{5FD6EDB9-A970-4045-B594-744B4E58DFBD}" destId="{DCC9FD1A-5FD7-4A27-AFA0-9CB75286831B}" srcOrd="0" destOrd="0" presId="urn:microsoft.com/office/officeart/2005/8/layout/hProcess10"/>
    <dgm:cxn modelId="{6260A334-14C6-4913-BD6D-D3E52C120531}" srcId="{340185F7-62F5-4839-9C01-D0F8F76656E4}" destId="{48A7D11D-5FC7-4EB5-A0CA-9F6F52D65BAF}" srcOrd="0" destOrd="0" parTransId="{FFD7CC4F-53E4-495D-AA04-BA23D4EC5B93}" sibTransId="{9C32E2FB-BEE7-47BF-B1C2-44B504B6503A}"/>
    <dgm:cxn modelId="{BE40FD96-BAEC-4E09-B5C2-F51C75466D84}" type="presOf" srcId="{08AA5809-A772-4D82-846F-85350E0FCA90}" destId="{DCC9FD1A-5FD7-4A27-AFA0-9CB75286831B}" srcOrd="0" destOrd="1" presId="urn:microsoft.com/office/officeart/2005/8/layout/hProcess10"/>
    <dgm:cxn modelId="{44E23FA7-F00E-4AC3-AF0B-68E69FC674C3}" type="presOf" srcId="{6681FD1C-807A-44AB-994B-6B85E921BB07}" destId="{556A14B0-705F-44D1-8B95-450F4D4FC273}" srcOrd="0" destOrd="2" presId="urn:microsoft.com/office/officeart/2005/8/layout/hProcess10"/>
    <dgm:cxn modelId="{AA33F823-A5ED-46FF-9AC2-372C119EB02B}" type="presOf" srcId="{48A7D11D-5FC7-4EB5-A0CA-9F6F52D65BAF}" destId="{556A14B0-705F-44D1-8B95-450F4D4FC273}" srcOrd="0" destOrd="1" presId="urn:microsoft.com/office/officeart/2005/8/layout/hProcess10"/>
    <dgm:cxn modelId="{62082877-EAE9-4D8B-A265-1E7F7058552A}" srcId="{340185F7-62F5-4839-9C01-D0F8F76656E4}" destId="{6681FD1C-807A-44AB-994B-6B85E921BB07}" srcOrd="1" destOrd="0" parTransId="{8B4C59A1-A764-4491-8604-FC94577C7D11}" sibTransId="{8238943E-3E30-4FF9-89D3-A76EE8E15199}"/>
    <dgm:cxn modelId="{26B24CF0-5468-462E-A364-28AD33D3C35D}" type="presOf" srcId="{A2700A7B-8F5C-49F7-8F4C-B049A1E9411D}" destId="{DCC9FD1A-5FD7-4A27-AFA0-9CB75286831B}" srcOrd="0" destOrd="2" presId="urn:microsoft.com/office/officeart/2005/8/layout/hProcess10"/>
    <dgm:cxn modelId="{978CA5BB-3D7C-4B45-B6DE-A6165B8C6E45}" srcId="{34BEAFBF-4DEB-4E90-BEE2-4507F0BCED00}" destId="{340185F7-62F5-4839-9C01-D0F8F76656E4}" srcOrd="0" destOrd="0" parTransId="{D95EF779-902B-480F-A60D-1E422F8BADB3}" sibTransId="{2A7BA2A2-99AA-47FD-8833-5AD00D10BBFC}"/>
    <dgm:cxn modelId="{E73D86B8-FDAA-49DF-B875-FD1716661BD4}" type="presOf" srcId="{34BEAFBF-4DEB-4E90-BEE2-4507F0BCED00}" destId="{4A32DEF9-BEC2-4043-9CC3-447AAC4134C1}" srcOrd="0" destOrd="0" presId="urn:microsoft.com/office/officeart/2005/8/layout/hProcess10"/>
    <dgm:cxn modelId="{818CEA70-86D6-4657-9314-C3BBC8DE3AC7}" type="presOf" srcId="{2A7BA2A2-99AA-47FD-8833-5AD00D10BBFC}" destId="{CD4B9DA4-4FFC-4F38-82D7-889C6D63582B}" srcOrd="0" destOrd="0" presId="urn:microsoft.com/office/officeart/2005/8/layout/hProcess10"/>
    <dgm:cxn modelId="{9D086FED-F5C9-4A35-8586-D14AB6D40220}" srcId="{5FD6EDB9-A970-4045-B594-744B4E58DFBD}" destId="{A2700A7B-8F5C-49F7-8F4C-B049A1E9411D}" srcOrd="1" destOrd="0" parTransId="{B644A3BA-FD45-46A8-99EC-98B92F1A3A21}" sibTransId="{DD7E2944-35A7-4392-933B-5F40F4202E11}"/>
    <dgm:cxn modelId="{BF3E87D5-F24F-4720-8412-3090F71853D5}" srcId="{5FD6EDB9-A970-4045-B594-744B4E58DFBD}" destId="{08AA5809-A772-4D82-846F-85350E0FCA90}" srcOrd="0" destOrd="0" parTransId="{66BAF8E9-1359-4EF6-9B47-651F6239D161}" sibTransId="{412F0F67-8D77-43A0-92B9-855E9474C7D4}"/>
    <dgm:cxn modelId="{EC8C5678-E548-4662-9EF5-4DAD9069D524}" type="presOf" srcId="{340185F7-62F5-4839-9C01-D0F8F76656E4}" destId="{556A14B0-705F-44D1-8B95-450F4D4FC273}" srcOrd="0" destOrd="0" presId="urn:microsoft.com/office/officeart/2005/8/layout/hProcess10"/>
    <dgm:cxn modelId="{311E00D5-296C-4246-A88B-34987CAC4813}" type="presParOf" srcId="{4A32DEF9-BEC2-4043-9CC3-447AAC4134C1}" destId="{A001714D-486E-49AB-A556-F05AC926C17E}" srcOrd="0" destOrd="0" presId="urn:microsoft.com/office/officeart/2005/8/layout/hProcess10"/>
    <dgm:cxn modelId="{FB08CE79-F525-4AA7-854B-49B1F00A7190}" type="presParOf" srcId="{A001714D-486E-49AB-A556-F05AC926C17E}" destId="{AD68549A-8C32-4181-9FEF-65CF6BEED9FC}" srcOrd="0" destOrd="0" presId="urn:microsoft.com/office/officeart/2005/8/layout/hProcess10"/>
    <dgm:cxn modelId="{632A07ED-7D85-491D-89A8-CBBF500ECC20}" type="presParOf" srcId="{A001714D-486E-49AB-A556-F05AC926C17E}" destId="{556A14B0-705F-44D1-8B95-450F4D4FC273}" srcOrd="1" destOrd="0" presId="urn:microsoft.com/office/officeart/2005/8/layout/hProcess10"/>
    <dgm:cxn modelId="{D981BE56-217C-4A32-BC2A-F39D390C20A8}" type="presParOf" srcId="{4A32DEF9-BEC2-4043-9CC3-447AAC4134C1}" destId="{CD4B9DA4-4FFC-4F38-82D7-889C6D63582B}" srcOrd="1" destOrd="0" presId="urn:microsoft.com/office/officeart/2005/8/layout/hProcess10"/>
    <dgm:cxn modelId="{31947F4F-FC69-4A00-B31B-05F91692D8A5}" type="presParOf" srcId="{CD4B9DA4-4FFC-4F38-82D7-889C6D63582B}" destId="{02095599-252B-4C8E-BE70-84B0935BC03F}" srcOrd="0" destOrd="0" presId="urn:microsoft.com/office/officeart/2005/8/layout/hProcess10"/>
    <dgm:cxn modelId="{DFD6DA92-04A3-49E5-BCE8-853A0F84FDF2}" type="presParOf" srcId="{4A32DEF9-BEC2-4043-9CC3-447AAC4134C1}" destId="{088C0ED6-FD52-4CDB-9368-BE08072E69B0}" srcOrd="2" destOrd="0" presId="urn:microsoft.com/office/officeart/2005/8/layout/hProcess10"/>
    <dgm:cxn modelId="{088D211F-2B1B-4932-B78E-5C7DBDEB0A7D}" type="presParOf" srcId="{088C0ED6-FD52-4CDB-9368-BE08072E69B0}" destId="{D6A88B77-65E8-451C-A327-7E63AF9A848F}" srcOrd="0" destOrd="0" presId="urn:microsoft.com/office/officeart/2005/8/layout/hProcess10"/>
    <dgm:cxn modelId="{7E71862F-2F18-4DA4-BA4F-F7FF52E14499}" type="presParOf" srcId="{088C0ED6-FD52-4CDB-9368-BE08072E69B0}" destId="{DCC9FD1A-5FD7-4A27-AFA0-9CB75286831B}" srcOrd="1" destOrd="0" presId="urn:microsoft.com/office/officeart/2005/8/layout/hProcess10"/>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BED1BA09-34F0-4126-A9F1-C0E0DDEE5ADF}" type="doc">
      <dgm:prSet loTypeId="urn:microsoft.com/office/officeart/2005/8/layout/arrow2" loCatId="process" qsTypeId="urn:microsoft.com/office/officeart/2005/8/quickstyle/simple1" qsCatId="simple" csTypeId="urn:microsoft.com/office/officeart/2005/8/colors/colorful5" csCatId="colorful" phldr="1"/>
      <dgm:spPr/>
    </dgm:pt>
    <dgm:pt modelId="{6E3CF48B-0506-46F1-9BE4-06B35A79BF13}">
      <dgm:prSet phldrT="[Text]"/>
      <dgm:spPr/>
      <dgm:t>
        <a:bodyPr/>
        <a:lstStyle/>
        <a:p>
          <a:endParaRPr lang="en-GB" dirty="0"/>
        </a:p>
      </dgm:t>
    </dgm:pt>
    <dgm:pt modelId="{7D00B8B6-DC30-4D21-87EC-2EACB1990337}" type="parTrans" cxnId="{A39328DB-7D49-48D9-8924-11136274AF21}">
      <dgm:prSet/>
      <dgm:spPr/>
      <dgm:t>
        <a:bodyPr/>
        <a:lstStyle/>
        <a:p>
          <a:endParaRPr lang="en-GB"/>
        </a:p>
      </dgm:t>
    </dgm:pt>
    <dgm:pt modelId="{967CBA1B-B055-4CAA-A281-4817BB21C5FE}" type="sibTrans" cxnId="{A39328DB-7D49-48D9-8924-11136274AF21}">
      <dgm:prSet/>
      <dgm:spPr/>
      <dgm:t>
        <a:bodyPr/>
        <a:lstStyle/>
        <a:p>
          <a:endParaRPr lang="en-GB"/>
        </a:p>
      </dgm:t>
    </dgm:pt>
    <dgm:pt modelId="{F711DBBD-DC62-483A-BD6D-F8A5B7352C92}">
      <dgm:prSet phldrT="[Text]"/>
      <dgm:spPr/>
      <dgm:t>
        <a:bodyPr/>
        <a:lstStyle/>
        <a:p>
          <a:endParaRPr lang="en-GB" dirty="0"/>
        </a:p>
      </dgm:t>
    </dgm:pt>
    <dgm:pt modelId="{2FC57458-E295-4D37-9D67-4AFC06E2E6E6}" type="parTrans" cxnId="{30EB8EF0-0087-4846-8FD4-9E790E78480A}">
      <dgm:prSet/>
      <dgm:spPr/>
      <dgm:t>
        <a:bodyPr/>
        <a:lstStyle/>
        <a:p>
          <a:endParaRPr lang="en-GB"/>
        </a:p>
      </dgm:t>
    </dgm:pt>
    <dgm:pt modelId="{6D2D2882-296F-40C5-8510-760C34EBAAFA}" type="sibTrans" cxnId="{30EB8EF0-0087-4846-8FD4-9E790E78480A}">
      <dgm:prSet/>
      <dgm:spPr/>
      <dgm:t>
        <a:bodyPr/>
        <a:lstStyle/>
        <a:p>
          <a:endParaRPr lang="en-GB"/>
        </a:p>
      </dgm:t>
    </dgm:pt>
    <dgm:pt modelId="{6592C055-2E32-48E9-B83D-21ECF651E97A}">
      <dgm:prSet phldrT="[Text]"/>
      <dgm:spPr/>
      <dgm:t>
        <a:bodyPr/>
        <a:lstStyle/>
        <a:p>
          <a:endParaRPr lang="en-GB" dirty="0"/>
        </a:p>
      </dgm:t>
    </dgm:pt>
    <dgm:pt modelId="{620BBE34-9503-4D25-A059-BFE00F0DEBF4}" type="parTrans" cxnId="{90661F8F-66AD-468A-BA23-F9E53DA520A8}">
      <dgm:prSet/>
      <dgm:spPr/>
      <dgm:t>
        <a:bodyPr/>
        <a:lstStyle/>
        <a:p>
          <a:endParaRPr lang="en-GB"/>
        </a:p>
      </dgm:t>
    </dgm:pt>
    <dgm:pt modelId="{312810B2-2DBA-4DD7-A970-F81B81C5EFF8}" type="sibTrans" cxnId="{90661F8F-66AD-468A-BA23-F9E53DA520A8}">
      <dgm:prSet/>
      <dgm:spPr/>
      <dgm:t>
        <a:bodyPr/>
        <a:lstStyle/>
        <a:p>
          <a:endParaRPr lang="en-GB"/>
        </a:p>
      </dgm:t>
    </dgm:pt>
    <dgm:pt modelId="{DC3AA388-8400-4635-A698-8688C88589B2}" type="pres">
      <dgm:prSet presAssocID="{BED1BA09-34F0-4126-A9F1-C0E0DDEE5ADF}" presName="arrowDiagram" presStyleCnt="0">
        <dgm:presLayoutVars>
          <dgm:chMax val="5"/>
          <dgm:dir/>
          <dgm:resizeHandles val="exact"/>
        </dgm:presLayoutVars>
      </dgm:prSet>
      <dgm:spPr/>
    </dgm:pt>
    <dgm:pt modelId="{CE20C03E-84D9-442B-8E33-7D599DBC3431}" type="pres">
      <dgm:prSet presAssocID="{BED1BA09-34F0-4126-A9F1-C0E0DDEE5ADF}" presName="arrow" presStyleLbl="bgShp" presStyleIdx="0" presStyleCnt="1" custLinFactNeighborX="-20390" custLinFactNeighborY="-23442"/>
      <dgm:spPr/>
    </dgm:pt>
    <dgm:pt modelId="{ACFAA1D0-84E5-4032-8A61-F9F987E9E660}" type="pres">
      <dgm:prSet presAssocID="{BED1BA09-34F0-4126-A9F1-C0E0DDEE5ADF}" presName="arrowDiagram3" presStyleCnt="0"/>
      <dgm:spPr/>
    </dgm:pt>
    <dgm:pt modelId="{C68FDCF7-697C-4A3D-9456-B819661827BE}" type="pres">
      <dgm:prSet presAssocID="{6E3CF48B-0506-46F1-9BE4-06B35A79BF13}" presName="bullet3a" presStyleLbl="node1" presStyleIdx="0" presStyleCnt="3"/>
      <dgm:spPr/>
    </dgm:pt>
    <dgm:pt modelId="{023F4038-93B2-4E12-930B-5A11519C35AC}" type="pres">
      <dgm:prSet presAssocID="{6E3CF48B-0506-46F1-9BE4-06B35A79BF13}" presName="textBox3a" presStyleLbl="revTx" presStyleIdx="0" presStyleCnt="3">
        <dgm:presLayoutVars>
          <dgm:bulletEnabled val="1"/>
        </dgm:presLayoutVars>
      </dgm:prSet>
      <dgm:spPr/>
      <dgm:t>
        <a:bodyPr/>
        <a:lstStyle/>
        <a:p>
          <a:endParaRPr lang="en-GB"/>
        </a:p>
      </dgm:t>
    </dgm:pt>
    <dgm:pt modelId="{3096165D-E84D-4C39-8A77-4E00721B8DB8}" type="pres">
      <dgm:prSet presAssocID="{F711DBBD-DC62-483A-BD6D-F8A5B7352C92}" presName="bullet3b" presStyleLbl="node1" presStyleIdx="1" presStyleCnt="3"/>
      <dgm:spPr/>
    </dgm:pt>
    <dgm:pt modelId="{E209C378-2FFF-4FCF-A4DF-DED01EEEC2E2}" type="pres">
      <dgm:prSet presAssocID="{F711DBBD-DC62-483A-BD6D-F8A5B7352C92}" presName="textBox3b" presStyleLbl="revTx" presStyleIdx="1" presStyleCnt="3">
        <dgm:presLayoutVars>
          <dgm:bulletEnabled val="1"/>
        </dgm:presLayoutVars>
      </dgm:prSet>
      <dgm:spPr/>
      <dgm:t>
        <a:bodyPr/>
        <a:lstStyle/>
        <a:p>
          <a:endParaRPr lang="en-GB"/>
        </a:p>
      </dgm:t>
    </dgm:pt>
    <dgm:pt modelId="{0858A562-F184-4C4B-8BB8-1FBF85C9F8F6}" type="pres">
      <dgm:prSet presAssocID="{6592C055-2E32-48E9-B83D-21ECF651E97A}" presName="bullet3c" presStyleLbl="node1" presStyleIdx="2" presStyleCnt="3"/>
      <dgm:spPr/>
    </dgm:pt>
    <dgm:pt modelId="{0E38408C-95E2-45DD-A40E-539054569F3A}" type="pres">
      <dgm:prSet presAssocID="{6592C055-2E32-48E9-B83D-21ECF651E97A}" presName="textBox3c" presStyleLbl="revTx" presStyleIdx="2" presStyleCnt="3">
        <dgm:presLayoutVars>
          <dgm:bulletEnabled val="1"/>
        </dgm:presLayoutVars>
      </dgm:prSet>
      <dgm:spPr/>
      <dgm:t>
        <a:bodyPr/>
        <a:lstStyle/>
        <a:p>
          <a:endParaRPr lang="en-GB"/>
        </a:p>
      </dgm:t>
    </dgm:pt>
  </dgm:ptLst>
  <dgm:cxnLst>
    <dgm:cxn modelId="{30EB8EF0-0087-4846-8FD4-9E790E78480A}" srcId="{BED1BA09-34F0-4126-A9F1-C0E0DDEE5ADF}" destId="{F711DBBD-DC62-483A-BD6D-F8A5B7352C92}" srcOrd="1" destOrd="0" parTransId="{2FC57458-E295-4D37-9D67-4AFC06E2E6E6}" sibTransId="{6D2D2882-296F-40C5-8510-760C34EBAAFA}"/>
    <dgm:cxn modelId="{075825B6-9BDC-454D-897A-9BBBBE4D01F7}" type="presOf" srcId="{BED1BA09-34F0-4126-A9F1-C0E0DDEE5ADF}" destId="{DC3AA388-8400-4635-A698-8688C88589B2}" srcOrd="0" destOrd="0" presId="urn:microsoft.com/office/officeart/2005/8/layout/arrow2"/>
    <dgm:cxn modelId="{90427F5F-AF42-424F-975D-3007FA006F12}" type="presOf" srcId="{F711DBBD-DC62-483A-BD6D-F8A5B7352C92}" destId="{E209C378-2FFF-4FCF-A4DF-DED01EEEC2E2}" srcOrd="0" destOrd="0" presId="urn:microsoft.com/office/officeart/2005/8/layout/arrow2"/>
    <dgm:cxn modelId="{A39328DB-7D49-48D9-8924-11136274AF21}" srcId="{BED1BA09-34F0-4126-A9F1-C0E0DDEE5ADF}" destId="{6E3CF48B-0506-46F1-9BE4-06B35A79BF13}" srcOrd="0" destOrd="0" parTransId="{7D00B8B6-DC30-4D21-87EC-2EACB1990337}" sibTransId="{967CBA1B-B055-4CAA-A281-4817BB21C5FE}"/>
    <dgm:cxn modelId="{31F9B615-E1A4-457B-AC47-3A869A8C3A43}" type="presOf" srcId="{6592C055-2E32-48E9-B83D-21ECF651E97A}" destId="{0E38408C-95E2-45DD-A40E-539054569F3A}" srcOrd="0" destOrd="0" presId="urn:microsoft.com/office/officeart/2005/8/layout/arrow2"/>
    <dgm:cxn modelId="{90661F8F-66AD-468A-BA23-F9E53DA520A8}" srcId="{BED1BA09-34F0-4126-A9F1-C0E0DDEE5ADF}" destId="{6592C055-2E32-48E9-B83D-21ECF651E97A}" srcOrd="2" destOrd="0" parTransId="{620BBE34-9503-4D25-A059-BFE00F0DEBF4}" sibTransId="{312810B2-2DBA-4DD7-A970-F81B81C5EFF8}"/>
    <dgm:cxn modelId="{425819AB-5928-454F-B5E6-9543C266567C}" type="presOf" srcId="{6E3CF48B-0506-46F1-9BE4-06B35A79BF13}" destId="{023F4038-93B2-4E12-930B-5A11519C35AC}" srcOrd="0" destOrd="0" presId="urn:microsoft.com/office/officeart/2005/8/layout/arrow2"/>
    <dgm:cxn modelId="{6B0F6341-4E73-4F7A-B28A-76AA4B125F43}" type="presParOf" srcId="{DC3AA388-8400-4635-A698-8688C88589B2}" destId="{CE20C03E-84D9-442B-8E33-7D599DBC3431}" srcOrd="0" destOrd="0" presId="urn:microsoft.com/office/officeart/2005/8/layout/arrow2"/>
    <dgm:cxn modelId="{BC129C35-48C4-4A03-92E4-AE72FA50FAF2}" type="presParOf" srcId="{DC3AA388-8400-4635-A698-8688C88589B2}" destId="{ACFAA1D0-84E5-4032-8A61-F9F987E9E660}" srcOrd="1" destOrd="0" presId="urn:microsoft.com/office/officeart/2005/8/layout/arrow2"/>
    <dgm:cxn modelId="{49404D8D-06E3-4762-92A4-2D47D5D01F83}" type="presParOf" srcId="{ACFAA1D0-84E5-4032-8A61-F9F987E9E660}" destId="{C68FDCF7-697C-4A3D-9456-B819661827BE}" srcOrd="0" destOrd="0" presId="urn:microsoft.com/office/officeart/2005/8/layout/arrow2"/>
    <dgm:cxn modelId="{E023E4AC-675E-41BF-9623-840C8F5A559D}" type="presParOf" srcId="{ACFAA1D0-84E5-4032-8A61-F9F987E9E660}" destId="{023F4038-93B2-4E12-930B-5A11519C35AC}" srcOrd="1" destOrd="0" presId="urn:microsoft.com/office/officeart/2005/8/layout/arrow2"/>
    <dgm:cxn modelId="{4F503F06-D8B9-41F1-8401-DF3FAC926E07}" type="presParOf" srcId="{ACFAA1D0-84E5-4032-8A61-F9F987E9E660}" destId="{3096165D-E84D-4C39-8A77-4E00721B8DB8}" srcOrd="2" destOrd="0" presId="urn:microsoft.com/office/officeart/2005/8/layout/arrow2"/>
    <dgm:cxn modelId="{B39D314D-30F3-45D2-8879-EC50AA98A768}" type="presParOf" srcId="{ACFAA1D0-84E5-4032-8A61-F9F987E9E660}" destId="{E209C378-2FFF-4FCF-A4DF-DED01EEEC2E2}" srcOrd="3" destOrd="0" presId="urn:microsoft.com/office/officeart/2005/8/layout/arrow2"/>
    <dgm:cxn modelId="{1A423D4D-2AB4-4AE8-8E76-57A7AA6BB18E}" type="presParOf" srcId="{ACFAA1D0-84E5-4032-8A61-F9F987E9E660}" destId="{0858A562-F184-4C4B-8BB8-1FBF85C9F8F6}" srcOrd="4" destOrd="0" presId="urn:microsoft.com/office/officeart/2005/8/layout/arrow2"/>
    <dgm:cxn modelId="{6A4AA446-7798-4609-85BD-01DEAF910369}" type="presParOf" srcId="{ACFAA1D0-84E5-4032-8A61-F9F987E9E660}" destId="{0E38408C-95E2-45DD-A40E-539054569F3A}" srcOrd="5" destOrd="0" presId="urn:microsoft.com/office/officeart/2005/8/layout/arrow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6644A965-5CA1-46E2-B4EE-F567A1A9CA71}" type="doc">
      <dgm:prSet loTypeId="urn:microsoft.com/office/officeart/2005/8/layout/equation1" loCatId="process" qsTypeId="urn:microsoft.com/office/officeart/2005/8/quickstyle/simple1" qsCatId="simple" csTypeId="urn:microsoft.com/office/officeart/2005/8/colors/colorful3" csCatId="colorful" phldr="1"/>
      <dgm:spPr/>
    </dgm:pt>
    <dgm:pt modelId="{3F473DB0-7DA8-44CB-A384-62378060EB25}">
      <dgm:prSet phldrT="[Text]"/>
      <dgm:spPr/>
      <dgm:t>
        <a:bodyPr/>
        <a:lstStyle/>
        <a:p>
          <a:r>
            <a:rPr lang="en-GB" dirty="0" smtClean="0"/>
            <a:t>Modelling</a:t>
          </a:r>
          <a:endParaRPr lang="en-GB" dirty="0"/>
        </a:p>
      </dgm:t>
    </dgm:pt>
    <dgm:pt modelId="{57F12435-3AA6-4FFA-9AC8-8E68DB7E414C}" type="parTrans" cxnId="{429CDC9C-ED2C-47DE-8E0C-0CB1E3FF74B4}">
      <dgm:prSet/>
      <dgm:spPr/>
      <dgm:t>
        <a:bodyPr/>
        <a:lstStyle/>
        <a:p>
          <a:endParaRPr lang="en-GB"/>
        </a:p>
      </dgm:t>
    </dgm:pt>
    <dgm:pt modelId="{F00A569F-03DE-4B85-9390-6F2932D7BAC8}" type="sibTrans" cxnId="{429CDC9C-ED2C-47DE-8E0C-0CB1E3FF74B4}">
      <dgm:prSet/>
      <dgm:spPr/>
      <dgm:t>
        <a:bodyPr/>
        <a:lstStyle/>
        <a:p>
          <a:endParaRPr lang="en-GB"/>
        </a:p>
      </dgm:t>
    </dgm:pt>
    <dgm:pt modelId="{CDD90553-17D6-4EA4-BF26-0B9F8AB8FC55}">
      <dgm:prSet phldrT="[Text]"/>
      <dgm:spPr/>
      <dgm:t>
        <a:bodyPr/>
        <a:lstStyle/>
        <a:p>
          <a:r>
            <a:rPr lang="en-GB" dirty="0" smtClean="0"/>
            <a:t>Observation</a:t>
          </a:r>
          <a:endParaRPr lang="en-GB" dirty="0"/>
        </a:p>
      </dgm:t>
    </dgm:pt>
    <dgm:pt modelId="{AC381A9E-7BCA-4B7D-830B-53A2073CFD4E}" type="parTrans" cxnId="{748A4286-8210-4330-92DF-64558E568FFD}">
      <dgm:prSet/>
      <dgm:spPr/>
      <dgm:t>
        <a:bodyPr/>
        <a:lstStyle/>
        <a:p>
          <a:endParaRPr lang="en-GB"/>
        </a:p>
      </dgm:t>
    </dgm:pt>
    <dgm:pt modelId="{8FD76BFC-FE55-4FCE-AC83-8A6F1FEDE9BD}" type="sibTrans" cxnId="{748A4286-8210-4330-92DF-64558E568FFD}">
      <dgm:prSet/>
      <dgm:spPr/>
      <dgm:t>
        <a:bodyPr/>
        <a:lstStyle/>
        <a:p>
          <a:endParaRPr lang="en-GB"/>
        </a:p>
      </dgm:t>
    </dgm:pt>
    <dgm:pt modelId="{6DBF2405-08E1-4508-A6CF-71A9E71CD20B}">
      <dgm:prSet phldrT="[Text]"/>
      <dgm:spPr/>
      <dgm:t>
        <a:bodyPr/>
        <a:lstStyle/>
        <a:p>
          <a:r>
            <a:rPr lang="en-GB" dirty="0" smtClean="0"/>
            <a:t>Improved Performance</a:t>
          </a:r>
          <a:endParaRPr lang="en-GB" dirty="0"/>
        </a:p>
      </dgm:t>
    </dgm:pt>
    <dgm:pt modelId="{5CDCAA51-4E9C-4ECC-A80F-732302110F5C}" type="parTrans" cxnId="{CEC2DAC1-C0FD-446A-BE7E-A410BF33D9E3}">
      <dgm:prSet/>
      <dgm:spPr/>
      <dgm:t>
        <a:bodyPr/>
        <a:lstStyle/>
        <a:p>
          <a:endParaRPr lang="en-GB"/>
        </a:p>
      </dgm:t>
    </dgm:pt>
    <dgm:pt modelId="{A2B39E57-DC88-43BC-B415-AAD38850D387}" type="sibTrans" cxnId="{CEC2DAC1-C0FD-446A-BE7E-A410BF33D9E3}">
      <dgm:prSet/>
      <dgm:spPr/>
      <dgm:t>
        <a:bodyPr/>
        <a:lstStyle/>
        <a:p>
          <a:endParaRPr lang="en-GB"/>
        </a:p>
      </dgm:t>
    </dgm:pt>
    <dgm:pt modelId="{F310F38F-A03F-4835-BDC2-303456E05984}" type="pres">
      <dgm:prSet presAssocID="{6644A965-5CA1-46E2-B4EE-F567A1A9CA71}" presName="linearFlow" presStyleCnt="0">
        <dgm:presLayoutVars>
          <dgm:dir/>
          <dgm:resizeHandles val="exact"/>
        </dgm:presLayoutVars>
      </dgm:prSet>
      <dgm:spPr/>
    </dgm:pt>
    <dgm:pt modelId="{1C072E01-486E-495E-B3DD-2517685EB16E}" type="pres">
      <dgm:prSet presAssocID="{3F473DB0-7DA8-44CB-A384-62378060EB25}" presName="node" presStyleLbl="node1" presStyleIdx="0" presStyleCnt="3" custLinFactNeighborX="-929" custLinFactNeighborY="-42737">
        <dgm:presLayoutVars>
          <dgm:bulletEnabled val="1"/>
        </dgm:presLayoutVars>
      </dgm:prSet>
      <dgm:spPr/>
      <dgm:t>
        <a:bodyPr/>
        <a:lstStyle/>
        <a:p>
          <a:endParaRPr lang="en-GB"/>
        </a:p>
      </dgm:t>
    </dgm:pt>
    <dgm:pt modelId="{533FD859-4AFA-42B1-A3DA-09833F108260}" type="pres">
      <dgm:prSet presAssocID="{F00A569F-03DE-4B85-9390-6F2932D7BAC8}" presName="spacerL" presStyleCnt="0"/>
      <dgm:spPr/>
    </dgm:pt>
    <dgm:pt modelId="{65EEA0CA-9713-400B-9D24-BD041E5A9EF3}" type="pres">
      <dgm:prSet presAssocID="{F00A569F-03DE-4B85-9390-6F2932D7BAC8}" presName="sibTrans" presStyleLbl="sibTrans2D1" presStyleIdx="0" presStyleCnt="2" custLinFactNeighborX="-35769" custLinFactNeighborY="-73335"/>
      <dgm:spPr/>
      <dgm:t>
        <a:bodyPr/>
        <a:lstStyle/>
        <a:p>
          <a:endParaRPr lang="en-GB"/>
        </a:p>
      </dgm:t>
    </dgm:pt>
    <dgm:pt modelId="{AC1BF7FF-6F22-4435-8B05-E3ADE32E13F9}" type="pres">
      <dgm:prSet presAssocID="{F00A569F-03DE-4B85-9390-6F2932D7BAC8}" presName="spacerR" presStyleCnt="0"/>
      <dgm:spPr/>
    </dgm:pt>
    <dgm:pt modelId="{5D7ACE68-7D50-421E-BDB3-48BD55DE0DBB}" type="pres">
      <dgm:prSet presAssocID="{CDD90553-17D6-4EA4-BF26-0B9F8AB8FC55}" presName="node" presStyleLbl="node1" presStyleIdx="1" presStyleCnt="3" custLinFactNeighborX="-23574" custLinFactNeighborY="-42737">
        <dgm:presLayoutVars>
          <dgm:bulletEnabled val="1"/>
        </dgm:presLayoutVars>
      </dgm:prSet>
      <dgm:spPr/>
      <dgm:t>
        <a:bodyPr/>
        <a:lstStyle/>
        <a:p>
          <a:endParaRPr lang="en-GB"/>
        </a:p>
      </dgm:t>
    </dgm:pt>
    <dgm:pt modelId="{12A39D83-ACE1-40DA-9DE3-680D4FDE0FE8}" type="pres">
      <dgm:prSet presAssocID="{8FD76BFC-FE55-4FCE-AC83-8A6F1FEDE9BD}" presName="spacerL" presStyleCnt="0"/>
      <dgm:spPr/>
    </dgm:pt>
    <dgm:pt modelId="{6DEF7BFB-9439-46B8-B43E-86D44F9295ED}" type="pres">
      <dgm:prSet presAssocID="{8FD76BFC-FE55-4FCE-AC83-8A6F1FEDE9BD}" presName="sibTrans" presStyleLbl="sibTrans2D1" presStyleIdx="1" presStyleCnt="2" custLinFactX="-328429" custLinFactY="14996" custLinFactNeighborX="-400000" custLinFactNeighborY="100000"/>
      <dgm:spPr/>
      <dgm:t>
        <a:bodyPr/>
        <a:lstStyle/>
        <a:p>
          <a:endParaRPr lang="en-GB"/>
        </a:p>
      </dgm:t>
    </dgm:pt>
    <dgm:pt modelId="{57406B99-DECA-4DE5-87EB-7BF235708D62}" type="pres">
      <dgm:prSet presAssocID="{8FD76BFC-FE55-4FCE-AC83-8A6F1FEDE9BD}" presName="spacerR" presStyleCnt="0"/>
      <dgm:spPr/>
    </dgm:pt>
    <dgm:pt modelId="{100DBDCE-9073-4DB0-8862-544EEBEF9734}" type="pres">
      <dgm:prSet presAssocID="{6DBF2405-08E1-4508-A6CF-71A9E71CD20B}" presName="node" presStyleLbl="node1" presStyleIdx="2" presStyleCnt="3" custLinFactX="-200593" custLinFactNeighborX="-300000" custLinFactNeighborY="73964">
        <dgm:presLayoutVars>
          <dgm:bulletEnabled val="1"/>
        </dgm:presLayoutVars>
      </dgm:prSet>
      <dgm:spPr/>
      <dgm:t>
        <a:bodyPr/>
        <a:lstStyle/>
        <a:p>
          <a:endParaRPr lang="en-GB"/>
        </a:p>
      </dgm:t>
    </dgm:pt>
  </dgm:ptLst>
  <dgm:cxnLst>
    <dgm:cxn modelId="{B364D372-A026-4F79-B6F8-F88FF01DD2D2}" type="presOf" srcId="{6DBF2405-08E1-4508-A6CF-71A9E71CD20B}" destId="{100DBDCE-9073-4DB0-8862-544EEBEF9734}" srcOrd="0" destOrd="0" presId="urn:microsoft.com/office/officeart/2005/8/layout/equation1"/>
    <dgm:cxn modelId="{748A4286-8210-4330-92DF-64558E568FFD}" srcId="{6644A965-5CA1-46E2-B4EE-F567A1A9CA71}" destId="{CDD90553-17D6-4EA4-BF26-0B9F8AB8FC55}" srcOrd="1" destOrd="0" parTransId="{AC381A9E-7BCA-4B7D-830B-53A2073CFD4E}" sibTransId="{8FD76BFC-FE55-4FCE-AC83-8A6F1FEDE9BD}"/>
    <dgm:cxn modelId="{A67114FE-9D12-4575-B1A4-84CBEECD79E2}" type="presOf" srcId="{6644A965-5CA1-46E2-B4EE-F567A1A9CA71}" destId="{F310F38F-A03F-4835-BDC2-303456E05984}" srcOrd="0" destOrd="0" presId="urn:microsoft.com/office/officeart/2005/8/layout/equation1"/>
    <dgm:cxn modelId="{CEC2DAC1-C0FD-446A-BE7E-A410BF33D9E3}" srcId="{6644A965-5CA1-46E2-B4EE-F567A1A9CA71}" destId="{6DBF2405-08E1-4508-A6CF-71A9E71CD20B}" srcOrd="2" destOrd="0" parTransId="{5CDCAA51-4E9C-4ECC-A80F-732302110F5C}" sibTransId="{A2B39E57-DC88-43BC-B415-AAD38850D387}"/>
    <dgm:cxn modelId="{D5A5DF4E-7430-4A11-A2A2-13BB0EF5643D}" type="presOf" srcId="{8FD76BFC-FE55-4FCE-AC83-8A6F1FEDE9BD}" destId="{6DEF7BFB-9439-46B8-B43E-86D44F9295ED}" srcOrd="0" destOrd="0" presId="urn:microsoft.com/office/officeart/2005/8/layout/equation1"/>
    <dgm:cxn modelId="{429CDC9C-ED2C-47DE-8E0C-0CB1E3FF74B4}" srcId="{6644A965-5CA1-46E2-B4EE-F567A1A9CA71}" destId="{3F473DB0-7DA8-44CB-A384-62378060EB25}" srcOrd="0" destOrd="0" parTransId="{57F12435-3AA6-4FFA-9AC8-8E68DB7E414C}" sibTransId="{F00A569F-03DE-4B85-9390-6F2932D7BAC8}"/>
    <dgm:cxn modelId="{8FEE6D0F-61F7-4EFA-A0DE-9AEBE091D2FF}" type="presOf" srcId="{3F473DB0-7DA8-44CB-A384-62378060EB25}" destId="{1C072E01-486E-495E-B3DD-2517685EB16E}" srcOrd="0" destOrd="0" presId="urn:microsoft.com/office/officeart/2005/8/layout/equation1"/>
    <dgm:cxn modelId="{221455FE-12D7-4DFF-930E-7E0B96C9C91A}" type="presOf" srcId="{CDD90553-17D6-4EA4-BF26-0B9F8AB8FC55}" destId="{5D7ACE68-7D50-421E-BDB3-48BD55DE0DBB}" srcOrd="0" destOrd="0" presId="urn:microsoft.com/office/officeart/2005/8/layout/equation1"/>
    <dgm:cxn modelId="{57ECC9EB-AED7-40C5-974B-3B8A4D17CDB0}" type="presOf" srcId="{F00A569F-03DE-4B85-9390-6F2932D7BAC8}" destId="{65EEA0CA-9713-400B-9D24-BD041E5A9EF3}" srcOrd="0" destOrd="0" presId="urn:microsoft.com/office/officeart/2005/8/layout/equation1"/>
    <dgm:cxn modelId="{4A7318C5-0F3A-402B-A3AF-21E1A4835700}" type="presParOf" srcId="{F310F38F-A03F-4835-BDC2-303456E05984}" destId="{1C072E01-486E-495E-B3DD-2517685EB16E}" srcOrd="0" destOrd="0" presId="urn:microsoft.com/office/officeart/2005/8/layout/equation1"/>
    <dgm:cxn modelId="{F61DC4D0-4E0C-4B04-8C90-307E6C1BC3F4}" type="presParOf" srcId="{F310F38F-A03F-4835-BDC2-303456E05984}" destId="{533FD859-4AFA-42B1-A3DA-09833F108260}" srcOrd="1" destOrd="0" presId="urn:microsoft.com/office/officeart/2005/8/layout/equation1"/>
    <dgm:cxn modelId="{85AF2D8F-6DC6-4886-97C9-101C8F0490D2}" type="presParOf" srcId="{F310F38F-A03F-4835-BDC2-303456E05984}" destId="{65EEA0CA-9713-400B-9D24-BD041E5A9EF3}" srcOrd="2" destOrd="0" presId="urn:microsoft.com/office/officeart/2005/8/layout/equation1"/>
    <dgm:cxn modelId="{D139A03E-7244-4BFF-9F8E-0E1A990117F0}" type="presParOf" srcId="{F310F38F-A03F-4835-BDC2-303456E05984}" destId="{AC1BF7FF-6F22-4435-8B05-E3ADE32E13F9}" srcOrd="3" destOrd="0" presId="urn:microsoft.com/office/officeart/2005/8/layout/equation1"/>
    <dgm:cxn modelId="{E89E5AB0-0B1F-4AE9-ADEB-90F8957F5A13}" type="presParOf" srcId="{F310F38F-A03F-4835-BDC2-303456E05984}" destId="{5D7ACE68-7D50-421E-BDB3-48BD55DE0DBB}" srcOrd="4" destOrd="0" presId="urn:microsoft.com/office/officeart/2005/8/layout/equation1"/>
    <dgm:cxn modelId="{9317051D-EA7D-4AAB-9560-1AA66F7F4EC9}" type="presParOf" srcId="{F310F38F-A03F-4835-BDC2-303456E05984}" destId="{12A39D83-ACE1-40DA-9DE3-680D4FDE0FE8}" srcOrd="5" destOrd="0" presId="urn:microsoft.com/office/officeart/2005/8/layout/equation1"/>
    <dgm:cxn modelId="{5FC9648C-E3E8-4249-A00B-6A49F7CFDA3E}" type="presParOf" srcId="{F310F38F-A03F-4835-BDC2-303456E05984}" destId="{6DEF7BFB-9439-46B8-B43E-86D44F9295ED}" srcOrd="6" destOrd="0" presId="urn:microsoft.com/office/officeart/2005/8/layout/equation1"/>
    <dgm:cxn modelId="{763A8C71-250A-440D-A2D2-60A190E79E93}" type="presParOf" srcId="{F310F38F-A03F-4835-BDC2-303456E05984}" destId="{57406B99-DECA-4DE5-87EB-7BF235708D62}" srcOrd="7" destOrd="0" presId="urn:microsoft.com/office/officeart/2005/8/layout/equation1"/>
    <dgm:cxn modelId="{34FE4D5C-4411-4174-B987-665ADCF1DDB9}" type="presParOf" srcId="{F310F38F-A03F-4835-BDC2-303456E05984}" destId="{100DBDCE-9073-4DB0-8862-544EEBEF9734}" srcOrd="8" destOrd="0" presId="urn:microsoft.com/office/officeart/2005/8/layout/equatio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75411F-CFC2-42CE-9D25-A39127C329F4}">
      <dsp:nvSpPr>
        <dsp:cNvPr id="0" name=""/>
        <dsp:cNvSpPr/>
      </dsp:nvSpPr>
      <dsp:spPr>
        <a:xfrm>
          <a:off x="3347" y="394681"/>
          <a:ext cx="1188324" cy="1188324"/>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lvl="0" algn="ctr" defTabSz="2222500">
            <a:lnSpc>
              <a:spcPct val="90000"/>
            </a:lnSpc>
            <a:spcBef>
              <a:spcPct val="0"/>
            </a:spcBef>
            <a:spcAft>
              <a:spcPct val="35000"/>
            </a:spcAft>
          </a:pPr>
          <a:endParaRPr lang="en-GB" sz="5000" kern="1200" dirty="0"/>
        </a:p>
      </dsp:txBody>
      <dsp:txXfrm>
        <a:off x="177373" y="568707"/>
        <a:ext cx="840272" cy="840272"/>
      </dsp:txXfrm>
    </dsp:sp>
    <dsp:sp modelId="{21AC70F6-9603-48F0-B37E-631437D8E3CA}">
      <dsp:nvSpPr>
        <dsp:cNvPr id="0" name=""/>
        <dsp:cNvSpPr/>
      </dsp:nvSpPr>
      <dsp:spPr>
        <a:xfrm>
          <a:off x="252895" y="1679497"/>
          <a:ext cx="689228" cy="689228"/>
        </a:xfrm>
        <a:prstGeom prst="mathPlus">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GB" sz="1100" kern="1200"/>
        </a:p>
      </dsp:txBody>
      <dsp:txXfrm>
        <a:off x="344252" y="1943058"/>
        <a:ext cx="506514" cy="162106"/>
      </dsp:txXfrm>
    </dsp:sp>
    <dsp:sp modelId="{FE859DD4-38D3-4DF7-9914-4324F834AFD2}">
      <dsp:nvSpPr>
        <dsp:cNvPr id="0" name=""/>
        <dsp:cNvSpPr/>
      </dsp:nvSpPr>
      <dsp:spPr>
        <a:xfrm>
          <a:off x="3347" y="2465218"/>
          <a:ext cx="1188324" cy="1188324"/>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3500" tIns="63500" rIns="63500" bIns="63500" numCol="1" spcCol="1270" anchor="ctr" anchorCtr="0">
          <a:noAutofit/>
        </a:bodyPr>
        <a:lstStyle/>
        <a:p>
          <a:pPr lvl="0" algn="ctr" defTabSz="2222500">
            <a:lnSpc>
              <a:spcPct val="90000"/>
            </a:lnSpc>
            <a:spcBef>
              <a:spcPct val="0"/>
            </a:spcBef>
            <a:spcAft>
              <a:spcPct val="35000"/>
            </a:spcAft>
          </a:pPr>
          <a:endParaRPr lang="en-GB" sz="5000" kern="1200" dirty="0"/>
        </a:p>
      </dsp:txBody>
      <dsp:txXfrm>
        <a:off x="177373" y="2639244"/>
        <a:ext cx="840272" cy="840272"/>
      </dsp:txXfrm>
    </dsp:sp>
    <dsp:sp modelId="{A203E6C6-EC9C-47BC-85C6-DF5B1A946EC1}">
      <dsp:nvSpPr>
        <dsp:cNvPr id="0" name=""/>
        <dsp:cNvSpPr/>
      </dsp:nvSpPr>
      <dsp:spPr>
        <a:xfrm>
          <a:off x="1369920" y="1803083"/>
          <a:ext cx="377887" cy="442056"/>
        </a:xfrm>
        <a:prstGeom prst="rightArrow">
          <a:avLst>
            <a:gd name="adj1" fmla="val 60000"/>
            <a:gd name="adj2" fmla="val 50000"/>
          </a:avLst>
        </a:prstGeom>
        <a:solidFill>
          <a:schemeClr val="accent5">
            <a:hueOff val="-9933876"/>
            <a:satOff val="39811"/>
            <a:lumOff val="8628"/>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44550">
            <a:lnSpc>
              <a:spcPct val="90000"/>
            </a:lnSpc>
            <a:spcBef>
              <a:spcPct val="0"/>
            </a:spcBef>
            <a:spcAft>
              <a:spcPct val="35000"/>
            </a:spcAft>
          </a:pPr>
          <a:endParaRPr lang="en-GB" sz="1900" kern="1200"/>
        </a:p>
      </dsp:txBody>
      <dsp:txXfrm>
        <a:off x="1369920" y="1891494"/>
        <a:ext cx="264521" cy="265234"/>
      </dsp:txXfrm>
    </dsp:sp>
    <dsp:sp modelId="{1BA26861-5DE9-48D8-80D6-22FD2F0C2A52}">
      <dsp:nvSpPr>
        <dsp:cNvPr id="0" name=""/>
        <dsp:cNvSpPr/>
      </dsp:nvSpPr>
      <dsp:spPr>
        <a:xfrm>
          <a:off x="1904666" y="835787"/>
          <a:ext cx="2376649" cy="2376649"/>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en-GB" sz="6500" kern="1200" dirty="0"/>
        </a:p>
      </dsp:txBody>
      <dsp:txXfrm>
        <a:off x="2252718" y="1183839"/>
        <a:ext cx="1680545" cy="1680545"/>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102D749-9E28-44D7-A003-65A237BC99A5}">
      <dsp:nvSpPr>
        <dsp:cNvPr id="0" name=""/>
        <dsp:cNvSpPr/>
      </dsp:nvSpPr>
      <dsp:spPr>
        <a:xfrm rot="5400000">
          <a:off x="-222646" y="223826"/>
          <a:ext cx="1484312" cy="1039018"/>
        </a:xfrm>
        <a:prstGeom prst="chevron">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en-GB" sz="2900" kern="1200" dirty="0" smtClean="0"/>
            <a:t>1</a:t>
          </a:r>
          <a:endParaRPr lang="en-GB" sz="2900" kern="1200" dirty="0"/>
        </a:p>
      </dsp:txBody>
      <dsp:txXfrm rot="-5400000">
        <a:off x="1" y="520688"/>
        <a:ext cx="1039018" cy="445294"/>
      </dsp:txXfrm>
    </dsp:sp>
    <dsp:sp modelId="{4FAA6247-44E5-40BC-BA55-0B2A000CD750}">
      <dsp:nvSpPr>
        <dsp:cNvPr id="0" name=""/>
        <dsp:cNvSpPr/>
      </dsp:nvSpPr>
      <dsp:spPr>
        <a:xfrm rot="5400000">
          <a:off x="2797075" y="-1756877"/>
          <a:ext cx="964803" cy="4480917"/>
        </a:xfrm>
        <a:prstGeom prst="round2SameRect">
          <a:avLst/>
        </a:prstGeom>
        <a:solidFill>
          <a:schemeClr val="lt1">
            <a:alpha val="90000"/>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17145" rIns="17145" bIns="17145" numCol="1" spcCol="1270" anchor="ctr" anchorCtr="0">
          <a:noAutofit/>
        </a:bodyPr>
        <a:lstStyle/>
        <a:p>
          <a:pPr marL="228600" lvl="1" indent="-228600" algn="l" defTabSz="1200150">
            <a:lnSpc>
              <a:spcPct val="90000"/>
            </a:lnSpc>
            <a:spcBef>
              <a:spcPct val="0"/>
            </a:spcBef>
            <a:spcAft>
              <a:spcPct val="15000"/>
            </a:spcAft>
            <a:buChar char="••"/>
          </a:pPr>
          <a:r>
            <a:rPr lang="en-GB" sz="2700" b="1" kern="1200" dirty="0" smtClean="0">
              <a:solidFill>
                <a:srgbClr val="8064A2"/>
              </a:solidFill>
            </a:rPr>
            <a:t>You must…</a:t>
          </a:r>
          <a:endParaRPr lang="en-GB" sz="2700" b="1" kern="1200" dirty="0">
            <a:solidFill>
              <a:srgbClr val="8064A2"/>
            </a:solidFill>
          </a:endParaRPr>
        </a:p>
        <a:p>
          <a:pPr marL="228600" lvl="1" indent="-228600" algn="l" defTabSz="1200150">
            <a:lnSpc>
              <a:spcPct val="90000"/>
            </a:lnSpc>
            <a:spcBef>
              <a:spcPct val="0"/>
            </a:spcBef>
            <a:spcAft>
              <a:spcPct val="15000"/>
            </a:spcAft>
            <a:buChar char="••"/>
          </a:pPr>
          <a:endParaRPr lang="en-GB" sz="2700" kern="1200" dirty="0"/>
        </a:p>
      </dsp:txBody>
      <dsp:txXfrm rot="-5400000">
        <a:off x="1039018" y="48278"/>
        <a:ext cx="4433819" cy="870607"/>
      </dsp:txXfrm>
    </dsp:sp>
    <dsp:sp modelId="{AF03D038-2EF4-4BEC-BBB9-34731B1B422A}">
      <dsp:nvSpPr>
        <dsp:cNvPr id="0" name=""/>
        <dsp:cNvSpPr/>
      </dsp:nvSpPr>
      <dsp:spPr>
        <a:xfrm rot="5400000">
          <a:off x="-222646" y="1512490"/>
          <a:ext cx="1484312" cy="1039018"/>
        </a:xfrm>
        <a:prstGeom prst="chevron">
          <a:avLst/>
        </a:prstGeom>
        <a:solidFill>
          <a:schemeClr val="accent4">
            <a:hueOff val="-2232385"/>
            <a:satOff val="13449"/>
            <a:lumOff val="1078"/>
            <a:alphaOff val="0"/>
          </a:schemeClr>
        </a:solidFill>
        <a:ln w="25400" cap="flat" cmpd="sng" algn="ctr">
          <a:solidFill>
            <a:schemeClr val="accent4">
              <a:hueOff val="-2232385"/>
              <a:satOff val="13449"/>
              <a:lumOff val="1078"/>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en-GB" sz="2900" kern="1200" dirty="0" smtClean="0"/>
            <a:t>2</a:t>
          </a:r>
          <a:endParaRPr lang="en-GB" sz="2900" kern="1200" dirty="0"/>
        </a:p>
      </dsp:txBody>
      <dsp:txXfrm rot="-5400000">
        <a:off x="1" y="1809352"/>
        <a:ext cx="1039018" cy="445294"/>
      </dsp:txXfrm>
    </dsp:sp>
    <dsp:sp modelId="{043D55A1-EED6-4350-AF26-A1C12FC3EDC6}">
      <dsp:nvSpPr>
        <dsp:cNvPr id="0" name=""/>
        <dsp:cNvSpPr/>
      </dsp:nvSpPr>
      <dsp:spPr>
        <a:xfrm rot="5400000">
          <a:off x="2797075" y="-468213"/>
          <a:ext cx="964803" cy="4480917"/>
        </a:xfrm>
        <a:prstGeom prst="round2SameRect">
          <a:avLst/>
        </a:prstGeom>
        <a:solidFill>
          <a:schemeClr val="lt1">
            <a:alpha val="90000"/>
            <a:hueOff val="0"/>
            <a:satOff val="0"/>
            <a:lumOff val="0"/>
            <a:alphaOff val="0"/>
          </a:schemeClr>
        </a:solidFill>
        <a:ln w="25400" cap="flat" cmpd="sng" algn="ctr">
          <a:solidFill>
            <a:schemeClr val="accent4">
              <a:hueOff val="-2232385"/>
              <a:satOff val="13449"/>
              <a:lumOff val="107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17145" rIns="17145" bIns="17145" numCol="1" spcCol="1270" anchor="ctr" anchorCtr="0">
          <a:noAutofit/>
        </a:bodyPr>
        <a:lstStyle/>
        <a:p>
          <a:pPr marL="228600" lvl="1" indent="-228600" algn="l" defTabSz="1200150">
            <a:lnSpc>
              <a:spcPct val="90000"/>
            </a:lnSpc>
            <a:spcBef>
              <a:spcPct val="0"/>
            </a:spcBef>
            <a:spcAft>
              <a:spcPct val="15000"/>
            </a:spcAft>
            <a:buChar char="••"/>
          </a:pPr>
          <a:r>
            <a:rPr lang="en-GB" sz="2700" b="1" kern="1200" dirty="0" smtClean="0">
              <a:solidFill>
                <a:srgbClr val="5767B4"/>
              </a:solidFill>
            </a:rPr>
            <a:t>You should…</a:t>
          </a:r>
          <a:endParaRPr lang="en-GB" sz="2700" b="1" kern="1200" dirty="0">
            <a:solidFill>
              <a:srgbClr val="5767B4"/>
            </a:solidFill>
          </a:endParaRPr>
        </a:p>
        <a:p>
          <a:pPr marL="228600" lvl="1" indent="-228600" algn="l" defTabSz="1200150">
            <a:lnSpc>
              <a:spcPct val="90000"/>
            </a:lnSpc>
            <a:spcBef>
              <a:spcPct val="0"/>
            </a:spcBef>
            <a:spcAft>
              <a:spcPct val="15000"/>
            </a:spcAft>
            <a:buChar char="••"/>
          </a:pPr>
          <a:endParaRPr lang="en-GB" sz="2700" kern="1200" dirty="0"/>
        </a:p>
      </dsp:txBody>
      <dsp:txXfrm rot="-5400000">
        <a:off x="1039018" y="1336942"/>
        <a:ext cx="4433819" cy="870607"/>
      </dsp:txXfrm>
    </dsp:sp>
    <dsp:sp modelId="{D33C3226-C00E-4CE5-9FA9-54D50876EC79}">
      <dsp:nvSpPr>
        <dsp:cNvPr id="0" name=""/>
        <dsp:cNvSpPr/>
      </dsp:nvSpPr>
      <dsp:spPr>
        <a:xfrm rot="5400000">
          <a:off x="-222646" y="2801154"/>
          <a:ext cx="1484312" cy="1039018"/>
        </a:xfrm>
        <a:prstGeom prst="chevron">
          <a:avLst/>
        </a:prstGeom>
        <a:solidFill>
          <a:schemeClr val="accent4">
            <a:hueOff val="-4464770"/>
            <a:satOff val="26899"/>
            <a:lumOff val="2156"/>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415" tIns="18415" rIns="18415" bIns="18415" numCol="1" spcCol="1270" anchor="ctr" anchorCtr="0">
          <a:noAutofit/>
        </a:bodyPr>
        <a:lstStyle/>
        <a:p>
          <a:pPr lvl="0" algn="ctr" defTabSz="1289050">
            <a:lnSpc>
              <a:spcPct val="90000"/>
            </a:lnSpc>
            <a:spcBef>
              <a:spcPct val="0"/>
            </a:spcBef>
            <a:spcAft>
              <a:spcPct val="35000"/>
            </a:spcAft>
          </a:pPr>
          <a:r>
            <a:rPr lang="en-GB" sz="2900" kern="1200" dirty="0" smtClean="0"/>
            <a:t>3</a:t>
          </a:r>
          <a:endParaRPr lang="en-GB" sz="2900" kern="1200" dirty="0"/>
        </a:p>
      </dsp:txBody>
      <dsp:txXfrm rot="-5400000">
        <a:off x="1" y="3098016"/>
        <a:ext cx="1039018" cy="445294"/>
      </dsp:txXfrm>
    </dsp:sp>
    <dsp:sp modelId="{580DB645-AD1B-4DFD-8562-CE919114605C}">
      <dsp:nvSpPr>
        <dsp:cNvPr id="0" name=""/>
        <dsp:cNvSpPr/>
      </dsp:nvSpPr>
      <dsp:spPr>
        <a:xfrm rot="5400000">
          <a:off x="2797075" y="820450"/>
          <a:ext cx="964803" cy="4480917"/>
        </a:xfrm>
        <a:prstGeom prst="round2SameRect">
          <a:avLst/>
        </a:prstGeom>
        <a:solidFill>
          <a:schemeClr val="lt1">
            <a:alpha val="90000"/>
            <a:hueOff val="0"/>
            <a:satOff val="0"/>
            <a:lumOff val="0"/>
            <a:alphaOff val="0"/>
          </a:schemeClr>
        </a:solidFill>
        <a:ln w="25400" cap="flat" cmpd="sng" algn="ctr">
          <a:solidFill>
            <a:schemeClr val="accent4">
              <a:hueOff val="-4464770"/>
              <a:satOff val="26899"/>
              <a:lumOff val="215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2024" tIns="17145" rIns="17145" bIns="17145" numCol="1" spcCol="1270" anchor="ctr" anchorCtr="0">
          <a:noAutofit/>
        </a:bodyPr>
        <a:lstStyle/>
        <a:p>
          <a:pPr marL="228600" lvl="1" indent="-228600" algn="l" defTabSz="1200150">
            <a:lnSpc>
              <a:spcPct val="90000"/>
            </a:lnSpc>
            <a:spcBef>
              <a:spcPct val="0"/>
            </a:spcBef>
            <a:spcAft>
              <a:spcPct val="15000"/>
            </a:spcAft>
            <a:buChar char="••"/>
          </a:pPr>
          <a:r>
            <a:rPr lang="en-GB" sz="2700" b="1" kern="1200" dirty="0" smtClean="0">
              <a:solidFill>
                <a:srgbClr val="4BACC6"/>
              </a:solidFill>
            </a:rPr>
            <a:t>Your could try to…</a:t>
          </a:r>
          <a:endParaRPr lang="en-GB" sz="2700" b="1" kern="1200" dirty="0">
            <a:solidFill>
              <a:srgbClr val="4BACC6"/>
            </a:solidFill>
          </a:endParaRPr>
        </a:p>
        <a:p>
          <a:pPr marL="228600" lvl="1" indent="-228600" algn="l" defTabSz="1200150">
            <a:lnSpc>
              <a:spcPct val="90000"/>
            </a:lnSpc>
            <a:spcBef>
              <a:spcPct val="0"/>
            </a:spcBef>
            <a:spcAft>
              <a:spcPct val="15000"/>
            </a:spcAft>
            <a:buChar char="••"/>
          </a:pPr>
          <a:endParaRPr lang="en-GB" sz="2700" kern="1200" dirty="0"/>
        </a:p>
      </dsp:txBody>
      <dsp:txXfrm rot="-5400000">
        <a:off x="1039018" y="2625605"/>
        <a:ext cx="4433819" cy="870607"/>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927305-27FB-4506-ACA8-F91FDB5A7968}">
      <dsp:nvSpPr>
        <dsp:cNvPr id="0" name=""/>
        <dsp:cNvSpPr/>
      </dsp:nvSpPr>
      <dsp:spPr>
        <a:xfrm>
          <a:off x="0" y="21755"/>
          <a:ext cx="4920456" cy="1539632"/>
        </a:xfrm>
        <a:prstGeom prst="roundRect">
          <a:avLst>
            <a:gd name="adj" fmla="val 10000"/>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7138EC8-B63B-4AA3-A414-1E3F920875A4}">
      <dsp:nvSpPr>
        <dsp:cNvPr id="0" name=""/>
        <dsp:cNvSpPr/>
      </dsp:nvSpPr>
      <dsp:spPr>
        <a:xfrm>
          <a:off x="147613" y="205284"/>
          <a:ext cx="1445383" cy="1129063"/>
        </a:xfrm>
        <a:prstGeom prst="roundRect">
          <a:avLst>
            <a:gd name="adj" fmla="val 10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3B9BC54-543F-4FB1-A1D3-DCC94B426686}">
      <dsp:nvSpPr>
        <dsp:cNvPr id="0" name=""/>
        <dsp:cNvSpPr/>
      </dsp:nvSpPr>
      <dsp:spPr>
        <a:xfrm rot="10800000">
          <a:off x="147613" y="1539632"/>
          <a:ext cx="1445383" cy="1881773"/>
        </a:xfrm>
        <a:prstGeom prst="round2SameRect">
          <a:avLst>
            <a:gd name="adj1" fmla="val 10500"/>
            <a:gd name="adj2" fmla="val 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5168" tIns="455168" rIns="455168" bIns="455168" numCol="1" spcCol="1270" anchor="t" anchorCtr="0">
          <a:noAutofit/>
        </a:bodyPr>
        <a:lstStyle/>
        <a:p>
          <a:pPr lvl="0" algn="ctr" defTabSz="2844800">
            <a:lnSpc>
              <a:spcPct val="90000"/>
            </a:lnSpc>
            <a:spcBef>
              <a:spcPct val="0"/>
            </a:spcBef>
            <a:spcAft>
              <a:spcPct val="35000"/>
            </a:spcAft>
          </a:pPr>
          <a:endParaRPr lang="en-GB" sz="6400" kern="1200" dirty="0"/>
        </a:p>
      </dsp:txBody>
      <dsp:txXfrm rot="10800000">
        <a:off x="192064" y="1539632"/>
        <a:ext cx="1356481" cy="1837322"/>
      </dsp:txXfrm>
    </dsp:sp>
    <dsp:sp modelId="{A96E686C-A19A-4BA8-85F2-2A4D5299D786}">
      <dsp:nvSpPr>
        <dsp:cNvPr id="0" name=""/>
        <dsp:cNvSpPr/>
      </dsp:nvSpPr>
      <dsp:spPr>
        <a:xfrm>
          <a:off x="1737536" y="205284"/>
          <a:ext cx="1445383" cy="1129063"/>
        </a:xfrm>
        <a:prstGeom prst="roundRect">
          <a:avLst>
            <a:gd name="adj" fmla="val 10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8472CFD-5D3F-4DD2-B962-CB12C7D5DA5B}">
      <dsp:nvSpPr>
        <dsp:cNvPr id="0" name=""/>
        <dsp:cNvSpPr/>
      </dsp:nvSpPr>
      <dsp:spPr>
        <a:xfrm rot="10800000">
          <a:off x="1737536" y="1539632"/>
          <a:ext cx="1445383" cy="1881773"/>
        </a:xfrm>
        <a:prstGeom prst="round2SameRect">
          <a:avLst>
            <a:gd name="adj1" fmla="val 10500"/>
            <a:gd name="adj2" fmla="val 0"/>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5168" tIns="455168" rIns="455168" bIns="455168" numCol="1" spcCol="1270" anchor="t" anchorCtr="0">
          <a:noAutofit/>
        </a:bodyPr>
        <a:lstStyle/>
        <a:p>
          <a:pPr lvl="0" algn="ctr" defTabSz="2844800">
            <a:lnSpc>
              <a:spcPct val="90000"/>
            </a:lnSpc>
            <a:spcBef>
              <a:spcPct val="0"/>
            </a:spcBef>
            <a:spcAft>
              <a:spcPct val="35000"/>
            </a:spcAft>
          </a:pPr>
          <a:endParaRPr lang="en-GB" sz="6400" kern="1200" dirty="0"/>
        </a:p>
      </dsp:txBody>
      <dsp:txXfrm rot="10800000">
        <a:off x="1781987" y="1539632"/>
        <a:ext cx="1356481" cy="1837322"/>
      </dsp:txXfrm>
    </dsp:sp>
    <dsp:sp modelId="{CC072FD5-EADE-44ED-818F-16B0B1CA5FD0}">
      <dsp:nvSpPr>
        <dsp:cNvPr id="0" name=""/>
        <dsp:cNvSpPr/>
      </dsp:nvSpPr>
      <dsp:spPr>
        <a:xfrm>
          <a:off x="3327458" y="205284"/>
          <a:ext cx="1445383" cy="1129063"/>
        </a:xfrm>
        <a:prstGeom prst="roundRect">
          <a:avLst>
            <a:gd name="adj" fmla="val 10000"/>
          </a:avLst>
        </a:prstGeom>
        <a:solidFill>
          <a:srgbClr val="00B0F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6D5EB3B-8C09-4F16-AFDA-418D51294AB9}">
      <dsp:nvSpPr>
        <dsp:cNvPr id="0" name=""/>
        <dsp:cNvSpPr/>
      </dsp:nvSpPr>
      <dsp:spPr>
        <a:xfrm rot="10800000">
          <a:off x="3327458" y="1539632"/>
          <a:ext cx="1445383" cy="1881773"/>
        </a:xfrm>
        <a:prstGeom prst="round2SameRect">
          <a:avLst>
            <a:gd name="adj1" fmla="val 10500"/>
            <a:gd name="adj2" fmla="val 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5168" tIns="455168" rIns="455168" bIns="455168" numCol="1" spcCol="1270" anchor="t" anchorCtr="0">
          <a:noAutofit/>
        </a:bodyPr>
        <a:lstStyle/>
        <a:p>
          <a:pPr lvl="0" algn="ctr" defTabSz="2844800">
            <a:lnSpc>
              <a:spcPct val="90000"/>
            </a:lnSpc>
            <a:spcBef>
              <a:spcPct val="0"/>
            </a:spcBef>
            <a:spcAft>
              <a:spcPct val="35000"/>
            </a:spcAft>
          </a:pPr>
          <a:endParaRPr lang="en-GB" sz="6400" kern="1200" dirty="0"/>
        </a:p>
      </dsp:txBody>
      <dsp:txXfrm rot="10800000">
        <a:off x="3371909" y="1539632"/>
        <a:ext cx="1356481" cy="1837322"/>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B927305-27FB-4506-ACA8-F91FDB5A7968}">
      <dsp:nvSpPr>
        <dsp:cNvPr id="0" name=""/>
        <dsp:cNvSpPr/>
      </dsp:nvSpPr>
      <dsp:spPr>
        <a:xfrm>
          <a:off x="0" y="21755"/>
          <a:ext cx="3280420" cy="1539632"/>
        </a:xfrm>
        <a:prstGeom prst="roundRect">
          <a:avLst>
            <a:gd name="adj" fmla="val 10000"/>
          </a:avLst>
        </a:prstGeom>
        <a:solidFill>
          <a:schemeClr val="accent2">
            <a:tint val="40000"/>
            <a:alpha val="90000"/>
            <a:hueOff val="0"/>
            <a:satOff val="0"/>
            <a:lumOff val="0"/>
            <a:alphaOff val="0"/>
          </a:schemeClr>
        </a:solidFill>
        <a:ln w="25400" cap="flat" cmpd="sng" algn="ctr">
          <a:solidFill>
            <a:schemeClr val="accent2">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7138EC8-B63B-4AA3-A414-1E3F920875A4}">
      <dsp:nvSpPr>
        <dsp:cNvPr id="0" name=""/>
        <dsp:cNvSpPr/>
      </dsp:nvSpPr>
      <dsp:spPr>
        <a:xfrm>
          <a:off x="98412" y="205284"/>
          <a:ext cx="963623" cy="1129063"/>
        </a:xfrm>
        <a:prstGeom prst="roundRect">
          <a:avLst>
            <a:gd name="adj" fmla="val 10000"/>
          </a:avLst>
        </a:prstGeom>
        <a:solidFill>
          <a:srgbClr val="E2C2C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3B9BC54-543F-4FB1-A1D3-DCC94B426686}">
      <dsp:nvSpPr>
        <dsp:cNvPr id="0" name=""/>
        <dsp:cNvSpPr/>
      </dsp:nvSpPr>
      <dsp:spPr>
        <a:xfrm rot="10800000">
          <a:off x="98412" y="1539632"/>
          <a:ext cx="963623" cy="1881773"/>
        </a:xfrm>
        <a:prstGeom prst="round2SameRect">
          <a:avLst>
            <a:gd name="adj1" fmla="val 10500"/>
            <a:gd name="adj2" fmla="val 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5168" tIns="455168" rIns="455168" bIns="455168" numCol="1" spcCol="1270" anchor="t" anchorCtr="0">
          <a:noAutofit/>
        </a:bodyPr>
        <a:lstStyle/>
        <a:p>
          <a:pPr lvl="0" algn="ctr" defTabSz="2844800">
            <a:lnSpc>
              <a:spcPct val="90000"/>
            </a:lnSpc>
            <a:spcBef>
              <a:spcPct val="0"/>
            </a:spcBef>
            <a:spcAft>
              <a:spcPct val="35000"/>
            </a:spcAft>
          </a:pPr>
          <a:endParaRPr lang="en-GB" sz="6400" kern="1200" dirty="0"/>
        </a:p>
      </dsp:txBody>
      <dsp:txXfrm rot="10800000">
        <a:off x="128047" y="1539632"/>
        <a:ext cx="904353" cy="1852138"/>
      </dsp:txXfrm>
    </dsp:sp>
    <dsp:sp modelId="{A96E686C-A19A-4BA8-85F2-2A4D5299D786}">
      <dsp:nvSpPr>
        <dsp:cNvPr id="0" name=""/>
        <dsp:cNvSpPr/>
      </dsp:nvSpPr>
      <dsp:spPr>
        <a:xfrm>
          <a:off x="1158398" y="205284"/>
          <a:ext cx="963623" cy="1129063"/>
        </a:xfrm>
        <a:prstGeom prst="roundRect">
          <a:avLst>
            <a:gd name="adj" fmla="val 10000"/>
          </a:avLst>
        </a:prstGeom>
        <a:solidFill>
          <a:schemeClr val="bg2">
            <a:lumMod val="9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8472CFD-5D3F-4DD2-B962-CB12C7D5DA5B}">
      <dsp:nvSpPr>
        <dsp:cNvPr id="0" name=""/>
        <dsp:cNvSpPr/>
      </dsp:nvSpPr>
      <dsp:spPr>
        <a:xfrm rot="10800000">
          <a:off x="1158398" y="1539632"/>
          <a:ext cx="963623" cy="1881773"/>
        </a:xfrm>
        <a:prstGeom prst="round2SameRect">
          <a:avLst>
            <a:gd name="adj1" fmla="val 10500"/>
            <a:gd name="adj2" fmla="val 0"/>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5168" tIns="455168" rIns="455168" bIns="455168" numCol="1" spcCol="1270" anchor="t" anchorCtr="0">
          <a:noAutofit/>
        </a:bodyPr>
        <a:lstStyle/>
        <a:p>
          <a:pPr lvl="0" algn="ctr" defTabSz="2844800">
            <a:lnSpc>
              <a:spcPct val="90000"/>
            </a:lnSpc>
            <a:spcBef>
              <a:spcPct val="0"/>
            </a:spcBef>
            <a:spcAft>
              <a:spcPct val="35000"/>
            </a:spcAft>
          </a:pPr>
          <a:endParaRPr lang="en-GB" sz="6400" kern="1200" dirty="0"/>
        </a:p>
      </dsp:txBody>
      <dsp:txXfrm rot="10800000">
        <a:off x="1188033" y="1539632"/>
        <a:ext cx="904353" cy="1852138"/>
      </dsp:txXfrm>
    </dsp:sp>
    <dsp:sp modelId="{CC072FD5-EADE-44ED-818F-16B0B1CA5FD0}">
      <dsp:nvSpPr>
        <dsp:cNvPr id="0" name=""/>
        <dsp:cNvSpPr/>
      </dsp:nvSpPr>
      <dsp:spPr>
        <a:xfrm>
          <a:off x="2218384" y="205284"/>
          <a:ext cx="963623" cy="1129063"/>
        </a:xfrm>
        <a:prstGeom prst="roundRect">
          <a:avLst>
            <a:gd name="adj" fmla="val 10000"/>
          </a:avLst>
        </a:prstGeom>
        <a:solidFill>
          <a:schemeClr val="accent3">
            <a:lumMod val="40000"/>
            <a:lumOff val="6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6D5EB3B-8C09-4F16-AFDA-418D51294AB9}">
      <dsp:nvSpPr>
        <dsp:cNvPr id="0" name=""/>
        <dsp:cNvSpPr/>
      </dsp:nvSpPr>
      <dsp:spPr>
        <a:xfrm rot="10800000">
          <a:off x="2218384" y="1539632"/>
          <a:ext cx="963623" cy="1881773"/>
        </a:xfrm>
        <a:prstGeom prst="round2SameRect">
          <a:avLst>
            <a:gd name="adj1" fmla="val 10500"/>
            <a:gd name="adj2" fmla="val 0"/>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55168" tIns="455168" rIns="455168" bIns="455168" numCol="1" spcCol="1270" anchor="t" anchorCtr="0">
          <a:noAutofit/>
        </a:bodyPr>
        <a:lstStyle/>
        <a:p>
          <a:pPr lvl="0" algn="ctr" defTabSz="2844800">
            <a:lnSpc>
              <a:spcPct val="90000"/>
            </a:lnSpc>
            <a:spcBef>
              <a:spcPct val="0"/>
            </a:spcBef>
            <a:spcAft>
              <a:spcPct val="35000"/>
            </a:spcAft>
          </a:pPr>
          <a:endParaRPr lang="en-GB" sz="6400" kern="1200" dirty="0"/>
        </a:p>
      </dsp:txBody>
      <dsp:txXfrm rot="10800000">
        <a:off x="2248019" y="1539632"/>
        <a:ext cx="904353" cy="1852138"/>
      </dsp:txXfrm>
    </dsp:sp>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32A2B1E-FB68-4FCB-AEAA-9CDED0ABCB7B}">
      <dsp:nvSpPr>
        <dsp:cNvPr id="0" name=""/>
        <dsp:cNvSpPr/>
      </dsp:nvSpPr>
      <dsp:spPr>
        <a:xfrm>
          <a:off x="0" y="203199"/>
          <a:ext cx="3657600" cy="3657600"/>
        </a:xfrm>
        <a:prstGeom prst="pie">
          <a:avLst>
            <a:gd name="adj1" fmla="val 5400000"/>
            <a:gd name="adj2" fmla="val 1620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4341320-CD51-4715-B351-A0641D49B3F1}">
      <dsp:nvSpPr>
        <dsp:cNvPr id="0" name=""/>
        <dsp:cNvSpPr/>
      </dsp:nvSpPr>
      <dsp:spPr>
        <a:xfrm>
          <a:off x="1828800" y="203199"/>
          <a:ext cx="4267200" cy="3657600"/>
        </a:xfrm>
        <a:prstGeom prst="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endParaRPr lang="en-GB" sz="5000" kern="1200" dirty="0"/>
        </a:p>
      </dsp:txBody>
      <dsp:txXfrm>
        <a:off x="1828800" y="203199"/>
        <a:ext cx="2133600" cy="1097282"/>
      </dsp:txXfrm>
    </dsp:sp>
    <dsp:sp modelId="{7EE62CD6-C46B-43C2-90DF-150872FD87B3}">
      <dsp:nvSpPr>
        <dsp:cNvPr id="0" name=""/>
        <dsp:cNvSpPr/>
      </dsp:nvSpPr>
      <dsp:spPr>
        <a:xfrm>
          <a:off x="640081" y="1300482"/>
          <a:ext cx="2377437" cy="2377437"/>
        </a:xfrm>
        <a:prstGeom prst="pie">
          <a:avLst>
            <a:gd name="adj1" fmla="val 5400000"/>
            <a:gd name="adj2" fmla="val 16200000"/>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F558ED0-1E05-40E4-A25B-2FD58715812D}">
      <dsp:nvSpPr>
        <dsp:cNvPr id="0" name=""/>
        <dsp:cNvSpPr/>
      </dsp:nvSpPr>
      <dsp:spPr>
        <a:xfrm>
          <a:off x="1828800" y="1300482"/>
          <a:ext cx="4267200" cy="2377437"/>
        </a:xfrm>
        <a:prstGeom prst="rect">
          <a:avLst/>
        </a:prstGeom>
        <a:solidFill>
          <a:schemeClr val="lt1">
            <a:alpha val="90000"/>
            <a:hueOff val="0"/>
            <a:satOff val="0"/>
            <a:lumOff val="0"/>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endParaRPr lang="en-GB" sz="5000" kern="1200" dirty="0"/>
        </a:p>
      </dsp:txBody>
      <dsp:txXfrm>
        <a:off x="1828800" y="1300482"/>
        <a:ext cx="2133600" cy="1097278"/>
      </dsp:txXfrm>
    </dsp:sp>
    <dsp:sp modelId="{50F2D055-ED92-4E70-8998-2A38361468F9}">
      <dsp:nvSpPr>
        <dsp:cNvPr id="0" name=""/>
        <dsp:cNvSpPr/>
      </dsp:nvSpPr>
      <dsp:spPr>
        <a:xfrm>
          <a:off x="1280160" y="2397761"/>
          <a:ext cx="1097278" cy="1097278"/>
        </a:xfrm>
        <a:prstGeom prst="pie">
          <a:avLst>
            <a:gd name="adj1" fmla="val 5400000"/>
            <a:gd name="adj2" fmla="val 1620000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C452FE6-134C-4278-A106-298C2AB8A287}">
      <dsp:nvSpPr>
        <dsp:cNvPr id="0" name=""/>
        <dsp:cNvSpPr/>
      </dsp:nvSpPr>
      <dsp:spPr>
        <a:xfrm>
          <a:off x="1828800" y="2397761"/>
          <a:ext cx="4267200" cy="1097278"/>
        </a:xfrm>
        <a:prstGeom prst="rect">
          <a:avLst/>
        </a:prstGeom>
        <a:solidFill>
          <a:schemeClr val="lt1">
            <a:alpha val="90000"/>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0" tIns="190500" rIns="190500" bIns="190500" numCol="1" spcCol="1270" anchor="ctr" anchorCtr="0">
          <a:noAutofit/>
        </a:bodyPr>
        <a:lstStyle/>
        <a:p>
          <a:pPr lvl="0" algn="ctr" defTabSz="2222500">
            <a:lnSpc>
              <a:spcPct val="90000"/>
            </a:lnSpc>
            <a:spcBef>
              <a:spcPct val="0"/>
            </a:spcBef>
            <a:spcAft>
              <a:spcPct val="35000"/>
            </a:spcAft>
          </a:pPr>
          <a:endParaRPr lang="en-GB" sz="5000" kern="1200" dirty="0"/>
        </a:p>
      </dsp:txBody>
      <dsp:txXfrm>
        <a:off x="1828800" y="2397761"/>
        <a:ext cx="2133600" cy="1097278"/>
      </dsp:txXfrm>
    </dsp:sp>
    <dsp:sp modelId="{BAA3BCED-BFC3-40A2-AEA4-139C1639A32D}">
      <dsp:nvSpPr>
        <dsp:cNvPr id="0" name=""/>
        <dsp:cNvSpPr/>
      </dsp:nvSpPr>
      <dsp:spPr>
        <a:xfrm>
          <a:off x="3962400" y="203199"/>
          <a:ext cx="2133600" cy="1097282"/>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285750" lvl="1" indent="-285750" algn="l" defTabSz="1244600">
            <a:lnSpc>
              <a:spcPct val="90000"/>
            </a:lnSpc>
            <a:spcBef>
              <a:spcPct val="0"/>
            </a:spcBef>
            <a:spcAft>
              <a:spcPct val="15000"/>
            </a:spcAft>
            <a:buChar char="••"/>
          </a:pPr>
          <a:endParaRPr lang="en-GB" sz="2800" kern="1200" dirty="0"/>
        </a:p>
        <a:p>
          <a:pPr marL="285750" lvl="1" indent="-285750" algn="l" defTabSz="1244600">
            <a:lnSpc>
              <a:spcPct val="90000"/>
            </a:lnSpc>
            <a:spcBef>
              <a:spcPct val="0"/>
            </a:spcBef>
            <a:spcAft>
              <a:spcPct val="15000"/>
            </a:spcAft>
            <a:buChar char="••"/>
          </a:pPr>
          <a:endParaRPr lang="en-GB" sz="2800" kern="1200" dirty="0"/>
        </a:p>
      </dsp:txBody>
      <dsp:txXfrm>
        <a:off x="3962400" y="203199"/>
        <a:ext cx="2133600" cy="1097282"/>
      </dsp:txXfrm>
    </dsp:sp>
    <dsp:sp modelId="{0BFF4B28-A498-4D73-BADB-255ED843A07D}">
      <dsp:nvSpPr>
        <dsp:cNvPr id="0" name=""/>
        <dsp:cNvSpPr/>
      </dsp:nvSpPr>
      <dsp:spPr>
        <a:xfrm>
          <a:off x="3962400" y="1300482"/>
          <a:ext cx="2133600" cy="1097278"/>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285750" lvl="1" indent="-285750" algn="l" defTabSz="1244600">
            <a:lnSpc>
              <a:spcPct val="90000"/>
            </a:lnSpc>
            <a:spcBef>
              <a:spcPct val="0"/>
            </a:spcBef>
            <a:spcAft>
              <a:spcPct val="15000"/>
            </a:spcAft>
            <a:buChar char="••"/>
          </a:pPr>
          <a:endParaRPr lang="en-GB" sz="2800" kern="1200" dirty="0"/>
        </a:p>
        <a:p>
          <a:pPr marL="285750" lvl="1" indent="-285750" algn="l" defTabSz="1244600">
            <a:lnSpc>
              <a:spcPct val="90000"/>
            </a:lnSpc>
            <a:spcBef>
              <a:spcPct val="0"/>
            </a:spcBef>
            <a:spcAft>
              <a:spcPct val="15000"/>
            </a:spcAft>
            <a:buChar char="••"/>
          </a:pPr>
          <a:endParaRPr lang="en-GB" sz="2800" kern="1200" dirty="0"/>
        </a:p>
      </dsp:txBody>
      <dsp:txXfrm>
        <a:off x="3962400" y="1300482"/>
        <a:ext cx="2133600" cy="1097278"/>
      </dsp:txXfrm>
    </dsp:sp>
    <dsp:sp modelId="{8134D0CB-E88A-4CB9-B80B-000F8277596B}">
      <dsp:nvSpPr>
        <dsp:cNvPr id="0" name=""/>
        <dsp:cNvSpPr/>
      </dsp:nvSpPr>
      <dsp:spPr>
        <a:xfrm>
          <a:off x="3962400" y="2397761"/>
          <a:ext cx="2133600" cy="1097278"/>
        </a:xfrm>
        <a:prstGeom prst="rect">
          <a:avLst/>
        </a:prstGeom>
        <a:noFill/>
        <a:ln w="25400" cap="flat" cmpd="sng" algn="ctr">
          <a:noFill/>
          <a:prstDash val="solid"/>
        </a:ln>
        <a:effectLst/>
        <a:sp3d/>
      </dsp:spPr>
      <dsp:style>
        <a:lnRef idx="2">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285750" lvl="1" indent="-285750" algn="l" defTabSz="1244600">
            <a:lnSpc>
              <a:spcPct val="90000"/>
            </a:lnSpc>
            <a:spcBef>
              <a:spcPct val="0"/>
            </a:spcBef>
            <a:spcAft>
              <a:spcPct val="15000"/>
            </a:spcAft>
            <a:buChar char="••"/>
          </a:pPr>
          <a:endParaRPr lang="en-GB" sz="2800" kern="1200" dirty="0"/>
        </a:p>
        <a:p>
          <a:pPr marL="285750" lvl="1" indent="-285750" algn="l" defTabSz="1244600">
            <a:lnSpc>
              <a:spcPct val="90000"/>
            </a:lnSpc>
            <a:spcBef>
              <a:spcPct val="0"/>
            </a:spcBef>
            <a:spcAft>
              <a:spcPct val="15000"/>
            </a:spcAft>
            <a:buChar char="••"/>
          </a:pPr>
          <a:endParaRPr lang="en-GB" sz="2800" kern="1200" dirty="0"/>
        </a:p>
      </dsp:txBody>
      <dsp:txXfrm>
        <a:off x="3962400" y="2397761"/>
        <a:ext cx="2133600" cy="1097278"/>
      </dsp:txXfrm>
    </dsp:sp>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9BCAAE-9AF1-4860-840D-1EAC2B82CCD9}">
      <dsp:nvSpPr>
        <dsp:cNvPr id="0" name=""/>
        <dsp:cNvSpPr/>
      </dsp:nvSpPr>
      <dsp:spPr>
        <a:xfrm>
          <a:off x="1478428" y="496"/>
          <a:ext cx="2217643" cy="1934765"/>
        </a:xfrm>
        <a:prstGeom prst="rightArrow">
          <a:avLst>
            <a:gd name="adj1" fmla="val 75000"/>
            <a:gd name="adj2" fmla="val 50000"/>
          </a:avLst>
        </a:prstGeom>
        <a:solidFill>
          <a:schemeClr val="accent4">
            <a:tint val="40000"/>
            <a:alpha val="90000"/>
            <a:hueOff val="0"/>
            <a:satOff val="0"/>
            <a:lumOff val="0"/>
            <a:alphaOff val="0"/>
          </a:schemeClr>
        </a:solidFill>
        <a:ln w="25400" cap="flat" cmpd="sng" algn="ctr">
          <a:solidFill>
            <a:schemeClr val="accent4">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t" anchorCtr="0">
          <a:noAutofit/>
        </a:bodyPr>
        <a:lstStyle/>
        <a:p>
          <a:pPr marL="285750" lvl="1" indent="-285750" algn="l" defTabSz="2044700">
            <a:lnSpc>
              <a:spcPct val="90000"/>
            </a:lnSpc>
            <a:spcBef>
              <a:spcPct val="0"/>
            </a:spcBef>
            <a:spcAft>
              <a:spcPct val="15000"/>
            </a:spcAft>
            <a:buChar char="••"/>
          </a:pPr>
          <a:endParaRPr lang="en-GB" sz="4600" kern="1200" dirty="0"/>
        </a:p>
        <a:p>
          <a:pPr marL="285750" lvl="1" indent="-285750" algn="l" defTabSz="2044700">
            <a:lnSpc>
              <a:spcPct val="90000"/>
            </a:lnSpc>
            <a:spcBef>
              <a:spcPct val="0"/>
            </a:spcBef>
            <a:spcAft>
              <a:spcPct val="15000"/>
            </a:spcAft>
            <a:buChar char="••"/>
          </a:pPr>
          <a:endParaRPr lang="en-GB" sz="4600" kern="1200" dirty="0"/>
        </a:p>
      </dsp:txBody>
      <dsp:txXfrm>
        <a:off x="1478428" y="242342"/>
        <a:ext cx="1492106" cy="1451073"/>
      </dsp:txXfrm>
    </dsp:sp>
    <dsp:sp modelId="{C6817B68-822A-4FCD-AFF1-4FD2E8A0C86D}">
      <dsp:nvSpPr>
        <dsp:cNvPr id="0" name=""/>
        <dsp:cNvSpPr/>
      </dsp:nvSpPr>
      <dsp:spPr>
        <a:xfrm>
          <a:off x="0" y="496"/>
          <a:ext cx="1478428" cy="1934765"/>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GB" sz="2400" kern="1200" dirty="0" smtClean="0"/>
            <a:t>Purpose</a:t>
          </a:r>
          <a:endParaRPr lang="en-GB" sz="2400" kern="1200" dirty="0"/>
        </a:p>
      </dsp:txBody>
      <dsp:txXfrm>
        <a:off x="72171" y="72667"/>
        <a:ext cx="1334086" cy="1790423"/>
      </dsp:txXfrm>
    </dsp:sp>
    <dsp:sp modelId="{233ED2BE-27E1-46E1-88D5-CDA239C39148}">
      <dsp:nvSpPr>
        <dsp:cNvPr id="0" name=""/>
        <dsp:cNvSpPr/>
      </dsp:nvSpPr>
      <dsp:spPr>
        <a:xfrm>
          <a:off x="1478428" y="2128738"/>
          <a:ext cx="2217643" cy="1934765"/>
        </a:xfrm>
        <a:prstGeom prst="rightArrow">
          <a:avLst>
            <a:gd name="adj1" fmla="val 75000"/>
            <a:gd name="adj2" fmla="val 50000"/>
          </a:avLst>
        </a:prstGeom>
        <a:solidFill>
          <a:schemeClr val="accent4">
            <a:tint val="40000"/>
            <a:alpha val="90000"/>
            <a:hueOff val="-3945710"/>
            <a:satOff val="22157"/>
            <a:lumOff val="1408"/>
            <a:alphaOff val="0"/>
          </a:schemeClr>
        </a:solidFill>
        <a:ln w="25400" cap="flat" cmpd="sng" algn="ctr">
          <a:solidFill>
            <a:schemeClr val="accent4">
              <a:tint val="40000"/>
              <a:alpha val="90000"/>
              <a:hueOff val="-3945710"/>
              <a:satOff val="22157"/>
              <a:lumOff val="14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9210" tIns="29210" rIns="29210" bIns="29210" numCol="1" spcCol="1270" anchor="t" anchorCtr="0">
          <a:noAutofit/>
        </a:bodyPr>
        <a:lstStyle/>
        <a:p>
          <a:pPr marL="285750" lvl="1" indent="-285750" algn="l" defTabSz="2044700">
            <a:lnSpc>
              <a:spcPct val="90000"/>
            </a:lnSpc>
            <a:spcBef>
              <a:spcPct val="0"/>
            </a:spcBef>
            <a:spcAft>
              <a:spcPct val="15000"/>
            </a:spcAft>
            <a:buChar char="••"/>
          </a:pPr>
          <a:endParaRPr lang="en-GB" sz="4600" kern="1200" dirty="0"/>
        </a:p>
        <a:p>
          <a:pPr marL="285750" lvl="1" indent="-285750" algn="l" defTabSz="2044700">
            <a:lnSpc>
              <a:spcPct val="90000"/>
            </a:lnSpc>
            <a:spcBef>
              <a:spcPct val="0"/>
            </a:spcBef>
            <a:spcAft>
              <a:spcPct val="15000"/>
            </a:spcAft>
            <a:buChar char="••"/>
          </a:pPr>
          <a:endParaRPr lang="en-GB" sz="4600" kern="1200" dirty="0"/>
        </a:p>
      </dsp:txBody>
      <dsp:txXfrm>
        <a:off x="1478428" y="2370584"/>
        <a:ext cx="1492106" cy="1451073"/>
      </dsp:txXfrm>
    </dsp:sp>
    <dsp:sp modelId="{C5E85D2A-A02A-411B-8E3D-BF729628F627}">
      <dsp:nvSpPr>
        <dsp:cNvPr id="0" name=""/>
        <dsp:cNvSpPr/>
      </dsp:nvSpPr>
      <dsp:spPr>
        <a:xfrm>
          <a:off x="0" y="2128738"/>
          <a:ext cx="1478428" cy="1934765"/>
        </a:xfrm>
        <a:prstGeom prst="round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45720" rIns="91440" bIns="45720" numCol="1" spcCol="1270" anchor="ctr" anchorCtr="0">
          <a:noAutofit/>
        </a:bodyPr>
        <a:lstStyle/>
        <a:p>
          <a:pPr lvl="0" algn="ctr" defTabSz="1066800">
            <a:lnSpc>
              <a:spcPct val="90000"/>
            </a:lnSpc>
            <a:spcBef>
              <a:spcPct val="0"/>
            </a:spcBef>
            <a:spcAft>
              <a:spcPct val="35000"/>
            </a:spcAft>
          </a:pPr>
          <a:r>
            <a:rPr lang="en-GB" sz="2400" kern="1200" dirty="0" smtClean="0"/>
            <a:t>Intention</a:t>
          </a:r>
          <a:endParaRPr lang="en-GB" sz="2400" kern="1200" dirty="0"/>
        </a:p>
      </dsp:txBody>
      <dsp:txXfrm>
        <a:off x="72171" y="2200909"/>
        <a:ext cx="1334086" cy="1790423"/>
      </dsp:txXfrm>
    </dsp:sp>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8D50F12-FA1B-451E-B7E8-5AE76CF2D63D}">
      <dsp:nvSpPr>
        <dsp:cNvPr id="0" name=""/>
        <dsp:cNvSpPr/>
      </dsp:nvSpPr>
      <dsp:spPr>
        <a:xfrm rot="5400000">
          <a:off x="2630104" y="97992"/>
          <a:ext cx="1506471" cy="1310630"/>
        </a:xfrm>
        <a:prstGeom prst="hexagon">
          <a:avLst>
            <a:gd name="adj" fmla="val 25000"/>
            <a:gd name="vf" fmla="val 11547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ctr" defTabSz="2133600">
            <a:lnSpc>
              <a:spcPct val="90000"/>
            </a:lnSpc>
            <a:spcBef>
              <a:spcPct val="0"/>
            </a:spcBef>
            <a:spcAft>
              <a:spcPct val="35000"/>
            </a:spcAft>
          </a:pPr>
          <a:endParaRPr lang="en-GB" sz="4800" kern="1200" dirty="0"/>
        </a:p>
      </dsp:txBody>
      <dsp:txXfrm rot="-5400000">
        <a:off x="2932264" y="234830"/>
        <a:ext cx="902150" cy="1036955"/>
      </dsp:txXfrm>
    </dsp:sp>
    <dsp:sp modelId="{130E775E-ABF2-4ED1-A8C4-9D2A64EBF19E}">
      <dsp:nvSpPr>
        <dsp:cNvPr id="0" name=""/>
        <dsp:cNvSpPr/>
      </dsp:nvSpPr>
      <dsp:spPr>
        <a:xfrm>
          <a:off x="4078426" y="301365"/>
          <a:ext cx="1681222" cy="9038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endParaRPr lang="en-GB" sz="3600" kern="1200" dirty="0"/>
        </a:p>
      </dsp:txBody>
      <dsp:txXfrm>
        <a:off x="4078426" y="301365"/>
        <a:ext cx="1681222" cy="903882"/>
      </dsp:txXfrm>
    </dsp:sp>
    <dsp:sp modelId="{484A3043-EB2C-4DC2-8EE1-5A36F409DE5E}">
      <dsp:nvSpPr>
        <dsp:cNvPr id="0" name=""/>
        <dsp:cNvSpPr/>
      </dsp:nvSpPr>
      <dsp:spPr>
        <a:xfrm rot="5400000">
          <a:off x="1214624" y="97992"/>
          <a:ext cx="1506471" cy="1310630"/>
        </a:xfrm>
        <a:prstGeom prst="hexagon">
          <a:avLst>
            <a:gd name="adj" fmla="val 25000"/>
            <a:gd name="vf" fmla="val 115470"/>
          </a:avLst>
        </a:prstGeom>
        <a:solidFill>
          <a:schemeClr val="accent5">
            <a:hueOff val="-1986775"/>
            <a:satOff val="7962"/>
            <a:lumOff val="172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en-GB" sz="3600" kern="1200"/>
        </a:p>
      </dsp:txBody>
      <dsp:txXfrm rot="-5400000">
        <a:off x="1516784" y="234830"/>
        <a:ext cx="902150" cy="1036955"/>
      </dsp:txXfrm>
    </dsp:sp>
    <dsp:sp modelId="{AB85326A-258F-4024-8402-166D5A3D2077}">
      <dsp:nvSpPr>
        <dsp:cNvPr id="0" name=""/>
        <dsp:cNvSpPr/>
      </dsp:nvSpPr>
      <dsp:spPr>
        <a:xfrm rot="5400000">
          <a:off x="1919652" y="1376684"/>
          <a:ext cx="1506471" cy="1310630"/>
        </a:xfrm>
        <a:prstGeom prst="hexagon">
          <a:avLst>
            <a:gd name="adj" fmla="val 25000"/>
            <a:gd name="vf" fmla="val 115470"/>
          </a:avLst>
        </a:prstGeom>
        <a:solidFill>
          <a:schemeClr val="accent5">
            <a:hueOff val="-3973551"/>
            <a:satOff val="15924"/>
            <a:lumOff val="3451"/>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ctr" defTabSz="2133600">
            <a:lnSpc>
              <a:spcPct val="90000"/>
            </a:lnSpc>
            <a:spcBef>
              <a:spcPct val="0"/>
            </a:spcBef>
            <a:spcAft>
              <a:spcPct val="35000"/>
            </a:spcAft>
          </a:pPr>
          <a:endParaRPr lang="en-GB" sz="4800" kern="1200" dirty="0"/>
        </a:p>
      </dsp:txBody>
      <dsp:txXfrm rot="-5400000">
        <a:off x="2221812" y="1513522"/>
        <a:ext cx="902150" cy="1036955"/>
      </dsp:txXfrm>
    </dsp:sp>
    <dsp:sp modelId="{A6B26E3C-DA18-49D3-B13D-8ECF1E426B2D}">
      <dsp:nvSpPr>
        <dsp:cNvPr id="0" name=""/>
        <dsp:cNvSpPr/>
      </dsp:nvSpPr>
      <dsp:spPr>
        <a:xfrm>
          <a:off x="336351" y="1580058"/>
          <a:ext cx="1626989" cy="9038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r" defTabSz="1600200">
            <a:lnSpc>
              <a:spcPct val="90000"/>
            </a:lnSpc>
            <a:spcBef>
              <a:spcPct val="0"/>
            </a:spcBef>
            <a:spcAft>
              <a:spcPct val="35000"/>
            </a:spcAft>
          </a:pPr>
          <a:endParaRPr lang="en-GB" sz="3600" kern="1200" dirty="0"/>
        </a:p>
      </dsp:txBody>
      <dsp:txXfrm>
        <a:off x="336351" y="1580058"/>
        <a:ext cx="1626989" cy="903882"/>
      </dsp:txXfrm>
    </dsp:sp>
    <dsp:sp modelId="{58A6A8A0-F5CE-4A49-95D0-3683AE5D8341}">
      <dsp:nvSpPr>
        <dsp:cNvPr id="0" name=""/>
        <dsp:cNvSpPr/>
      </dsp:nvSpPr>
      <dsp:spPr>
        <a:xfrm rot="5400000">
          <a:off x="3335133" y="1376684"/>
          <a:ext cx="1506471" cy="1310630"/>
        </a:xfrm>
        <a:prstGeom prst="hexagon">
          <a:avLst>
            <a:gd name="adj" fmla="val 25000"/>
            <a:gd name="vf" fmla="val 115470"/>
          </a:avLst>
        </a:prstGeom>
        <a:solidFill>
          <a:schemeClr val="accent5">
            <a:hueOff val="-5960326"/>
            <a:satOff val="23887"/>
            <a:lumOff val="5177"/>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en-GB" sz="3600" kern="1200"/>
        </a:p>
      </dsp:txBody>
      <dsp:txXfrm rot="-5400000">
        <a:off x="3637293" y="1513522"/>
        <a:ext cx="902150" cy="1036955"/>
      </dsp:txXfrm>
    </dsp:sp>
    <dsp:sp modelId="{3EAFDB4D-3C06-41B3-A64B-A9BFC9AB5CAE}">
      <dsp:nvSpPr>
        <dsp:cNvPr id="0" name=""/>
        <dsp:cNvSpPr/>
      </dsp:nvSpPr>
      <dsp:spPr>
        <a:xfrm rot="5400000">
          <a:off x="2630104" y="2655377"/>
          <a:ext cx="1506471" cy="1310630"/>
        </a:xfrm>
        <a:prstGeom prst="hexagon">
          <a:avLst>
            <a:gd name="adj" fmla="val 25000"/>
            <a:gd name="vf" fmla="val 115470"/>
          </a:avLst>
        </a:prstGeom>
        <a:solidFill>
          <a:schemeClr val="accent5">
            <a:hueOff val="-7947101"/>
            <a:satOff val="31849"/>
            <a:lumOff val="690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ctr" defTabSz="2133600">
            <a:lnSpc>
              <a:spcPct val="90000"/>
            </a:lnSpc>
            <a:spcBef>
              <a:spcPct val="0"/>
            </a:spcBef>
            <a:spcAft>
              <a:spcPct val="35000"/>
            </a:spcAft>
          </a:pPr>
          <a:endParaRPr lang="en-GB" sz="4800" kern="1200" dirty="0"/>
        </a:p>
      </dsp:txBody>
      <dsp:txXfrm rot="-5400000">
        <a:off x="2932264" y="2792215"/>
        <a:ext cx="902150" cy="1036955"/>
      </dsp:txXfrm>
    </dsp:sp>
    <dsp:sp modelId="{530BD508-5446-4B61-A1D9-B84DB222880E}">
      <dsp:nvSpPr>
        <dsp:cNvPr id="0" name=""/>
        <dsp:cNvSpPr/>
      </dsp:nvSpPr>
      <dsp:spPr>
        <a:xfrm>
          <a:off x="4078426" y="2858751"/>
          <a:ext cx="1681222" cy="9038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endParaRPr lang="en-GB" sz="3600" kern="1200" dirty="0"/>
        </a:p>
      </dsp:txBody>
      <dsp:txXfrm>
        <a:off x="4078426" y="2858751"/>
        <a:ext cx="1681222" cy="903882"/>
      </dsp:txXfrm>
    </dsp:sp>
    <dsp:sp modelId="{EEC3C6E4-863B-4655-A7A8-371FF35F7C0E}">
      <dsp:nvSpPr>
        <dsp:cNvPr id="0" name=""/>
        <dsp:cNvSpPr/>
      </dsp:nvSpPr>
      <dsp:spPr>
        <a:xfrm rot="5400000">
          <a:off x="1214624" y="2655377"/>
          <a:ext cx="1506471" cy="1310630"/>
        </a:xfrm>
        <a:prstGeom prst="hexagon">
          <a:avLst>
            <a:gd name="adj" fmla="val 25000"/>
            <a:gd name="vf" fmla="val 11547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en-GB" sz="3600" kern="1200"/>
        </a:p>
      </dsp:txBody>
      <dsp:txXfrm rot="-5400000">
        <a:off x="1516784" y="2792215"/>
        <a:ext cx="902150" cy="1036955"/>
      </dsp:txXfrm>
    </dsp:sp>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EC44A4-5A9E-49D5-B3FB-A7167A64613D}">
      <dsp:nvSpPr>
        <dsp:cNvPr id="0" name=""/>
        <dsp:cNvSpPr/>
      </dsp:nvSpPr>
      <dsp:spPr>
        <a:xfrm rot="5400000">
          <a:off x="333757" y="1187375"/>
          <a:ext cx="1050131" cy="1195537"/>
        </a:xfrm>
        <a:prstGeom prst="bentUpArrow">
          <a:avLst>
            <a:gd name="adj1" fmla="val 32840"/>
            <a:gd name="adj2" fmla="val 25000"/>
            <a:gd name="adj3" fmla="val 35780"/>
          </a:avLst>
        </a:prstGeom>
        <a:solidFill>
          <a:schemeClr val="accent1">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91E33B0-CB2B-4754-ADD2-5C1A66B49622}">
      <dsp:nvSpPr>
        <dsp:cNvPr id="0" name=""/>
        <dsp:cNvSpPr/>
      </dsp:nvSpPr>
      <dsp:spPr>
        <a:xfrm>
          <a:off x="55536" y="23283"/>
          <a:ext cx="1767802" cy="1237404"/>
        </a:xfrm>
        <a:prstGeom prst="roundRect">
          <a:avLst>
            <a:gd name="adj" fmla="val 1667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smtClean="0"/>
            <a:t>Think</a:t>
          </a:r>
          <a:endParaRPr lang="en-GB" sz="2400" kern="1200" dirty="0"/>
        </a:p>
      </dsp:txBody>
      <dsp:txXfrm>
        <a:off x="115952" y="83699"/>
        <a:ext cx="1646970" cy="1116572"/>
      </dsp:txXfrm>
    </dsp:sp>
    <dsp:sp modelId="{20DAA5FF-CBF2-4065-A612-AF3DD537E344}">
      <dsp:nvSpPr>
        <dsp:cNvPr id="0" name=""/>
        <dsp:cNvSpPr/>
      </dsp:nvSpPr>
      <dsp:spPr>
        <a:xfrm>
          <a:off x="1823339" y="141298"/>
          <a:ext cx="1285731" cy="1000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171450" lvl="1" indent="-171450" algn="l" defTabSz="844550">
            <a:lnSpc>
              <a:spcPct val="90000"/>
            </a:lnSpc>
            <a:spcBef>
              <a:spcPct val="0"/>
            </a:spcBef>
            <a:spcAft>
              <a:spcPct val="15000"/>
            </a:spcAft>
            <a:buChar char="••"/>
          </a:pPr>
          <a:endParaRPr lang="en-GB" sz="1900" kern="1200" dirty="0"/>
        </a:p>
      </dsp:txBody>
      <dsp:txXfrm>
        <a:off x="1823339" y="141298"/>
        <a:ext cx="1285731" cy="1000125"/>
      </dsp:txXfrm>
    </dsp:sp>
    <dsp:sp modelId="{0E74D6CF-AA98-4CCE-B732-D5CAB4587EE7}">
      <dsp:nvSpPr>
        <dsp:cNvPr id="0" name=""/>
        <dsp:cNvSpPr/>
      </dsp:nvSpPr>
      <dsp:spPr>
        <a:xfrm rot="5400000">
          <a:off x="1799453" y="2577389"/>
          <a:ext cx="1050131" cy="1195537"/>
        </a:xfrm>
        <a:prstGeom prst="bentUpArrow">
          <a:avLst>
            <a:gd name="adj1" fmla="val 32840"/>
            <a:gd name="adj2" fmla="val 25000"/>
            <a:gd name="adj3" fmla="val 35780"/>
          </a:avLst>
        </a:prstGeom>
        <a:solidFill>
          <a:schemeClr val="accent1">
            <a:tint val="50000"/>
            <a:hueOff val="-13089511"/>
            <a:satOff val="-703"/>
            <a:lumOff val="1136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43BA84EB-675A-4875-B0F4-1CC10425BC90}">
      <dsp:nvSpPr>
        <dsp:cNvPr id="0" name=""/>
        <dsp:cNvSpPr/>
      </dsp:nvSpPr>
      <dsp:spPr>
        <a:xfrm>
          <a:off x="1521232" y="1413297"/>
          <a:ext cx="1767802" cy="1237404"/>
        </a:xfrm>
        <a:prstGeom prst="roundRect">
          <a:avLst>
            <a:gd name="adj" fmla="val 1667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smtClean="0"/>
            <a:t>Plan in First Language</a:t>
          </a:r>
          <a:endParaRPr lang="en-GB" sz="2400" kern="1200" dirty="0"/>
        </a:p>
      </dsp:txBody>
      <dsp:txXfrm>
        <a:off x="1581648" y="1473713"/>
        <a:ext cx="1646970" cy="1116572"/>
      </dsp:txXfrm>
    </dsp:sp>
    <dsp:sp modelId="{604C51C6-652A-4237-B848-49FFF5615FDE}">
      <dsp:nvSpPr>
        <dsp:cNvPr id="0" name=""/>
        <dsp:cNvSpPr/>
      </dsp:nvSpPr>
      <dsp:spPr>
        <a:xfrm>
          <a:off x="3289035" y="1531312"/>
          <a:ext cx="1285731" cy="1000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1440" tIns="91440" rIns="91440" bIns="91440" numCol="1" spcCol="1270" anchor="ctr" anchorCtr="0">
          <a:noAutofit/>
        </a:bodyPr>
        <a:lstStyle/>
        <a:p>
          <a:pPr marL="171450" lvl="1" indent="-171450" algn="l" defTabSz="844550">
            <a:lnSpc>
              <a:spcPct val="90000"/>
            </a:lnSpc>
            <a:spcBef>
              <a:spcPct val="0"/>
            </a:spcBef>
            <a:spcAft>
              <a:spcPct val="15000"/>
            </a:spcAft>
            <a:buChar char="••"/>
          </a:pPr>
          <a:endParaRPr lang="en-GB" sz="1900" kern="1200" dirty="0"/>
        </a:p>
      </dsp:txBody>
      <dsp:txXfrm>
        <a:off x="3289035" y="1531312"/>
        <a:ext cx="1285731" cy="1000125"/>
      </dsp:txXfrm>
    </dsp:sp>
    <dsp:sp modelId="{19EA998C-12F2-4440-9B48-B83B7FAE0F7B}">
      <dsp:nvSpPr>
        <dsp:cNvPr id="0" name=""/>
        <dsp:cNvSpPr/>
      </dsp:nvSpPr>
      <dsp:spPr>
        <a:xfrm>
          <a:off x="2986929" y="2803311"/>
          <a:ext cx="1767802" cy="1237404"/>
        </a:xfrm>
        <a:prstGeom prst="roundRect">
          <a:avLst>
            <a:gd name="adj" fmla="val 1667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en-GB" sz="2400" kern="1200" dirty="0" smtClean="0"/>
            <a:t>Attempt in English</a:t>
          </a:r>
          <a:endParaRPr lang="en-GB" sz="2400" kern="1200" dirty="0"/>
        </a:p>
      </dsp:txBody>
      <dsp:txXfrm>
        <a:off x="3047345" y="2863727"/>
        <a:ext cx="1646970" cy="1116572"/>
      </dsp:txXfrm>
    </dsp:sp>
    <dsp:sp modelId="{BDF9611D-9ADC-49B3-BD4A-66AC45750EBB}">
      <dsp:nvSpPr>
        <dsp:cNvPr id="0" name=""/>
        <dsp:cNvSpPr/>
      </dsp:nvSpPr>
      <dsp:spPr>
        <a:xfrm>
          <a:off x="4754732" y="2921326"/>
          <a:ext cx="1285731" cy="10001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285750" lvl="1" indent="-285750" algn="l" defTabSz="1244600">
            <a:lnSpc>
              <a:spcPct val="90000"/>
            </a:lnSpc>
            <a:spcBef>
              <a:spcPct val="0"/>
            </a:spcBef>
            <a:spcAft>
              <a:spcPct val="15000"/>
            </a:spcAft>
            <a:buChar char="••"/>
          </a:pPr>
          <a:endParaRPr lang="en-GB" sz="2800" kern="1200" dirty="0"/>
        </a:p>
      </dsp:txBody>
      <dsp:txXfrm>
        <a:off x="4754732" y="2921326"/>
        <a:ext cx="1285731" cy="1000125"/>
      </dsp:txXfrm>
    </dsp:sp>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824ABB-382F-4CE5-9769-80FD8916E90D}">
      <dsp:nvSpPr>
        <dsp:cNvPr id="0" name=""/>
        <dsp:cNvSpPr/>
      </dsp:nvSpPr>
      <dsp:spPr>
        <a:xfrm>
          <a:off x="2199" y="1726438"/>
          <a:ext cx="2443823" cy="610955"/>
        </a:xfrm>
        <a:prstGeom prst="roundRect">
          <a:avLst>
            <a:gd name="adj" fmla="val 1000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endParaRPr lang="en-GB" sz="3400" kern="1200" dirty="0"/>
        </a:p>
      </dsp:txBody>
      <dsp:txXfrm>
        <a:off x="20093" y="1744332"/>
        <a:ext cx="2408035" cy="575167"/>
      </dsp:txXfrm>
    </dsp:sp>
    <dsp:sp modelId="{873ADA4E-3BBC-4EC9-A1EA-FAEA82DC6879}">
      <dsp:nvSpPr>
        <dsp:cNvPr id="0" name=""/>
        <dsp:cNvSpPr/>
      </dsp:nvSpPr>
      <dsp:spPr>
        <a:xfrm rot="5400000">
          <a:off x="1170652" y="2390852"/>
          <a:ext cx="106917" cy="106917"/>
        </a:xfrm>
        <a:prstGeom prst="rightArrow">
          <a:avLst>
            <a:gd name="adj1" fmla="val 667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2B9BE9A6-5274-4EC0-ABA1-2B974B6EEC6C}">
      <dsp:nvSpPr>
        <dsp:cNvPr id="0" name=""/>
        <dsp:cNvSpPr/>
      </dsp:nvSpPr>
      <dsp:spPr>
        <a:xfrm>
          <a:off x="2199" y="2551228"/>
          <a:ext cx="2443823" cy="610955"/>
        </a:xfrm>
        <a:prstGeom prst="roundRect">
          <a:avLst>
            <a:gd name="adj" fmla="val 10000"/>
          </a:avLst>
        </a:prstGeom>
        <a:solidFill>
          <a:schemeClr val="accent3">
            <a:tint val="40000"/>
            <a:alpha val="90000"/>
            <a:hueOff val="0"/>
            <a:satOff val="0"/>
            <a:lumOff val="0"/>
            <a:alphaOff val="0"/>
          </a:schemeClr>
        </a:solidFill>
        <a:ln w="25400" cap="flat"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endParaRPr lang="en-GB" sz="3400" kern="1200" dirty="0"/>
        </a:p>
      </dsp:txBody>
      <dsp:txXfrm>
        <a:off x="20093" y="2569122"/>
        <a:ext cx="2408035" cy="575167"/>
      </dsp:txXfrm>
    </dsp:sp>
    <dsp:sp modelId="{910EEB36-2969-4AE1-8AA6-E64AE30C14F6}">
      <dsp:nvSpPr>
        <dsp:cNvPr id="0" name=""/>
        <dsp:cNvSpPr/>
      </dsp:nvSpPr>
      <dsp:spPr>
        <a:xfrm rot="5400000">
          <a:off x="1170652" y="3215643"/>
          <a:ext cx="106917" cy="106917"/>
        </a:xfrm>
        <a:prstGeom prst="rightArrow">
          <a:avLst>
            <a:gd name="adj1" fmla="val 66700"/>
            <a:gd name="adj2" fmla="val 50000"/>
          </a:avLst>
        </a:prstGeom>
        <a:solidFill>
          <a:schemeClr val="accent3">
            <a:hueOff val="3750088"/>
            <a:satOff val="-5627"/>
            <a:lumOff val="-91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3E73446-2AF0-4A2C-A465-A3CB2D95D44C}">
      <dsp:nvSpPr>
        <dsp:cNvPr id="0" name=""/>
        <dsp:cNvSpPr/>
      </dsp:nvSpPr>
      <dsp:spPr>
        <a:xfrm>
          <a:off x="2199" y="3376018"/>
          <a:ext cx="2443823" cy="610955"/>
        </a:xfrm>
        <a:prstGeom prst="roundRect">
          <a:avLst>
            <a:gd name="adj" fmla="val 10000"/>
          </a:avLst>
        </a:prstGeom>
        <a:solidFill>
          <a:schemeClr val="accent3">
            <a:tint val="40000"/>
            <a:alpha val="90000"/>
            <a:hueOff val="3572285"/>
            <a:satOff val="-4598"/>
            <a:lumOff val="-358"/>
            <a:alphaOff val="0"/>
          </a:schemeClr>
        </a:solidFill>
        <a:ln w="25400" cap="flat" cmpd="sng" algn="ctr">
          <a:solidFill>
            <a:schemeClr val="accent3">
              <a:tint val="40000"/>
              <a:alpha val="90000"/>
              <a:hueOff val="3572285"/>
              <a:satOff val="-4598"/>
              <a:lumOff val="-35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endParaRPr lang="en-GB" sz="3400" kern="1200" dirty="0"/>
        </a:p>
      </dsp:txBody>
      <dsp:txXfrm>
        <a:off x="20093" y="3393912"/>
        <a:ext cx="2408035" cy="575167"/>
      </dsp:txXfrm>
    </dsp:sp>
    <dsp:sp modelId="{9F5F4A1E-48AF-4B93-B93C-C08CA291AFDE}">
      <dsp:nvSpPr>
        <dsp:cNvPr id="0" name=""/>
        <dsp:cNvSpPr/>
      </dsp:nvSpPr>
      <dsp:spPr>
        <a:xfrm>
          <a:off x="2788158" y="1726438"/>
          <a:ext cx="2443823" cy="610955"/>
        </a:xfrm>
        <a:prstGeom prst="roundRect">
          <a:avLst>
            <a:gd name="adj" fmla="val 10000"/>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endParaRPr lang="en-GB" sz="3400" kern="1200" dirty="0"/>
        </a:p>
      </dsp:txBody>
      <dsp:txXfrm>
        <a:off x="2806052" y="1744332"/>
        <a:ext cx="2408035" cy="575167"/>
      </dsp:txXfrm>
    </dsp:sp>
    <dsp:sp modelId="{4304E66A-019A-444C-B954-0AD4EC768CE2}">
      <dsp:nvSpPr>
        <dsp:cNvPr id="0" name=""/>
        <dsp:cNvSpPr/>
      </dsp:nvSpPr>
      <dsp:spPr>
        <a:xfrm rot="5400000">
          <a:off x="3956611" y="2390852"/>
          <a:ext cx="106917" cy="106917"/>
        </a:xfrm>
        <a:prstGeom prst="rightArrow">
          <a:avLst>
            <a:gd name="adj1" fmla="val 66700"/>
            <a:gd name="adj2" fmla="val 50000"/>
          </a:avLst>
        </a:prstGeom>
        <a:solidFill>
          <a:schemeClr val="accent3">
            <a:hueOff val="7500176"/>
            <a:satOff val="-11253"/>
            <a:lumOff val="-183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9B734F9-6B7E-4BEF-A05E-DF0B7C8951A3}">
      <dsp:nvSpPr>
        <dsp:cNvPr id="0" name=""/>
        <dsp:cNvSpPr/>
      </dsp:nvSpPr>
      <dsp:spPr>
        <a:xfrm>
          <a:off x="2788158" y="2551228"/>
          <a:ext cx="2443823" cy="610955"/>
        </a:xfrm>
        <a:prstGeom prst="roundRect">
          <a:avLst>
            <a:gd name="adj" fmla="val 10000"/>
          </a:avLst>
        </a:prstGeom>
        <a:solidFill>
          <a:schemeClr val="accent3">
            <a:tint val="40000"/>
            <a:alpha val="90000"/>
            <a:hueOff val="7144569"/>
            <a:satOff val="-9195"/>
            <a:lumOff val="-717"/>
            <a:alphaOff val="0"/>
          </a:schemeClr>
        </a:solidFill>
        <a:ln w="25400" cap="flat" cmpd="sng" algn="ctr">
          <a:solidFill>
            <a:schemeClr val="accent3">
              <a:tint val="40000"/>
              <a:alpha val="90000"/>
              <a:hueOff val="7144569"/>
              <a:satOff val="-9195"/>
              <a:lumOff val="-71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endParaRPr lang="en-GB" sz="3400" kern="1200" dirty="0"/>
        </a:p>
      </dsp:txBody>
      <dsp:txXfrm>
        <a:off x="2806052" y="2569122"/>
        <a:ext cx="2408035" cy="575167"/>
      </dsp:txXfrm>
    </dsp:sp>
    <dsp:sp modelId="{CAC4082F-DCEC-44B7-94DC-2DC97970E9D2}">
      <dsp:nvSpPr>
        <dsp:cNvPr id="0" name=""/>
        <dsp:cNvSpPr/>
      </dsp:nvSpPr>
      <dsp:spPr>
        <a:xfrm rot="5400000">
          <a:off x="3956611" y="3215643"/>
          <a:ext cx="106917" cy="106917"/>
        </a:xfrm>
        <a:prstGeom prst="rightArrow">
          <a:avLst>
            <a:gd name="adj1" fmla="val 66700"/>
            <a:gd name="adj2" fmla="val 50000"/>
          </a:avLst>
        </a:prstGeom>
        <a:solidFill>
          <a:schemeClr val="accent3">
            <a:hueOff val="11250264"/>
            <a:satOff val="-1688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D4861EB-849E-4C60-B8BD-36BF48218E34}">
      <dsp:nvSpPr>
        <dsp:cNvPr id="0" name=""/>
        <dsp:cNvSpPr/>
      </dsp:nvSpPr>
      <dsp:spPr>
        <a:xfrm>
          <a:off x="2788158" y="3376018"/>
          <a:ext cx="2443823" cy="610955"/>
        </a:xfrm>
        <a:prstGeom prst="roundRect">
          <a:avLst>
            <a:gd name="adj" fmla="val 10000"/>
          </a:avLst>
        </a:prstGeom>
        <a:solidFill>
          <a:schemeClr val="accent3">
            <a:tint val="40000"/>
            <a:alpha val="90000"/>
            <a:hueOff val="10716854"/>
            <a:satOff val="-13793"/>
            <a:lumOff val="-1075"/>
            <a:alphaOff val="0"/>
          </a:schemeClr>
        </a:solidFill>
        <a:ln w="25400" cap="flat" cmpd="sng" algn="ctr">
          <a:solidFill>
            <a:schemeClr val="accent3">
              <a:tint val="40000"/>
              <a:alpha val="90000"/>
              <a:hueOff val="10716854"/>
              <a:satOff val="-13793"/>
              <a:lumOff val="-107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3180" tIns="43180" rIns="43180" bIns="43180" numCol="1" spcCol="1270" anchor="ctr" anchorCtr="0">
          <a:noAutofit/>
        </a:bodyPr>
        <a:lstStyle/>
        <a:p>
          <a:pPr lvl="0" algn="ctr" defTabSz="1511300">
            <a:lnSpc>
              <a:spcPct val="90000"/>
            </a:lnSpc>
            <a:spcBef>
              <a:spcPct val="0"/>
            </a:spcBef>
            <a:spcAft>
              <a:spcPct val="35000"/>
            </a:spcAft>
          </a:pPr>
          <a:endParaRPr lang="en-GB" sz="3400" kern="1200" dirty="0"/>
        </a:p>
      </dsp:txBody>
      <dsp:txXfrm>
        <a:off x="2806052" y="3393912"/>
        <a:ext cx="2408035" cy="575167"/>
      </dsp:txXfrm>
    </dsp:sp>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6B07F0-816A-4FDB-BA1C-111D32ED5B05}">
      <dsp:nvSpPr>
        <dsp:cNvPr id="0" name=""/>
        <dsp:cNvSpPr/>
      </dsp:nvSpPr>
      <dsp:spPr>
        <a:xfrm>
          <a:off x="2215500" y="1984"/>
          <a:ext cx="1665000" cy="1309687"/>
        </a:xfrm>
        <a:prstGeom prst="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600200">
            <a:lnSpc>
              <a:spcPct val="90000"/>
            </a:lnSpc>
            <a:spcBef>
              <a:spcPct val="0"/>
            </a:spcBef>
            <a:spcAft>
              <a:spcPct val="35000"/>
            </a:spcAft>
          </a:pPr>
          <a:r>
            <a:rPr lang="en-GB" sz="3600" kern="1200" dirty="0" smtClean="0"/>
            <a:t>Starting Words</a:t>
          </a:r>
          <a:endParaRPr lang="en-GB" sz="3600" kern="1200" dirty="0"/>
        </a:p>
      </dsp:txBody>
      <dsp:txXfrm>
        <a:off x="2215500" y="1984"/>
        <a:ext cx="1665000" cy="1309687"/>
      </dsp:txXfrm>
    </dsp:sp>
    <dsp:sp modelId="{C204F162-5DE1-41AC-BBAA-AAFEB3F9255F}">
      <dsp:nvSpPr>
        <dsp:cNvPr id="0" name=""/>
        <dsp:cNvSpPr/>
      </dsp:nvSpPr>
      <dsp:spPr>
        <a:xfrm>
          <a:off x="1900500" y="1377156"/>
          <a:ext cx="2295000" cy="1309687"/>
        </a:xfrm>
        <a:prstGeom prst="rect">
          <a:avLst/>
        </a:prstGeom>
        <a:solidFill>
          <a:schemeClr val="accent4">
            <a:hueOff val="-2232385"/>
            <a:satOff val="13449"/>
            <a:lumOff val="107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600200">
            <a:lnSpc>
              <a:spcPct val="90000"/>
            </a:lnSpc>
            <a:spcBef>
              <a:spcPct val="0"/>
            </a:spcBef>
            <a:spcAft>
              <a:spcPct val="35000"/>
            </a:spcAft>
          </a:pPr>
          <a:r>
            <a:rPr lang="en-GB" sz="3600" kern="1200" dirty="0" smtClean="0"/>
            <a:t>Descriptive Words</a:t>
          </a:r>
          <a:endParaRPr lang="en-GB" sz="3600" kern="1200" dirty="0"/>
        </a:p>
      </dsp:txBody>
      <dsp:txXfrm>
        <a:off x="1900500" y="1377156"/>
        <a:ext cx="2295000" cy="1309687"/>
      </dsp:txXfrm>
    </dsp:sp>
    <dsp:sp modelId="{6B884EFA-6544-4700-B253-B20F2F58A37A}">
      <dsp:nvSpPr>
        <dsp:cNvPr id="0" name=""/>
        <dsp:cNvSpPr/>
      </dsp:nvSpPr>
      <dsp:spPr>
        <a:xfrm>
          <a:off x="1810500" y="2752328"/>
          <a:ext cx="2475000" cy="1309687"/>
        </a:xfrm>
        <a:prstGeom prst="rect">
          <a:avLst/>
        </a:prstGeom>
        <a:solidFill>
          <a:schemeClr val="accent4">
            <a:hueOff val="-4464770"/>
            <a:satOff val="26899"/>
            <a:lumOff val="215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600200">
            <a:lnSpc>
              <a:spcPct val="90000"/>
            </a:lnSpc>
            <a:spcBef>
              <a:spcPct val="0"/>
            </a:spcBef>
            <a:spcAft>
              <a:spcPct val="35000"/>
            </a:spcAft>
          </a:pPr>
          <a:r>
            <a:rPr lang="en-GB" sz="3600" kern="1200" dirty="0" smtClean="0"/>
            <a:t>Key Terminology</a:t>
          </a:r>
          <a:endParaRPr lang="en-GB" sz="3600" kern="1200" dirty="0"/>
        </a:p>
      </dsp:txBody>
      <dsp:txXfrm>
        <a:off x="1810500" y="2752328"/>
        <a:ext cx="2475000" cy="1309687"/>
      </dsp:txXfrm>
    </dsp:sp>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32CB522-CCCE-49A8-9455-4F19C813FA15}">
      <dsp:nvSpPr>
        <dsp:cNvPr id="0" name=""/>
        <dsp:cNvSpPr/>
      </dsp:nvSpPr>
      <dsp:spPr>
        <a:xfrm>
          <a:off x="711199" y="0"/>
          <a:ext cx="4064000" cy="4064000"/>
        </a:xfrm>
        <a:prstGeom prst="triangl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34A107-48FC-4983-A19F-BA5FD24D1D93}">
      <dsp:nvSpPr>
        <dsp:cNvPr id="0" name=""/>
        <dsp:cNvSpPr/>
      </dsp:nvSpPr>
      <dsp:spPr>
        <a:xfrm>
          <a:off x="2743199" y="408582"/>
          <a:ext cx="2641600" cy="962025"/>
        </a:xfrm>
        <a:prstGeom prst="roundRect">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GB" sz="4000" kern="1200" dirty="0" smtClean="0"/>
            <a:t>Plenary</a:t>
          </a:r>
          <a:endParaRPr lang="en-GB" sz="4000" kern="1200" dirty="0"/>
        </a:p>
      </dsp:txBody>
      <dsp:txXfrm>
        <a:off x="2790161" y="455544"/>
        <a:ext cx="2547676" cy="868101"/>
      </dsp:txXfrm>
    </dsp:sp>
    <dsp:sp modelId="{4E925236-6FA9-49E8-920F-5DFA98AA14B1}">
      <dsp:nvSpPr>
        <dsp:cNvPr id="0" name=""/>
        <dsp:cNvSpPr/>
      </dsp:nvSpPr>
      <dsp:spPr>
        <a:xfrm>
          <a:off x="2743199" y="1490860"/>
          <a:ext cx="2641600" cy="962025"/>
        </a:xfrm>
        <a:prstGeom prst="roundRect">
          <a:avLst/>
        </a:prstGeom>
        <a:solidFill>
          <a:schemeClr val="lt1">
            <a:alpha val="90000"/>
            <a:hueOff val="0"/>
            <a:satOff val="0"/>
            <a:lumOff val="0"/>
            <a:alphaOff val="0"/>
          </a:schemeClr>
        </a:solidFill>
        <a:ln w="25400" cap="flat" cmpd="sng" algn="ctr">
          <a:solidFill>
            <a:schemeClr val="accent5">
              <a:hueOff val="-4966938"/>
              <a:satOff val="19906"/>
              <a:lumOff val="431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GB" sz="4000" kern="1200" dirty="0" smtClean="0"/>
            <a:t>Lesson</a:t>
          </a:r>
          <a:endParaRPr lang="en-GB" sz="4000" kern="1200" dirty="0"/>
        </a:p>
      </dsp:txBody>
      <dsp:txXfrm>
        <a:off x="2790161" y="1537822"/>
        <a:ext cx="2547676" cy="868101"/>
      </dsp:txXfrm>
    </dsp:sp>
    <dsp:sp modelId="{B546133F-DA90-4609-A303-2619B84DC3CE}">
      <dsp:nvSpPr>
        <dsp:cNvPr id="0" name=""/>
        <dsp:cNvSpPr/>
      </dsp:nvSpPr>
      <dsp:spPr>
        <a:xfrm>
          <a:off x="2743199" y="2573139"/>
          <a:ext cx="2641600" cy="962025"/>
        </a:xfrm>
        <a:prstGeom prst="roundRect">
          <a:avLst/>
        </a:prstGeom>
        <a:solidFill>
          <a:schemeClr val="lt1">
            <a:alpha val="90000"/>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52400" tIns="152400" rIns="152400" bIns="152400" numCol="1" spcCol="1270" anchor="ctr" anchorCtr="0">
          <a:noAutofit/>
        </a:bodyPr>
        <a:lstStyle/>
        <a:p>
          <a:pPr lvl="0" algn="ctr" defTabSz="1778000">
            <a:lnSpc>
              <a:spcPct val="90000"/>
            </a:lnSpc>
            <a:spcBef>
              <a:spcPct val="0"/>
            </a:spcBef>
            <a:spcAft>
              <a:spcPct val="35000"/>
            </a:spcAft>
          </a:pPr>
          <a:r>
            <a:rPr lang="en-GB" sz="4000" kern="1200" dirty="0" smtClean="0"/>
            <a:t>Prime</a:t>
          </a:r>
          <a:endParaRPr lang="en-GB" sz="4000" kern="1200" dirty="0"/>
        </a:p>
      </dsp:txBody>
      <dsp:txXfrm>
        <a:off x="2790161" y="2620101"/>
        <a:ext cx="2547676" cy="868101"/>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2E30414-28C5-4AEB-809B-22D1FF8A2E2B}">
      <dsp:nvSpPr>
        <dsp:cNvPr id="0" name=""/>
        <dsp:cNvSpPr/>
      </dsp:nvSpPr>
      <dsp:spPr>
        <a:xfrm>
          <a:off x="1538311" y="138130"/>
          <a:ext cx="1244998" cy="809248"/>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dirty="0" smtClean="0"/>
            <a:t>Picture 1</a:t>
          </a:r>
          <a:endParaRPr lang="en-GB" sz="2100" kern="1200" dirty="0"/>
        </a:p>
      </dsp:txBody>
      <dsp:txXfrm>
        <a:off x="1577815" y="177634"/>
        <a:ext cx="1165990" cy="730240"/>
      </dsp:txXfrm>
    </dsp:sp>
    <dsp:sp modelId="{71B0E8A0-5399-4A0E-B4F5-BEC76430EF4A}">
      <dsp:nvSpPr>
        <dsp:cNvPr id="0" name=""/>
        <dsp:cNvSpPr/>
      </dsp:nvSpPr>
      <dsp:spPr>
        <a:xfrm>
          <a:off x="543952" y="542754"/>
          <a:ext cx="3233715" cy="3233715"/>
        </a:xfrm>
        <a:custGeom>
          <a:avLst/>
          <a:gdLst/>
          <a:ahLst/>
          <a:cxnLst/>
          <a:rect l="0" t="0" r="0" b="0"/>
          <a:pathLst>
            <a:path>
              <a:moveTo>
                <a:pt x="2247910" y="128233"/>
              </a:moveTo>
              <a:arcTo wR="1616857" hR="1616857" stAng="17578374" swAng="1961575"/>
            </a:path>
          </a:pathLst>
        </a:custGeom>
        <a:noFill/>
        <a:ln w="9525" cap="flat" cmpd="sng" algn="ctr">
          <a:solidFill>
            <a:schemeClr val="accent2">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304459A-BF49-4293-AC68-83B7FCC99E48}">
      <dsp:nvSpPr>
        <dsp:cNvPr id="0" name=""/>
        <dsp:cNvSpPr/>
      </dsp:nvSpPr>
      <dsp:spPr>
        <a:xfrm>
          <a:off x="3076034" y="1255351"/>
          <a:ext cx="1244998" cy="809248"/>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dirty="0" smtClean="0"/>
            <a:t>Picture 2</a:t>
          </a:r>
          <a:endParaRPr lang="en-GB" sz="2100" kern="1200" dirty="0"/>
        </a:p>
      </dsp:txBody>
      <dsp:txXfrm>
        <a:off x="3115538" y="1294855"/>
        <a:ext cx="1165990" cy="730240"/>
      </dsp:txXfrm>
    </dsp:sp>
    <dsp:sp modelId="{7DE5F5C2-1686-4DED-A128-559935DA6BB5}">
      <dsp:nvSpPr>
        <dsp:cNvPr id="0" name=""/>
        <dsp:cNvSpPr/>
      </dsp:nvSpPr>
      <dsp:spPr>
        <a:xfrm>
          <a:off x="543952" y="542754"/>
          <a:ext cx="3233715" cy="3233715"/>
        </a:xfrm>
        <a:custGeom>
          <a:avLst/>
          <a:gdLst/>
          <a:ahLst/>
          <a:cxnLst/>
          <a:rect l="0" t="0" r="0" b="0"/>
          <a:pathLst>
            <a:path>
              <a:moveTo>
                <a:pt x="3231496" y="1532181"/>
              </a:moveTo>
              <a:arcTo wR="1616857" hR="1616857" stAng="21419879" swAng="2196331"/>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3316924-68AD-46E4-B122-9CAEEF79525E}">
      <dsp:nvSpPr>
        <dsp:cNvPr id="0" name=""/>
        <dsp:cNvSpPr/>
      </dsp:nvSpPr>
      <dsp:spPr>
        <a:xfrm>
          <a:off x="2488676" y="3063053"/>
          <a:ext cx="1244998" cy="809248"/>
        </a:xfrm>
        <a:prstGeom prst="roundRect">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dirty="0" smtClean="0"/>
            <a:t>Picture 3</a:t>
          </a:r>
          <a:endParaRPr lang="en-GB" sz="2100" kern="1200" dirty="0"/>
        </a:p>
      </dsp:txBody>
      <dsp:txXfrm>
        <a:off x="2528180" y="3102557"/>
        <a:ext cx="1165990" cy="730240"/>
      </dsp:txXfrm>
    </dsp:sp>
    <dsp:sp modelId="{E38C7452-AB6D-43C7-AE61-A7152965EECE}">
      <dsp:nvSpPr>
        <dsp:cNvPr id="0" name=""/>
        <dsp:cNvSpPr/>
      </dsp:nvSpPr>
      <dsp:spPr>
        <a:xfrm>
          <a:off x="543952" y="542754"/>
          <a:ext cx="3233715" cy="3233715"/>
        </a:xfrm>
        <a:custGeom>
          <a:avLst/>
          <a:gdLst/>
          <a:ahLst/>
          <a:cxnLst/>
          <a:rect l="0" t="0" r="0" b="0"/>
          <a:pathLst>
            <a:path>
              <a:moveTo>
                <a:pt x="1938300" y="3201441"/>
              </a:moveTo>
              <a:arcTo wR="1616857" hR="1616857" stAng="4711968" swAng="1376063"/>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8BD88DE-52DE-4405-90D7-1A17C7763A89}">
      <dsp:nvSpPr>
        <dsp:cNvPr id="0" name=""/>
        <dsp:cNvSpPr/>
      </dsp:nvSpPr>
      <dsp:spPr>
        <a:xfrm>
          <a:off x="587946" y="3063053"/>
          <a:ext cx="1244998" cy="809248"/>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dirty="0" smtClean="0"/>
            <a:t>Picture 4</a:t>
          </a:r>
          <a:endParaRPr lang="en-GB" sz="2100" kern="1200" dirty="0"/>
        </a:p>
      </dsp:txBody>
      <dsp:txXfrm>
        <a:off x="627450" y="3102557"/>
        <a:ext cx="1165990" cy="730240"/>
      </dsp:txXfrm>
    </dsp:sp>
    <dsp:sp modelId="{86F83C03-7808-425B-AF30-8499AA9C4EAF}">
      <dsp:nvSpPr>
        <dsp:cNvPr id="0" name=""/>
        <dsp:cNvSpPr/>
      </dsp:nvSpPr>
      <dsp:spPr>
        <a:xfrm>
          <a:off x="543952" y="542754"/>
          <a:ext cx="3233715" cy="3233715"/>
        </a:xfrm>
        <a:custGeom>
          <a:avLst/>
          <a:gdLst/>
          <a:ahLst/>
          <a:cxnLst/>
          <a:rect l="0" t="0" r="0" b="0"/>
          <a:pathLst>
            <a:path>
              <a:moveTo>
                <a:pt x="270197" y="2511695"/>
              </a:moveTo>
              <a:arcTo wR="1616857" hR="1616857" stAng="8783790" swAng="2196331"/>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8F6AB87D-E89D-4515-9245-80A04BF6D079}">
      <dsp:nvSpPr>
        <dsp:cNvPr id="0" name=""/>
        <dsp:cNvSpPr/>
      </dsp:nvSpPr>
      <dsp:spPr>
        <a:xfrm>
          <a:off x="588" y="1255351"/>
          <a:ext cx="1244998" cy="809248"/>
        </a:xfrm>
        <a:prstGeom prst="roundRect">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ctr" defTabSz="933450">
            <a:lnSpc>
              <a:spcPct val="90000"/>
            </a:lnSpc>
            <a:spcBef>
              <a:spcPct val="0"/>
            </a:spcBef>
            <a:spcAft>
              <a:spcPct val="35000"/>
            </a:spcAft>
          </a:pPr>
          <a:r>
            <a:rPr lang="en-GB" sz="2100" kern="1200" dirty="0" smtClean="0"/>
            <a:t>Picture 5</a:t>
          </a:r>
          <a:endParaRPr lang="en-GB" sz="2100" kern="1200" dirty="0"/>
        </a:p>
      </dsp:txBody>
      <dsp:txXfrm>
        <a:off x="40092" y="1294855"/>
        <a:ext cx="1165990" cy="730240"/>
      </dsp:txXfrm>
    </dsp:sp>
    <dsp:sp modelId="{7137D068-B69A-49F2-A3B2-78FC6CE80874}">
      <dsp:nvSpPr>
        <dsp:cNvPr id="0" name=""/>
        <dsp:cNvSpPr/>
      </dsp:nvSpPr>
      <dsp:spPr>
        <a:xfrm>
          <a:off x="543952" y="542754"/>
          <a:ext cx="3233715" cy="3233715"/>
        </a:xfrm>
        <a:custGeom>
          <a:avLst/>
          <a:gdLst/>
          <a:ahLst/>
          <a:cxnLst/>
          <a:rect l="0" t="0" r="0" b="0"/>
          <a:pathLst>
            <a:path>
              <a:moveTo>
                <a:pt x="281718" y="704919"/>
              </a:moveTo>
              <a:arcTo wR="1616857" hR="1616857" stAng="12860051" swAng="1961575"/>
            </a:path>
          </a:pathLst>
        </a:custGeom>
        <a:noFill/>
        <a:ln w="9525" cap="flat" cmpd="sng" algn="ctr">
          <a:solidFill>
            <a:schemeClr val="accent6">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9A85AC4-36F9-45BA-BE13-23590A679937}">
      <dsp:nvSpPr>
        <dsp:cNvPr id="0" name=""/>
        <dsp:cNvSpPr/>
      </dsp:nvSpPr>
      <dsp:spPr>
        <a:xfrm>
          <a:off x="1020" y="0"/>
          <a:ext cx="1587619" cy="4064000"/>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lvl="0" algn="ctr" defTabSz="1778000">
            <a:lnSpc>
              <a:spcPct val="90000"/>
            </a:lnSpc>
            <a:spcBef>
              <a:spcPct val="0"/>
            </a:spcBef>
            <a:spcAft>
              <a:spcPct val="35000"/>
            </a:spcAft>
          </a:pPr>
          <a:r>
            <a:rPr lang="en-GB" sz="4000" kern="1200" dirty="0" smtClean="0"/>
            <a:t>Tip 1</a:t>
          </a:r>
          <a:endParaRPr lang="en-GB" sz="4000" kern="1200" dirty="0"/>
        </a:p>
      </dsp:txBody>
      <dsp:txXfrm>
        <a:off x="1020" y="1625600"/>
        <a:ext cx="1587619" cy="1625600"/>
      </dsp:txXfrm>
    </dsp:sp>
    <dsp:sp modelId="{72C74C8B-F0A7-4FB3-8970-CF0ED074EA6B}">
      <dsp:nvSpPr>
        <dsp:cNvPr id="0" name=""/>
        <dsp:cNvSpPr/>
      </dsp:nvSpPr>
      <dsp:spPr>
        <a:xfrm>
          <a:off x="118174" y="243840"/>
          <a:ext cx="1353312" cy="1353312"/>
        </a:xfrm>
        <a:prstGeom prst="ellipse">
          <a:avLst/>
        </a:prstGeom>
        <a:solidFill>
          <a:srgbClr val="C1DBE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9B3C04-7D7A-4B5A-9B35-B92DF0323CDF}">
      <dsp:nvSpPr>
        <dsp:cNvPr id="0" name=""/>
        <dsp:cNvSpPr/>
      </dsp:nvSpPr>
      <dsp:spPr>
        <a:xfrm>
          <a:off x="1636268" y="0"/>
          <a:ext cx="1587619" cy="4064000"/>
        </a:xfrm>
        <a:prstGeom prst="roundRect">
          <a:avLst>
            <a:gd name="adj" fmla="val 10000"/>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lvl="0" algn="ctr" defTabSz="1778000">
            <a:lnSpc>
              <a:spcPct val="90000"/>
            </a:lnSpc>
            <a:spcBef>
              <a:spcPct val="0"/>
            </a:spcBef>
            <a:spcAft>
              <a:spcPct val="35000"/>
            </a:spcAft>
          </a:pPr>
          <a:r>
            <a:rPr lang="en-GB" sz="4000" kern="1200" dirty="0" smtClean="0"/>
            <a:t>Tip 2</a:t>
          </a:r>
          <a:endParaRPr lang="en-GB" sz="4000" kern="1200" dirty="0"/>
        </a:p>
      </dsp:txBody>
      <dsp:txXfrm>
        <a:off x="1636268" y="1625600"/>
        <a:ext cx="1587619" cy="1625600"/>
      </dsp:txXfrm>
    </dsp:sp>
    <dsp:sp modelId="{693CAD4F-83E0-49FE-A1B1-8A9DBB74E636}">
      <dsp:nvSpPr>
        <dsp:cNvPr id="0" name=""/>
        <dsp:cNvSpPr/>
      </dsp:nvSpPr>
      <dsp:spPr>
        <a:xfrm>
          <a:off x="1753422" y="243840"/>
          <a:ext cx="1353312" cy="1353312"/>
        </a:xfrm>
        <a:prstGeom prst="ellipse">
          <a:avLst/>
        </a:prstGeom>
        <a:solidFill>
          <a:srgbClr val="C9F1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119E4FE-04A1-4069-B7E9-03E02C78BC61}">
      <dsp:nvSpPr>
        <dsp:cNvPr id="0" name=""/>
        <dsp:cNvSpPr/>
      </dsp:nvSpPr>
      <dsp:spPr>
        <a:xfrm>
          <a:off x="3271516" y="0"/>
          <a:ext cx="1587619" cy="4064000"/>
        </a:xfrm>
        <a:prstGeom prst="roundRect">
          <a:avLst>
            <a:gd name="adj" fmla="val 1000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84480" tIns="284480" rIns="284480" bIns="284480" numCol="1" spcCol="1270" anchor="ctr" anchorCtr="0">
          <a:noAutofit/>
        </a:bodyPr>
        <a:lstStyle/>
        <a:p>
          <a:pPr lvl="0" algn="ctr" defTabSz="1778000">
            <a:lnSpc>
              <a:spcPct val="90000"/>
            </a:lnSpc>
            <a:spcBef>
              <a:spcPct val="0"/>
            </a:spcBef>
            <a:spcAft>
              <a:spcPct val="35000"/>
            </a:spcAft>
          </a:pPr>
          <a:r>
            <a:rPr lang="en-GB" sz="4000" kern="1200" dirty="0" smtClean="0"/>
            <a:t>Tip 3</a:t>
          </a:r>
          <a:endParaRPr lang="en-GB" sz="4000" kern="1200" dirty="0"/>
        </a:p>
      </dsp:txBody>
      <dsp:txXfrm>
        <a:off x="3271516" y="1625600"/>
        <a:ext cx="1587619" cy="1625600"/>
      </dsp:txXfrm>
    </dsp:sp>
    <dsp:sp modelId="{E2EE7D9B-A6FA-4368-AA99-07BD504AE6F6}">
      <dsp:nvSpPr>
        <dsp:cNvPr id="0" name=""/>
        <dsp:cNvSpPr/>
      </dsp:nvSpPr>
      <dsp:spPr>
        <a:xfrm>
          <a:off x="3388669" y="243840"/>
          <a:ext cx="1353312" cy="1353312"/>
        </a:xfrm>
        <a:prstGeom prst="ellipse">
          <a:avLst/>
        </a:prstGeom>
        <a:solidFill>
          <a:srgbClr val="FBD3C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52960AA-98AC-4B81-9AA5-C2EA5115FE9E}">
      <dsp:nvSpPr>
        <dsp:cNvPr id="0" name=""/>
        <dsp:cNvSpPr/>
      </dsp:nvSpPr>
      <dsp:spPr>
        <a:xfrm>
          <a:off x="194406" y="3251200"/>
          <a:ext cx="4471343" cy="609600"/>
        </a:xfrm>
        <a:prstGeom prst="leftRightArrow">
          <a:avLst/>
        </a:prstGeom>
        <a:solidFill>
          <a:schemeClr val="accent5">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A37C000-48AE-4FBD-BFD5-68F205BF1881}">
      <dsp:nvSpPr>
        <dsp:cNvPr id="0" name=""/>
        <dsp:cNvSpPr/>
      </dsp:nvSpPr>
      <dsp:spPr>
        <a:xfrm>
          <a:off x="2656004" y="0"/>
          <a:ext cx="2549607" cy="2549995"/>
        </a:xfrm>
        <a:prstGeom prst="circularArrow">
          <a:avLst>
            <a:gd name="adj1" fmla="val 10980"/>
            <a:gd name="adj2" fmla="val 1142322"/>
            <a:gd name="adj3" fmla="val 4500000"/>
            <a:gd name="adj4" fmla="val 10800000"/>
            <a:gd name="adj5" fmla="val 1250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F01536B-72C7-4D23-9424-A8DC813E2192}">
      <dsp:nvSpPr>
        <dsp:cNvPr id="0" name=""/>
        <dsp:cNvSpPr/>
      </dsp:nvSpPr>
      <dsp:spPr>
        <a:xfrm>
          <a:off x="3219551" y="920625"/>
          <a:ext cx="1416767" cy="708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2044700">
            <a:lnSpc>
              <a:spcPct val="90000"/>
            </a:lnSpc>
            <a:spcBef>
              <a:spcPct val="0"/>
            </a:spcBef>
            <a:spcAft>
              <a:spcPct val="35000"/>
            </a:spcAft>
          </a:pPr>
          <a:endParaRPr lang="en-GB" sz="4600" kern="1200" dirty="0"/>
        </a:p>
      </dsp:txBody>
      <dsp:txXfrm>
        <a:off x="3219551" y="920625"/>
        <a:ext cx="1416767" cy="708214"/>
      </dsp:txXfrm>
    </dsp:sp>
    <dsp:sp modelId="{E104A08F-7883-4998-96D5-7F63361D7AAC}">
      <dsp:nvSpPr>
        <dsp:cNvPr id="0" name=""/>
        <dsp:cNvSpPr/>
      </dsp:nvSpPr>
      <dsp:spPr>
        <a:xfrm>
          <a:off x="1947860" y="1465161"/>
          <a:ext cx="2549607" cy="2549995"/>
        </a:xfrm>
        <a:prstGeom prst="leftCircularArrow">
          <a:avLst>
            <a:gd name="adj1" fmla="val 10980"/>
            <a:gd name="adj2" fmla="val 1142322"/>
            <a:gd name="adj3" fmla="val 6300000"/>
            <a:gd name="adj4" fmla="val 18900000"/>
            <a:gd name="adj5" fmla="val 12500"/>
          </a:avLst>
        </a:prstGeom>
        <a:solidFill>
          <a:schemeClr val="accent2">
            <a:hueOff val="2340759"/>
            <a:satOff val="-2919"/>
            <a:lumOff val="68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889B15C-424F-42D6-8845-439E23D869F5}">
      <dsp:nvSpPr>
        <dsp:cNvPr id="0" name=""/>
        <dsp:cNvSpPr/>
      </dsp:nvSpPr>
      <dsp:spPr>
        <a:xfrm>
          <a:off x="2514280" y="2394262"/>
          <a:ext cx="1416767" cy="708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2044700">
            <a:lnSpc>
              <a:spcPct val="90000"/>
            </a:lnSpc>
            <a:spcBef>
              <a:spcPct val="0"/>
            </a:spcBef>
            <a:spcAft>
              <a:spcPct val="35000"/>
            </a:spcAft>
          </a:pPr>
          <a:endParaRPr lang="en-GB" sz="4600" kern="1200" dirty="0"/>
        </a:p>
      </dsp:txBody>
      <dsp:txXfrm>
        <a:off x="2514280" y="2394262"/>
        <a:ext cx="1416767" cy="708214"/>
      </dsp:txXfrm>
    </dsp:sp>
    <dsp:sp modelId="{3694641A-6949-46E7-8B78-53E1C91D1AFA}">
      <dsp:nvSpPr>
        <dsp:cNvPr id="0" name=""/>
        <dsp:cNvSpPr/>
      </dsp:nvSpPr>
      <dsp:spPr>
        <a:xfrm>
          <a:off x="2837469" y="3105654"/>
          <a:ext cx="2190507" cy="2191385"/>
        </a:xfrm>
        <a:prstGeom prst="blockArc">
          <a:avLst>
            <a:gd name="adj1" fmla="val 13500000"/>
            <a:gd name="adj2" fmla="val 10800000"/>
            <a:gd name="adj3" fmla="val 12740"/>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5E57390-5989-4C1B-B448-1884E07FFA7E}">
      <dsp:nvSpPr>
        <dsp:cNvPr id="0" name=""/>
        <dsp:cNvSpPr/>
      </dsp:nvSpPr>
      <dsp:spPr>
        <a:xfrm>
          <a:off x="3222903" y="3870017"/>
          <a:ext cx="1416767" cy="708214"/>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9210" tIns="29210" rIns="29210" bIns="29210" numCol="1" spcCol="1270" anchor="ctr" anchorCtr="0">
          <a:noAutofit/>
        </a:bodyPr>
        <a:lstStyle/>
        <a:p>
          <a:pPr lvl="0" algn="ctr" defTabSz="2044700">
            <a:lnSpc>
              <a:spcPct val="90000"/>
            </a:lnSpc>
            <a:spcBef>
              <a:spcPct val="0"/>
            </a:spcBef>
            <a:spcAft>
              <a:spcPct val="35000"/>
            </a:spcAft>
          </a:pPr>
          <a:endParaRPr lang="en-GB" sz="4600" kern="1200" dirty="0"/>
        </a:p>
      </dsp:txBody>
      <dsp:txXfrm>
        <a:off x="3222903" y="3870017"/>
        <a:ext cx="1416767" cy="708214"/>
      </dsp:txXfrm>
    </dsp:sp>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89FBF19-E8ED-4DE0-8679-090C7D980782}">
      <dsp:nvSpPr>
        <dsp:cNvPr id="0" name=""/>
        <dsp:cNvSpPr/>
      </dsp:nvSpPr>
      <dsp:spPr>
        <a:xfrm>
          <a:off x="0" y="0"/>
          <a:ext cx="4039422" cy="1828800"/>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l" defTabSz="2133600">
            <a:lnSpc>
              <a:spcPct val="90000"/>
            </a:lnSpc>
            <a:spcBef>
              <a:spcPct val="0"/>
            </a:spcBef>
            <a:spcAft>
              <a:spcPct val="35000"/>
            </a:spcAft>
          </a:pPr>
          <a:r>
            <a:rPr lang="en-GB" sz="4800" kern="1200" dirty="0" smtClean="0"/>
            <a:t>Part One</a:t>
          </a:r>
          <a:endParaRPr lang="en-GB" sz="4800" kern="1200" dirty="0"/>
        </a:p>
      </dsp:txBody>
      <dsp:txXfrm>
        <a:off x="53564" y="53564"/>
        <a:ext cx="2149214" cy="1721672"/>
      </dsp:txXfrm>
    </dsp:sp>
    <dsp:sp modelId="{A201398C-FB64-46DC-8F10-16BBA5E2009F}">
      <dsp:nvSpPr>
        <dsp:cNvPr id="0" name=""/>
        <dsp:cNvSpPr/>
      </dsp:nvSpPr>
      <dsp:spPr>
        <a:xfrm>
          <a:off x="712839" y="2235200"/>
          <a:ext cx="4039422" cy="1828800"/>
        </a:xfrm>
        <a:prstGeom prst="roundRect">
          <a:avLst>
            <a:gd name="adj" fmla="val 10000"/>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l" defTabSz="2133600">
            <a:lnSpc>
              <a:spcPct val="90000"/>
            </a:lnSpc>
            <a:spcBef>
              <a:spcPct val="0"/>
            </a:spcBef>
            <a:spcAft>
              <a:spcPct val="35000"/>
            </a:spcAft>
          </a:pPr>
          <a:r>
            <a:rPr lang="en-GB" sz="4800" kern="1200" dirty="0" smtClean="0"/>
            <a:t>Part Two</a:t>
          </a:r>
          <a:endParaRPr lang="en-GB" sz="4800" kern="1200" dirty="0"/>
        </a:p>
      </dsp:txBody>
      <dsp:txXfrm>
        <a:off x="766403" y="2288764"/>
        <a:ext cx="2030735" cy="1721672"/>
      </dsp:txXfrm>
    </dsp:sp>
    <dsp:sp modelId="{34C8835B-99CE-40AA-B87E-9B9886A5BFA6}">
      <dsp:nvSpPr>
        <dsp:cNvPr id="0" name=""/>
        <dsp:cNvSpPr/>
      </dsp:nvSpPr>
      <dsp:spPr>
        <a:xfrm>
          <a:off x="2850702" y="1437639"/>
          <a:ext cx="1188720" cy="1188720"/>
        </a:xfrm>
        <a:prstGeom prst="downArrow">
          <a:avLst>
            <a:gd name="adj1" fmla="val 55000"/>
            <a:gd name="adj2" fmla="val 45000"/>
          </a:avLst>
        </a:prstGeom>
        <a:solidFill>
          <a:schemeClr val="accent5">
            <a:tint val="40000"/>
            <a:alpha val="90000"/>
            <a:hueOff val="0"/>
            <a:satOff val="0"/>
            <a:lumOff val="0"/>
            <a:alphaOff val="0"/>
          </a:schemeClr>
        </a:solidFill>
        <a:ln w="25400" cap="flat" cmpd="sng" algn="ctr">
          <a:solidFill>
            <a:schemeClr val="accent5">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ctr" defTabSz="1600200">
            <a:lnSpc>
              <a:spcPct val="90000"/>
            </a:lnSpc>
            <a:spcBef>
              <a:spcPct val="0"/>
            </a:spcBef>
            <a:spcAft>
              <a:spcPct val="35000"/>
            </a:spcAft>
          </a:pPr>
          <a:endParaRPr lang="en-GB" sz="3600" kern="1200"/>
        </a:p>
      </dsp:txBody>
      <dsp:txXfrm>
        <a:off x="3118164" y="1437639"/>
        <a:ext cx="653796" cy="894512"/>
      </dsp:txXfrm>
    </dsp:sp>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7B69D36-3126-4942-A84F-CF8BE26BA495}">
      <dsp:nvSpPr>
        <dsp:cNvPr id="0" name=""/>
        <dsp:cNvSpPr/>
      </dsp:nvSpPr>
      <dsp:spPr>
        <a:xfrm>
          <a:off x="1485285" y="469285"/>
          <a:ext cx="3125428" cy="3125428"/>
        </a:xfrm>
        <a:prstGeom prst="blockArc">
          <a:avLst>
            <a:gd name="adj1" fmla="val 10800000"/>
            <a:gd name="adj2" fmla="val 16200000"/>
            <a:gd name="adj3" fmla="val 4642"/>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5C6E687-B877-4D2F-BF5E-1EE76CF6FB26}">
      <dsp:nvSpPr>
        <dsp:cNvPr id="0" name=""/>
        <dsp:cNvSpPr/>
      </dsp:nvSpPr>
      <dsp:spPr>
        <a:xfrm>
          <a:off x="1485285" y="469285"/>
          <a:ext cx="3125428" cy="3125428"/>
        </a:xfrm>
        <a:prstGeom prst="blockArc">
          <a:avLst>
            <a:gd name="adj1" fmla="val 5400000"/>
            <a:gd name="adj2" fmla="val 10800000"/>
            <a:gd name="adj3" fmla="val 4642"/>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979CDB7-FD41-4644-930F-9E7E96B2A25C}">
      <dsp:nvSpPr>
        <dsp:cNvPr id="0" name=""/>
        <dsp:cNvSpPr/>
      </dsp:nvSpPr>
      <dsp:spPr>
        <a:xfrm>
          <a:off x="1485285" y="469285"/>
          <a:ext cx="3125428" cy="3125428"/>
        </a:xfrm>
        <a:prstGeom prst="blockArc">
          <a:avLst>
            <a:gd name="adj1" fmla="val 0"/>
            <a:gd name="adj2" fmla="val 5400000"/>
            <a:gd name="adj3" fmla="val 4642"/>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4E99810-B129-4128-A105-7B83AB63DD9B}">
      <dsp:nvSpPr>
        <dsp:cNvPr id="0" name=""/>
        <dsp:cNvSpPr/>
      </dsp:nvSpPr>
      <dsp:spPr>
        <a:xfrm>
          <a:off x="1485285" y="469285"/>
          <a:ext cx="3125428" cy="3125428"/>
        </a:xfrm>
        <a:prstGeom prst="blockArc">
          <a:avLst>
            <a:gd name="adj1" fmla="val 16200000"/>
            <a:gd name="adj2" fmla="val 0"/>
            <a:gd name="adj3" fmla="val 4642"/>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FFCEBDF-94F6-4A64-8A06-7E6A074AD43A}">
      <dsp:nvSpPr>
        <dsp:cNvPr id="0" name=""/>
        <dsp:cNvSpPr/>
      </dsp:nvSpPr>
      <dsp:spPr>
        <a:xfrm>
          <a:off x="2328416" y="1312416"/>
          <a:ext cx="1439167" cy="1439167"/>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7470" tIns="77470" rIns="77470" bIns="77470" numCol="1" spcCol="1270" anchor="ctr" anchorCtr="0">
          <a:noAutofit/>
        </a:bodyPr>
        <a:lstStyle/>
        <a:p>
          <a:pPr lvl="0" algn="ctr" defTabSz="2711450">
            <a:lnSpc>
              <a:spcPct val="90000"/>
            </a:lnSpc>
            <a:spcBef>
              <a:spcPct val="0"/>
            </a:spcBef>
            <a:spcAft>
              <a:spcPct val="35000"/>
            </a:spcAft>
          </a:pPr>
          <a:endParaRPr lang="en-GB" sz="6100" kern="1200" dirty="0"/>
        </a:p>
      </dsp:txBody>
      <dsp:txXfrm>
        <a:off x="2539177" y="1523177"/>
        <a:ext cx="1017645" cy="1017645"/>
      </dsp:txXfrm>
    </dsp:sp>
    <dsp:sp modelId="{E805E205-1D3E-469E-884F-46A74CBE831B}">
      <dsp:nvSpPr>
        <dsp:cNvPr id="0" name=""/>
        <dsp:cNvSpPr/>
      </dsp:nvSpPr>
      <dsp:spPr>
        <a:xfrm>
          <a:off x="2544291" y="1843"/>
          <a:ext cx="1007417" cy="1007417"/>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610" tIns="54610" rIns="54610" bIns="54610" numCol="1" spcCol="1270" anchor="ctr" anchorCtr="0">
          <a:noAutofit/>
        </a:bodyPr>
        <a:lstStyle/>
        <a:p>
          <a:pPr lvl="0" algn="ctr" defTabSz="1911350">
            <a:lnSpc>
              <a:spcPct val="90000"/>
            </a:lnSpc>
            <a:spcBef>
              <a:spcPct val="0"/>
            </a:spcBef>
            <a:spcAft>
              <a:spcPct val="35000"/>
            </a:spcAft>
          </a:pPr>
          <a:endParaRPr lang="en-GB" sz="4300" kern="1200" dirty="0"/>
        </a:p>
      </dsp:txBody>
      <dsp:txXfrm>
        <a:off x="2691824" y="149376"/>
        <a:ext cx="712351" cy="712351"/>
      </dsp:txXfrm>
    </dsp:sp>
    <dsp:sp modelId="{96407880-E73F-4D5A-A74B-D47353E21E60}">
      <dsp:nvSpPr>
        <dsp:cNvPr id="0" name=""/>
        <dsp:cNvSpPr/>
      </dsp:nvSpPr>
      <dsp:spPr>
        <a:xfrm>
          <a:off x="4070738" y="1528291"/>
          <a:ext cx="1007417" cy="1007417"/>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610" tIns="54610" rIns="54610" bIns="54610" numCol="1" spcCol="1270" anchor="ctr" anchorCtr="0">
          <a:noAutofit/>
        </a:bodyPr>
        <a:lstStyle/>
        <a:p>
          <a:pPr lvl="0" algn="ctr" defTabSz="1911350">
            <a:lnSpc>
              <a:spcPct val="90000"/>
            </a:lnSpc>
            <a:spcBef>
              <a:spcPct val="0"/>
            </a:spcBef>
            <a:spcAft>
              <a:spcPct val="35000"/>
            </a:spcAft>
          </a:pPr>
          <a:endParaRPr lang="en-GB" sz="4300" kern="1200" dirty="0"/>
        </a:p>
      </dsp:txBody>
      <dsp:txXfrm>
        <a:off x="4218271" y="1675824"/>
        <a:ext cx="712351" cy="712351"/>
      </dsp:txXfrm>
    </dsp:sp>
    <dsp:sp modelId="{D30BF05F-58FD-47EE-86EA-9D84F692C177}">
      <dsp:nvSpPr>
        <dsp:cNvPr id="0" name=""/>
        <dsp:cNvSpPr/>
      </dsp:nvSpPr>
      <dsp:spPr>
        <a:xfrm>
          <a:off x="2544291" y="3054738"/>
          <a:ext cx="1007417" cy="1007417"/>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610" tIns="54610" rIns="54610" bIns="54610" numCol="1" spcCol="1270" anchor="ctr" anchorCtr="0">
          <a:noAutofit/>
        </a:bodyPr>
        <a:lstStyle/>
        <a:p>
          <a:pPr lvl="0" algn="ctr" defTabSz="1911350">
            <a:lnSpc>
              <a:spcPct val="90000"/>
            </a:lnSpc>
            <a:spcBef>
              <a:spcPct val="0"/>
            </a:spcBef>
            <a:spcAft>
              <a:spcPct val="35000"/>
            </a:spcAft>
          </a:pPr>
          <a:endParaRPr lang="en-GB" sz="4300" kern="1200" dirty="0"/>
        </a:p>
      </dsp:txBody>
      <dsp:txXfrm>
        <a:off x="2691824" y="3202271"/>
        <a:ext cx="712351" cy="712351"/>
      </dsp:txXfrm>
    </dsp:sp>
    <dsp:sp modelId="{07EE14EF-C787-4826-A551-3CB845A75F68}">
      <dsp:nvSpPr>
        <dsp:cNvPr id="0" name=""/>
        <dsp:cNvSpPr/>
      </dsp:nvSpPr>
      <dsp:spPr>
        <a:xfrm>
          <a:off x="1017843" y="1528291"/>
          <a:ext cx="1007417" cy="1007417"/>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4610" tIns="54610" rIns="54610" bIns="54610" numCol="1" spcCol="1270" anchor="ctr" anchorCtr="0">
          <a:noAutofit/>
        </a:bodyPr>
        <a:lstStyle/>
        <a:p>
          <a:pPr lvl="0" algn="ctr" defTabSz="1911350">
            <a:lnSpc>
              <a:spcPct val="90000"/>
            </a:lnSpc>
            <a:spcBef>
              <a:spcPct val="0"/>
            </a:spcBef>
            <a:spcAft>
              <a:spcPct val="35000"/>
            </a:spcAft>
          </a:pPr>
          <a:endParaRPr lang="en-GB" sz="4300" kern="1200" dirty="0"/>
        </a:p>
      </dsp:txBody>
      <dsp:txXfrm>
        <a:off x="1165376" y="1675824"/>
        <a:ext cx="712351" cy="712351"/>
      </dsp:txXfrm>
    </dsp:sp>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2C57DF-BAEE-47C6-989C-A42A01A415BA}">
      <dsp:nvSpPr>
        <dsp:cNvPr id="0" name=""/>
        <dsp:cNvSpPr/>
      </dsp:nvSpPr>
      <dsp:spPr>
        <a:xfrm rot="16200000">
          <a:off x="-1452675" y="2062419"/>
          <a:ext cx="3165509" cy="207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83265" bIns="0" numCol="1" spcCol="1270" anchor="t" anchorCtr="0">
          <a:noAutofit/>
        </a:bodyPr>
        <a:lstStyle/>
        <a:p>
          <a:pPr lvl="0" algn="r" defTabSz="622300">
            <a:lnSpc>
              <a:spcPct val="90000"/>
            </a:lnSpc>
            <a:spcBef>
              <a:spcPct val="0"/>
            </a:spcBef>
            <a:spcAft>
              <a:spcPct val="35000"/>
            </a:spcAft>
          </a:pPr>
          <a:endParaRPr lang="en-GB" sz="1400" kern="1200" dirty="0"/>
        </a:p>
      </dsp:txBody>
      <dsp:txXfrm>
        <a:off x="-1452675" y="2062419"/>
        <a:ext cx="3165509" cy="207796"/>
      </dsp:txXfrm>
    </dsp:sp>
    <dsp:sp modelId="{98AFA80E-BAE1-4ED2-8EED-3755310ADFFA}">
      <dsp:nvSpPr>
        <dsp:cNvPr id="0" name=""/>
        <dsp:cNvSpPr/>
      </dsp:nvSpPr>
      <dsp:spPr>
        <a:xfrm>
          <a:off x="233977" y="583563"/>
          <a:ext cx="1035599" cy="3165509"/>
        </a:xfrm>
        <a:prstGeom prst="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9824" tIns="183265" rIns="369824" bIns="369824" numCol="1" spcCol="1270" anchor="t" anchorCtr="0">
          <a:noAutofit/>
        </a:bodyPr>
        <a:lstStyle/>
        <a:p>
          <a:pPr marL="285750" lvl="1" indent="-285750" algn="l" defTabSz="1822450">
            <a:lnSpc>
              <a:spcPct val="90000"/>
            </a:lnSpc>
            <a:spcBef>
              <a:spcPct val="0"/>
            </a:spcBef>
            <a:spcAft>
              <a:spcPct val="15000"/>
            </a:spcAft>
            <a:buChar char="••"/>
          </a:pPr>
          <a:endParaRPr lang="en-GB" sz="4100" kern="1200" dirty="0"/>
        </a:p>
      </dsp:txBody>
      <dsp:txXfrm>
        <a:off x="233977" y="583563"/>
        <a:ext cx="1035599" cy="3165509"/>
      </dsp:txXfrm>
    </dsp:sp>
    <dsp:sp modelId="{B3BEC4EB-99E4-4497-A7A4-6AD43E942621}">
      <dsp:nvSpPr>
        <dsp:cNvPr id="0" name=""/>
        <dsp:cNvSpPr/>
      </dsp:nvSpPr>
      <dsp:spPr>
        <a:xfrm>
          <a:off x="26181" y="309272"/>
          <a:ext cx="415592" cy="415592"/>
        </a:xfrm>
        <a:prstGeom prst="rect">
          <a:avLst/>
        </a:prstGeom>
        <a:solidFill>
          <a:srgbClr val="C1DBE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802AA53-30BB-4A92-8349-B1E75925FAA1}">
      <dsp:nvSpPr>
        <dsp:cNvPr id="0" name=""/>
        <dsp:cNvSpPr/>
      </dsp:nvSpPr>
      <dsp:spPr>
        <a:xfrm rot="16200000">
          <a:off x="44621" y="2062419"/>
          <a:ext cx="3165509" cy="207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83265" bIns="0" numCol="1" spcCol="1270" anchor="t" anchorCtr="0">
          <a:noAutofit/>
        </a:bodyPr>
        <a:lstStyle/>
        <a:p>
          <a:pPr lvl="0" algn="r" defTabSz="622300">
            <a:lnSpc>
              <a:spcPct val="90000"/>
            </a:lnSpc>
            <a:spcBef>
              <a:spcPct val="0"/>
            </a:spcBef>
            <a:spcAft>
              <a:spcPct val="35000"/>
            </a:spcAft>
          </a:pPr>
          <a:endParaRPr lang="en-GB" sz="1400" kern="1200" dirty="0"/>
        </a:p>
      </dsp:txBody>
      <dsp:txXfrm>
        <a:off x="44621" y="2062419"/>
        <a:ext cx="3165509" cy="207796"/>
      </dsp:txXfrm>
    </dsp:sp>
    <dsp:sp modelId="{427C8408-4DF1-467C-8153-2F38A7B7F272}">
      <dsp:nvSpPr>
        <dsp:cNvPr id="0" name=""/>
        <dsp:cNvSpPr/>
      </dsp:nvSpPr>
      <dsp:spPr>
        <a:xfrm>
          <a:off x="1731274" y="583563"/>
          <a:ext cx="1035599" cy="3165509"/>
        </a:xfrm>
        <a:prstGeom prst="rect">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9824" tIns="183265" rIns="369824" bIns="369824" numCol="1" spcCol="1270" anchor="t" anchorCtr="0">
          <a:noAutofit/>
        </a:bodyPr>
        <a:lstStyle/>
        <a:p>
          <a:pPr marL="285750" lvl="1" indent="-285750" algn="l" defTabSz="1822450">
            <a:lnSpc>
              <a:spcPct val="90000"/>
            </a:lnSpc>
            <a:spcBef>
              <a:spcPct val="0"/>
            </a:spcBef>
            <a:spcAft>
              <a:spcPct val="15000"/>
            </a:spcAft>
            <a:buChar char="••"/>
          </a:pPr>
          <a:endParaRPr lang="en-GB" sz="4100" kern="1200" dirty="0"/>
        </a:p>
        <a:p>
          <a:pPr marL="285750" lvl="1" indent="-285750" algn="l" defTabSz="1822450">
            <a:lnSpc>
              <a:spcPct val="90000"/>
            </a:lnSpc>
            <a:spcBef>
              <a:spcPct val="0"/>
            </a:spcBef>
            <a:spcAft>
              <a:spcPct val="15000"/>
            </a:spcAft>
            <a:buChar char="••"/>
          </a:pPr>
          <a:endParaRPr lang="en-GB" sz="4100" kern="1200" dirty="0"/>
        </a:p>
      </dsp:txBody>
      <dsp:txXfrm>
        <a:off x="1731274" y="583563"/>
        <a:ext cx="1035599" cy="3165509"/>
      </dsp:txXfrm>
    </dsp:sp>
    <dsp:sp modelId="{E152FDC7-83E4-4B09-977F-97EC881387FA}">
      <dsp:nvSpPr>
        <dsp:cNvPr id="0" name=""/>
        <dsp:cNvSpPr/>
      </dsp:nvSpPr>
      <dsp:spPr>
        <a:xfrm>
          <a:off x="1523478" y="309272"/>
          <a:ext cx="415592" cy="415592"/>
        </a:xfrm>
        <a:prstGeom prst="rect">
          <a:avLst/>
        </a:prstGeom>
        <a:solidFill>
          <a:srgbClr val="C9F1C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5E6ECEC-C4ED-4F3E-9214-9D9D324EDBBA}">
      <dsp:nvSpPr>
        <dsp:cNvPr id="0" name=""/>
        <dsp:cNvSpPr/>
      </dsp:nvSpPr>
      <dsp:spPr>
        <a:xfrm rot="16200000">
          <a:off x="1541919" y="2062419"/>
          <a:ext cx="3165509" cy="207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83265" bIns="0" numCol="1" spcCol="1270" anchor="t" anchorCtr="0">
          <a:noAutofit/>
        </a:bodyPr>
        <a:lstStyle/>
        <a:p>
          <a:pPr lvl="0" algn="r" defTabSz="622300">
            <a:lnSpc>
              <a:spcPct val="90000"/>
            </a:lnSpc>
            <a:spcBef>
              <a:spcPct val="0"/>
            </a:spcBef>
            <a:spcAft>
              <a:spcPct val="35000"/>
            </a:spcAft>
          </a:pPr>
          <a:endParaRPr lang="en-GB" sz="1400" kern="1200" dirty="0"/>
        </a:p>
      </dsp:txBody>
      <dsp:txXfrm>
        <a:off x="1541919" y="2062419"/>
        <a:ext cx="3165509" cy="207796"/>
      </dsp:txXfrm>
    </dsp:sp>
    <dsp:sp modelId="{E34B4CE1-7866-4FFD-8040-E94A14E83563}">
      <dsp:nvSpPr>
        <dsp:cNvPr id="0" name=""/>
        <dsp:cNvSpPr/>
      </dsp:nvSpPr>
      <dsp:spPr>
        <a:xfrm>
          <a:off x="3228571" y="583563"/>
          <a:ext cx="1035599" cy="3165509"/>
        </a:xfrm>
        <a:prstGeom prst="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9824" tIns="183265" rIns="369824" bIns="369824" numCol="1" spcCol="1270" anchor="t" anchorCtr="0">
          <a:noAutofit/>
        </a:bodyPr>
        <a:lstStyle/>
        <a:p>
          <a:pPr marL="285750" lvl="1" indent="-285750" algn="l" defTabSz="1822450">
            <a:lnSpc>
              <a:spcPct val="90000"/>
            </a:lnSpc>
            <a:spcBef>
              <a:spcPct val="0"/>
            </a:spcBef>
            <a:spcAft>
              <a:spcPct val="15000"/>
            </a:spcAft>
            <a:buChar char="••"/>
          </a:pPr>
          <a:endParaRPr lang="en-GB" sz="4100" kern="1200" dirty="0"/>
        </a:p>
        <a:p>
          <a:pPr marL="285750" lvl="1" indent="-285750" algn="l" defTabSz="1822450">
            <a:lnSpc>
              <a:spcPct val="90000"/>
            </a:lnSpc>
            <a:spcBef>
              <a:spcPct val="0"/>
            </a:spcBef>
            <a:spcAft>
              <a:spcPct val="15000"/>
            </a:spcAft>
            <a:buChar char="••"/>
          </a:pPr>
          <a:endParaRPr lang="en-GB" sz="4100" kern="1200" dirty="0"/>
        </a:p>
      </dsp:txBody>
      <dsp:txXfrm>
        <a:off x="3228571" y="583563"/>
        <a:ext cx="1035599" cy="3165509"/>
      </dsp:txXfrm>
    </dsp:sp>
    <dsp:sp modelId="{ACC889F7-9A50-4AB4-AE11-E542B6410D35}">
      <dsp:nvSpPr>
        <dsp:cNvPr id="0" name=""/>
        <dsp:cNvSpPr/>
      </dsp:nvSpPr>
      <dsp:spPr>
        <a:xfrm>
          <a:off x="3020775" y="309272"/>
          <a:ext cx="415592" cy="415592"/>
        </a:xfrm>
        <a:prstGeom prst="rect">
          <a:avLst/>
        </a:prstGeom>
        <a:solidFill>
          <a:srgbClr val="FBD3C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2C57DF-BAEE-47C6-989C-A42A01A415BA}">
      <dsp:nvSpPr>
        <dsp:cNvPr id="0" name=""/>
        <dsp:cNvSpPr/>
      </dsp:nvSpPr>
      <dsp:spPr>
        <a:xfrm rot="16200000">
          <a:off x="-1452675" y="2062419"/>
          <a:ext cx="3165509" cy="207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83265" bIns="0" numCol="1" spcCol="1270" anchor="t" anchorCtr="0">
          <a:noAutofit/>
        </a:bodyPr>
        <a:lstStyle/>
        <a:p>
          <a:pPr lvl="0" algn="r" defTabSz="622300">
            <a:lnSpc>
              <a:spcPct val="90000"/>
            </a:lnSpc>
            <a:spcBef>
              <a:spcPct val="0"/>
            </a:spcBef>
            <a:spcAft>
              <a:spcPct val="35000"/>
            </a:spcAft>
          </a:pPr>
          <a:endParaRPr lang="en-GB" sz="1400" kern="1200" dirty="0"/>
        </a:p>
      </dsp:txBody>
      <dsp:txXfrm>
        <a:off x="-1452675" y="2062419"/>
        <a:ext cx="3165509" cy="207796"/>
      </dsp:txXfrm>
    </dsp:sp>
    <dsp:sp modelId="{98AFA80E-BAE1-4ED2-8EED-3755310ADFFA}">
      <dsp:nvSpPr>
        <dsp:cNvPr id="0" name=""/>
        <dsp:cNvSpPr/>
      </dsp:nvSpPr>
      <dsp:spPr>
        <a:xfrm>
          <a:off x="233977" y="583563"/>
          <a:ext cx="1035599" cy="3165509"/>
        </a:xfrm>
        <a:prstGeom prst="rect">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69824" tIns="183265" rIns="369824" bIns="369824" numCol="1" spcCol="1270" anchor="t" anchorCtr="0">
          <a:noAutofit/>
        </a:bodyPr>
        <a:lstStyle/>
        <a:p>
          <a:pPr marL="285750" lvl="1" indent="-285750" algn="l" defTabSz="1822450">
            <a:lnSpc>
              <a:spcPct val="90000"/>
            </a:lnSpc>
            <a:spcBef>
              <a:spcPct val="0"/>
            </a:spcBef>
            <a:spcAft>
              <a:spcPct val="15000"/>
            </a:spcAft>
            <a:buChar char="••"/>
          </a:pPr>
          <a:endParaRPr lang="en-GB" sz="4100" kern="1200" dirty="0"/>
        </a:p>
      </dsp:txBody>
      <dsp:txXfrm>
        <a:off x="233977" y="583563"/>
        <a:ext cx="1035599" cy="3165509"/>
      </dsp:txXfrm>
    </dsp:sp>
    <dsp:sp modelId="{B3BEC4EB-99E4-4497-A7A4-6AD43E942621}">
      <dsp:nvSpPr>
        <dsp:cNvPr id="0" name=""/>
        <dsp:cNvSpPr/>
      </dsp:nvSpPr>
      <dsp:spPr>
        <a:xfrm>
          <a:off x="26181" y="309272"/>
          <a:ext cx="415592" cy="415592"/>
        </a:xfrm>
        <a:prstGeom prst="rect">
          <a:avLst/>
        </a:prstGeom>
        <a:solidFill>
          <a:srgbClr val="00B050"/>
        </a:solid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5802AA53-30BB-4A92-8349-B1E75925FAA1}">
      <dsp:nvSpPr>
        <dsp:cNvPr id="0" name=""/>
        <dsp:cNvSpPr/>
      </dsp:nvSpPr>
      <dsp:spPr>
        <a:xfrm rot="16200000">
          <a:off x="44621" y="2062419"/>
          <a:ext cx="3165509" cy="207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83265" bIns="0" numCol="1" spcCol="1270" anchor="t" anchorCtr="0">
          <a:noAutofit/>
        </a:bodyPr>
        <a:lstStyle/>
        <a:p>
          <a:pPr lvl="0" algn="r" defTabSz="622300">
            <a:lnSpc>
              <a:spcPct val="90000"/>
            </a:lnSpc>
            <a:spcBef>
              <a:spcPct val="0"/>
            </a:spcBef>
            <a:spcAft>
              <a:spcPct val="35000"/>
            </a:spcAft>
          </a:pPr>
          <a:endParaRPr lang="en-GB" sz="1400" kern="1200" dirty="0"/>
        </a:p>
      </dsp:txBody>
      <dsp:txXfrm>
        <a:off x="44621" y="2062419"/>
        <a:ext cx="3165509" cy="207796"/>
      </dsp:txXfrm>
    </dsp:sp>
    <dsp:sp modelId="{427C8408-4DF1-467C-8153-2F38A7B7F272}">
      <dsp:nvSpPr>
        <dsp:cNvPr id="0" name=""/>
        <dsp:cNvSpPr/>
      </dsp:nvSpPr>
      <dsp:spPr>
        <a:xfrm>
          <a:off x="1731274" y="583563"/>
          <a:ext cx="1035599" cy="3165509"/>
        </a:xfrm>
        <a:prstGeom prst="rect">
          <a:avLst/>
        </a:prstGeom>
        <a:gradFill rotWithShape="0">
          <a:gsLst>
            <a:gs pos="0">
              <a:schemeClr val="accent3">
                <a:hueOff val="5625132"/>
                <a:satOff val="-8440"/>
                <a:lumOff val="-1373"/>
                <a:alphaOff val="0"/>
                <a:shade val="51000"/>
                <a:satMod val="130000"/>
              </a:schemeClr>
            </a:gs>
            <a:gs pos="80000">
              <a:schemeClr val="accent3">
                <a:hueOff val="5625132"/>
                <a:satOff val="-8440"/>
                <a:lumOff val="-1373"/>
                <a:alphaOff val="0"/>
                <a:shade val="93000"/>
                <a:satMod val="130000"/>
              </a:schemeClr>
            </a:gs>
            <a:gs pos="100000">
              <a:schemeClr val="accent3">
                <a:hueOff val="5625132"/>
                <a:satOff val="-8440"/>
                <a:lumOff val="-1373"/>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69824" tIns="183265" rIns="369824" bIns="369824" numCol="1" spcCol="1270" anchor="t" anchorCtr="0">
          <a:noAutofit/>
        </a:bodyPr>
        <a:lstStyle/>
        <a:p>
          <a:pPr marL="285750" lvl="1" indent="-285750" algn="l" defTabSz="1822450">
            <a:lnSpc>
              <a:spcPct val="90000"/>
            </a:lnSpc>
            <a:spcBef>
              <a:spcPct val="0"/>
            </a:spcBef>
            <a:spcAft>
              <a:spcPct val="15000"/>
            </a:spcAft>
            <a:buChar char="••"/>
          </a:pPr>
          <a:endParaRPr lang="en-GB" sz="4100" kern="1200" dirty="0"/>
        </a:p>
        <a:p>
          <a:pPr marL="285750" lvl="1" indent="-285750" algn="l" defTabSz="1822450">
            <a:lnSpc>
              <a:spcPct val="90000"/>
            </a:lnSpc>
            <a:spcBef>
              <a:spcPct val="0"/>
            </a:spcBef>
            <a:spcAft>
              <a:spcPct val="15000"/>
            </a:spcAft>
            <a:buChar char="••"/>
          </a:pPr>
          <a:endParaRPr lang="en-GB" sz="4100" kern="1200" dirty="0"/>
        </a:p>
      </dsp:txBody>
      <dsp:txXfrm>
        <a:off x="1731274" y="583563"/>
        <a:ext cx="1035599" cy="3165509"/>
      </dsp:txXfrm>
    </dsp:sp>
    <dsp:sp modelId="{E152FDC7-83E4-4B09-977F-97EC881387FA}">
      <dsp:nvSpPr>
        <dsp:cNvPr id="0" name=""/>
        <dsp:cNvSpPr/>
      </dsp:nvSpPr>
      <dsp:spPr>
        <a:xfrm>
          <a:off x="1523478" y="309272"/>
          <a:ext cx="415592" cy="415592"/>
        </a:xfrm>
        <a:prstGeom prst="rect">
          <a:avLst/>
        </a:prstGeom>
        <a:solidFill>
          <a:srgbClr val="00B050"/>
        </a:solid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85E6ECEC-C4ED-4F3E-9214-9D9D324EDBBA}">
      <dsp:nvSpPr>
        <dsp:cNvPr id="0" name=""/>
        <dsp:cNvSpPr/>
      </dsp:nvSpPr>
      <dsp:spPr>
        <a:xfrm rot="16200000">
          <a:off x="1541919" y="2062419"/>
          <a:ext cx="3165509" cy="20779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183265" bIns="0" numCol="1" spcCol="1270" anchor="t" anchorCtr="0">
          <a:noAutofit/>
        </a:bodyPr>
        <a:lstStyle/>
        <a:p>
          <a:pPr lvl="0" algn="r" defTabSz="622300">
            <a:lnSpc>
              <a:spcPct val="90000"/>
            </a:lnSpc>
            <a:spcBef>
              <a:spcPct val="0"/>
            </a:spcBef>
            <a:spcAft>
              <a:spcPct val="35000"/>
            </a:spcAft>
          </a:pPr>
          <a:endParaRPr lang="en-GB" sz="1400" kern="1200" dirty="0"/>
        </a:p>
      </dsp:txBody>
      <dsp:txXfrm>
        <a:off x="1541919" y="2062419"/>
        <a:ext cx="3165509" cy="207796"/>
      </dsp:txXfrm>
    </dsp:sp>
    <dsp:sp modelId="{E34B4CE1-7866-4FFD-8040-E94A14E83563}">
      <dsp:nvSpPr>
        <dsp:cNvPr id="0" name=""/>
        <dsp:cNvSpPr/>
      </dsp:nvSpPr>
      <dsp:spPr>
        <a:xfrm>
          <a:off x="3228571" y="583563"/>
          <a:ext cx="1035599" cy="3165509"/>
        </a:xfrm>
        <a:prstGeom prst="rect">
          <a:avLst/>
        </a:prstGeom>
        <a:gradFill rotWithShape="0">
          <a:gsLst>
            <a:gs pos="0">
              <a:schemeClr val="accent3">
                <a:hueOff val="11250264"/>
                <a:satOff val="-16880"/>
                <a:lumOff val="-2745"/>
                <a:alphaOff val="0"/>
                <a:shade val="51000"/>
                <a:satMod val="130000"/>
              </a:schemeClr>
            </a:gs>
            <a:gs pos="80000">
              <a:schemeClr val="accent3">
                <a:hueOff val="11250264"/>
                <a:satOff val="-16880"/>
                <a:lumOff val="-2745"/>
                <a:alphaOff val="0"/>
                <a:shade val="93000"/>
                <a:satMod val="130000"/>
              </a:schemeClr>
            </a:gs>
            <a:gs pos="100000">
              <a:schemeClr val="accent3">
                <a:hueOff val="11250264"/>
                <a:satOff val="-16880"/>
                <a:lumOff val="-2745"/>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69824" tIns="183265" rIns="369824" bIns="369824" numCol="1" spcCol="1270" anchor="t" anchorCtr="0">
          <a:noAutofit/>
        </a:bodyPr>
        <a:lstStyle/>
        <a:p>
          <a:pPr marL="285750" lvl="1" indent="-285750" algn="l" defTabSz="1822450">
            <a:lnSpc>
              <a:spcPct val="90000"/>
            </a:lnSpc>
            <a:spcBef>
              <a:spcPct val="0"/>
            </a:spcBef>
            <a:spcAft>
              <a:spcPct val="15000"/>
            </a:spcAft>
            <a:buChar char="••"/>
          </a:pPr>
          <a:endParaRPr lang="en-GB" sz="4100" kern="1200" dirty="0"/>
        </a:p>
        <a:p>
          <a:pPr marL="285750" lvl="1" indent="-285750" algn="l" defTabSz="1822450">
            <a:lnSpc>
              <a:spcPct val="90000"/>
            </a:lnSpc>
            <a:spcBef>
              <a:spcPct val="0"/>
            </a:spcBef>
            <a:spcAft>
              <a:spcPct val="15000"/>
            </a:spcAft>
            <a:buChar char="••"/>
          </a:pPr>
          <a:endParaRPr lang="en-GB" sz="4100" kern="1200" dirty="0"/>
        </a:p>
      </dsp:txBody>
      <dsp:txXfrm>
        <a:off x="3228571" y="583563"/>
        <a:ext cx="1035599" cy="3165509"/>
      </dsp:txXfrm>
    </dsp:sp>
    <dsp:sp modelId="{ACC889F7-9A50-4AB4-AE11-E542B6410D35}">
      <dsp:nvSpPr>
        <dsp:cNvPr id="0" name=""/>
        <dsp:cNvSpPr/>
      </dsp:nvSpPr>
      <dsp:spPr>
        <a:xfrm>
          <a:off x="3020775" y="309272"/>
          <a:ext cx="415592" cy="415592"/>
        </a:xfrm>
        <a:prstGeom prst="rect">
          <a:avLst/>
        </a:prstGeom>
        <a:solidFill>
          <a:srgbClr val="00B050"/>
        </a:solidFill>
        <a:ln>
          <a:noFill/>
        </a:ln>
        <a:effectLst>
          <a:outerShdw blurRad="40000" dist="23000" dir="5400000" rotWithShape="0">
            <a:srgbClr val="000000">
              <a:alpha val="35000"/>
            </a:srgbClr>
          </a:outerShdw>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0A1DB89-8135-4CA1-86C9-14651720A8F6}">
      <dsp:nvSpPr>
        <dsp:cNvPr id="0" name=""/>
        <dsp:cNvSpPr/>
      </dsp:nvSpPr>
      <dsp:spPr>
        <a:xfrm>
          <a:off x="3263" y="877336"/>
          <a:ext cx="1158508" cy="1158508"/>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230" tIns="62230" rIns="62230" bIns="62230" numCol="1" spcCol="1270" anchor="ctr" anchorCtr="0">
          <a:noAutofit/>
        </a:bodyPr>
        <a:lstStyle/>
        <a:p>
          <a:pPr lvl="0" algn="ctr" defTabSz="2178050">
            <a:lnSpc>
              <a:spcPct val="90000"/>
            </a:lnSpc>
            <a:spcBef>
              <a:spcPct val="0"/>
            </a:spcBef>
            <a:spcAft>
              <a:spcPct val="35000"/>
            </a:spcAft>
          </a:pPr>
          <a:endParaRPr lang="en-GB" sz="4900" kern="1200" dirty="0"/>
        </a:p>
      </dsp:txBody>
      <dsp:txXfrm>
        <a:off x="172923" y="1046996"/>
        <a:ext cx="819188" cy="819188"/>
      </dsp:txXfrm>
    </dsp:sp>
    <dsp:sp modelId="{8DDF149E-C0F7-480A-803E-D4956B4DDA3B}">
      <dsp:nvSpPr>
        <dsp:cNvPr id="0" name=""/>
        <dsp:cNvSpPr/>
      </dsp:nvSpPr>
      <dsp:spPr>
        <a:xfrm>
          <a:off x="246550" y="2129915"/>
          <a:ext cx="671935" cy="671935"/>
        </a:xfrm>
        <a:prstGeom prst="mathPlus">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488950">
            <a:lnSpc>
              <a:spcPct val="90000"/>
            </a:lnSpc>
            <a:spcBef>
              <a:spcPct val="0"/>
            </a:spcBef>
            <a:spcAft>
              <a:spcPct val="35000"/>
            </a:spcAft>
          </a:pPr>
          <a:endParaRPr lang="en-GB" sz="1100" kern="1200"/>
        </a:p>
      </dsp:txBody>
      <dsp:txXfrm>
        <a:off x="335615" y="2386863"/>
        <a:ext cx="493805" cy="158039"/>
      </dsp:txXfrm>
    </dsp:sp>
    <dsp:sp modelId="{0A29E570-221E-4125-9429-1CBE64DB4282}">
      <dsp:nvSpPr>
        <dsp:cNvPr id="0" name=""/>
        <dsp:cNvSpPr/>
      </dsp:nvSpPr>
      <dsp:spPr>
        <a:xfrm>
          <a:off x="3263" y="2895922"/>
          <a:ext cx="1158508" cy="1158508"/>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2230" tIns="62230" rIns="62230" bIns="62230" numCol="1" spcCol="1270" anchor="ctr" anchorCtr="0">
          <a:noAutofit/>
        </a:bodyPr>
        <a:lstStyle/>
        <a:p>
          <a:pPr lvl="0" algn="ctr" defTabSz="2178050">
            <a:lnSpc>
              <a:spcPct val="90000"/>
            </a:lnSpc>
            <a:spcBef>
              <a:spcPct val="0"/>
            </a:spcBef>
            <a:spcAft>
              <a:spcPct val="35000"/>
            </a:spcAft>
          </a:pPr>
          <a:endParaRPr lang="en-GB" sz="4900" kern="1200" dirty="0"/>
        </a:p>
      </dsp:txBody>
      <dsp:txXfrm>
        <a:off x="172923" y="3065582"/>
        <a:ext cx="819188" cy="819188"/>
      </dsp:txXfrm>
    </dsp:sp>
    <dsp:sp modelId="{975FC006-05D4-40A0-890E-E764BC93795A}">
      <dsp:nvSpPr>
        <dsp:cNvPr id="0" name=""/>
        <dsp:cNvSpPr/>
      </dsp:nvSpPr>
      <dsp:spPr>
        <a:xfrm>
          <a:off x="1335548" y="2250400"/>
          <a:ext cx="368405" cy="430965"/>
        </a:xfrm>
        <a:prstGeom prst="rightArrow">
          <a:avLst>
            <a:gd name="adj1" fmla="val 60000"/>
            <a:gd name="adj2" fmla="val 5000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en-GB" sz="1800" kern="1200"/>
        </a:p>
      </dsp:txBody>
      <dsp:txXfrm>
        <a:off x="1335548" y="2336593"/>
        <a:ext cx="257884" cy="258579"/>
      </dsp:txXfrm>
    </dsp:sp>
    <dsp:sp modelId="{D5EF0FAC-2E27-470E-9623-642E614F624E}">
      <dsp:nvSpPr>
        <dsp:cNvPr id="0" name=""/>
        <dsp:cNvSpPr/>
      </dsp:nvSpPr>
      <dsp:spPr>
        <a:xfrm>
          <a:off x="1856877" y="1307374"/>
          <a:ext cx="2317017" cy="2317017"/>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en-GB" sz="6500" kern="1200" dirty="0"/>
        </a:p>
      </dsp:txBody>
      <dsp:txXfrm>
        <a:off x="2196196" y="1646693"/>
        <a:ext cx="1638379" cy="1638379"/>
      </dsp:txXfrm>
    </dsp:sp>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FBB5D2-085B-494A-85B8-E5A07108054D}">
      <dsp:nvSpPr>
        <dsp:cNvPr id="0" name=""/>
        <dsp:cNvSpPr/>
      </dsp:nvSpPr>
      <dsp:spPr>
        <a:xfrm rot="4396374">
          <a:off x="1047985" y="808704"/>
          <a:ext cx="3508285" cy="2446591"/>
        </a:xfrm>
        <a:prstGeom prst="swooshArrow">
          <a:avLst>
            <a:gd name="adj1" fmla="val 16310"/>
            <a:gd name="adj2" fmla="val 31370"/>
          </a:avLst>
        </a:prstGeom>
        <a:gradFill rotWithShape="0">
          <a:gsLst>
            <a:gs pos="0">
              <a:schemeClr val="accent2">
                <a:hueOff val="0"/>
                <a:satOff val="0"/>
                <a:lumOff val="0"/>
                <a:alphaOff val="0"/>
                <a:tint val="50000"/>
                <a:satMod val="300000"/>
              </a:schemeClr>
            </a:gs>
            <a:gs pos="35000">
              <a:schemeClr val="accent2">
                <a:hueOff val="0"/>
                <a:satOff val="0"/>
                <a:lumOff val="0"/>
                <a:alphaOff val="0"/>
                <a:tint val="37000"/>
                <a:satMod val="300000"/>
              </a:schemeClr>
            </a:gs>
            <a:gs pos="100000">
              <a:schemeClr val="accent2">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0F96E49F-92A3-4332-A196-EA7B586EF6DE}">
      <dsp:nvSpPr>
        <dsp:cNvPr id="0" name=""/>
        <dsp:cNvSpPr/>
      </dsp:nvSpPr>
      <dsp:spPr>
        <a:xfrm>
          <a:off x="2362199" y="1128166"/>
          <a:ext cx="88595" cy="88595"/>
        </a:xfrm>
        <a:prstGeom prst="ellipse">
          <a:avLst/>
        </a:prstGeom>
        <a:gradFill rotWithShape="0">
          <a:gsLst>
            <a:gs pos="0">
              <a:schemeClr val="accent2">
                <a:tint val="40000"/>
                <a:hueOff val="0"/>
                <a:satOff val="0"/>
                <a:lumOff val="0"/>
                <a:alphaOff val="0"/>
                <a:tint val="50000"/>
                <a:satMod val="300000"/>
              </a:schemeClr>
            </a:gs>
            <a:gs pos="35000">
              <a:schemeClr val="accent2">
                <a:tint val="40000"/>
                <a:hueOff val="0"/>
                <a:satOff val="0"/>
                <a:lumOff val="0"/>
                <a:alphaOff val="0"/>
                <a:tint val="37000"/>
                <a:satMod val="300000"/>
              </a:schemeClr>
            </a:gs>
            <a:gs pos="100000">
              <a:schemeClr val="accent2">
                <a:tint val="40000"/>
                <a:hueOff val="0"/>
                <a:satOff val="0"/>
                <a:lumOff val="0"/>
                <a:alphaOff val="0"/>
                <a:tint val="15000"/>
                <a:satMod val="350000"/>
              </a:schemeClr>
            </a:gs>
          </a:gsLst>
          <a:lin ang="16200000" scaled="1"/>
        </a:gra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 modelId="{078C8812-A3E6-4FDE-BA3C-E48584E65242}">
      <dsp:nvSpPr>
        <dsp:cNvPr id="0" name=""/>
        <dsp:cNvSpPr/>
      </dsp:nvSpPr>
      <dsp:spPr>
        <a:xfrm>
          <a:off x="2968833" y="1617472"/>
          <a:ext cx="88595" cy="88595"/>
        </a:xfrm>
        <a:prstGeom prst="ellipse">
          <a:avLst/>
        </a:prstGeom>
        <a:gradFill rotWithShape="0">
          <a:gsLst>
            <a:gs pos="0">
              <a:schemeClr val="accent2">
                <a:tint val="40000"/>
                <a:hueOff val="0"/>
                <a:satOff val="0"/>
                <a:lumOff val="0"/>
                <a:alphaOff val="0"/>
                <a:tint val="50000"/>
                <a:satMod val="300000"/>
              </a:schemeClr>
            </a:gs>
            <a:gs pos="35000">
              <a:schemeClr val="accent2">
                <a:tint val="40000"/>
                <a:hueOff val="0"/>
                <a:satOff val="0"/>
                <a:lumOff val="0"/>
                <a:alphaOff val="0"/>
                <a:tint val="37000"/>
                <a:satMod val="300000"/>
              </a:schemeClr>
            </a:gs>
            <a:gs pos="100000">
              <a:schemeClr val="accent2">
                <a:tint val="40000"/>
                <a:hueOff val="0"/>
                <a:satOff val="0"/>
                <a:lumOff val="0"/>
                <a:alphaOff val="0"/>
                <a:tint val="15000"/>
                <a:satMod val="350000"/>
              </a:schemeClr>
            </a:gs>
          </a:gsLst>
          <a:lin ang="16200000" scaled="1"/>
        </a:gra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 modelId="{4831B725-459F-45ED-A232-1C879A4FE3FE}">
      <dsp:nvSpPr>
        <dsp:cNvPr id="0" name=""/>
        <dsp:cNvSpPr/>
      </dsp:nvSpPr>
      <dsp:spPr>
        <a:xfrm>
          <a:off x="3423472" y="2189683"/>
          <a:ext cx="88595" cy="88595"/>
        </a:xfrm>
        <a:prstGeom prst="ellipse">
          <a:avLst/>
        </a:prstGeom>
        <a:gradFill rotWithShape="0">
          <a:gsLst>
            <a:gs pos="0">
              <a:schemeClr val="accent2">
                <a:tint val="40000"/>
                <a:hueOff val="0"/>
                <a:satOff val="0"/>
                <a:lumOff val="0"/>
                <a:alphaOff val="0"/>
                <a:tint val="50000"/>
                <a:satMod val="300000"/>
              </a:schemeClr>
            </a:gs>
            <a:gs pos="35000">
              <a:schemeClr val="accent2">
                <a:tint val="40000"/>
                <a:hueOff val="0"/>
                <a:satOff val="0"/>
                <a:lumOff val="0"/>
                <a:alphaOff val="0"/>
                <a:tint val="37000"/>
                <a:satMod val="300000"/>
              </a:schemeClr>
            </a:gs>
            <a:gs pos="100000">
              <a:schemeClr val="accent2">
                <a:tint val="40000"/>
                <a:hueOff val="0"/>
                <a:satOff val="0"/>
                <a:lumOff val="0"/>
                <a:alphaOff val="0"/>
                <a:tint val="15000"/>
                <a:satMod val="350000"/>
              </a:schemeClr>
            </a:gs>
          </a:gsLst>
          <a:lin ang="16200000" scaled="1"/>
        </a:gra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1">
          <a:scrgbClr r="0" g="0" b="0"/>
        </a:lnRef>
        <a:fillRef idx="2">
          <a:scrgbClr r="0" g="0" b="0"/>
        </a:fillRef>
        <a:effectRef idx="1">
          <a:scrgbClr r="0" g="0" b="0"/>
        </a:effectRef>
        <a:fontRef idx="minor"/>
      </dsp:style>
    </dsp:sp>
    <dsp:sp modelId="{2961D184-45AA-417B-B943-2E73D53D9898}">
      <dsp:nvSpPr>
        <dsp:cNvPr id="0" name=""/>
        <dsp:cNvSpPr/>
      </dsp:nvSpPr>
      <dsp:spPr>
        <a:xfrm>
          <a:off x="812799" y="0"/>
          <a:ext cx="1654048" cy="650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b" anchorCtr="0">
          <a:noAutofit/>
        </a:bodyPr>
        <a:lstStyle/>
        <a:p>
          <a:pPr lvl="0" algn="ctr" defTabSz="1600200">
            <a:lnSpc>
              <a:spcPct val="90000"/>
            </a:lnSpc>
            <a:spcBef>
              <a:spcPct val="0"/>
            </a:spcBef>
            <a:spcAft>
              <a:spcPct val="35000"/>
            </a:spcAft>
          </a:pPr>
          <a:r>
            <a:rPr lang="en-GB" sz="3600" b="1" kern="1200" dirty="0" smtClean="0">
              <a:solidFill>
                <a:srgbClr val="00B050"/>
              </a:solidFill>
            </a:rPr>
            <a:t>Purpose</a:t>
          </a:r>
          <a:endParaRPr lang="en-GB" sz="3600" b="1" kern="1200" dirty="0">
            <a:solidFill>
              <a:srgbClr val="00B050"/>
            </a:solidFill>
          </a:endParaRPr>
        </a:p>
      </dsp:txBody>
      <dsp:txXfrm>
        <a:off x="812799" y="0"/>
        <a:ext cx="1654048" cy="650240"/>
      </dsp:txXfrm>
    </dsp:sp>
    <dsp:sp modelId="{96ECBC8B-727D-4BAE-A33E-AC33A476F138}">
      <dsp:nvSpPr>
        <dsp:cNvPr id="0" name=""/>
        <dsp:cNvSpPr/>
      </dsp:nvSpPr>
      <dsp:spPr>
        <a:xfrm>
          <a:off x="2869183" y="847344"/>
          <a:ext cx="2414016" cy="650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l" defTabSz="1600200">
            <a:lnSpc>
              <a:spcPct val="90000"/>
            </a:lnSpc>
            <a:spcBef>
              <a:spcPct val="0"/>
            </a:spcBef>
            <a:spcAft>
              <a:spcPct val="35000"/>
            </a:spcAft>
          </a:pPr>
          <a:endParaRPr lang="en-GB" sz="3600" kern="1200" dirty="0"/>
        </a:p>
      </dsp:txBody>
      <dsp:txXfrm>
        <a:off x="2869183" y="847344"/>
        <a:ext cx="2414016" cy="650240"/>
      </dsp:txXfrm>
    </dsp:sp>
    <dsp:sp modelId="{DE80020C-099A-4376-9E22-FD8287C81D2E}">
      <dsp:nvSpPr>
        <dsp:cNvPr id="0" name=""/>
        <dsp:cNvSpPr/>
      </dsp:nvSpPr>
      <dsp:spPr>
        <a:xfrm>
          <a:off x="812799" y="1336649"/>
          <a:ext cx="1922272" cy="650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r" defTabSz="1600200">
            <a:lnSpc>
              <a:spcPct val="90000"/>
            </a:lnSpc>
            <a:spcBef>
              <a:spcPct val="0"/>
            </a:spcBef>
            <a:spcAft>
              <a:spcPct val="35000"/>
            </a:spcAft>
          </a:pPr>
          <a:endParaRPr lang="en-GB" sz="3600" kern="1200" dirty="0"/>
        </a:p>
      </dsp:txBody>
      <dsp:txXfrm>
        <a:off x="812799" y="1336649"/>
        <a:ext cx="1922272" cy="650240"/>
      </dsp:txXfrm>
    </dsp:sp>
    <dsp:sp modelId="{6DB6FC75-A564-4E71-8259-0FFE1753F773}">
      <dsp:nvSpPr>
        <dsp:cNvPr id="0" name=""/>
        <dsp:cNvSpPr/>
      </dsp:nvSpPr>
      <dsp:spPr>
        <a:xfrm>
          <a:off x="3807968" y="1908860"/>
          <a:ext cx="1475231" cy="650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ctr" anchorCtr="0">
          <a:noAutofit/>
        </a:bodyPr>
        <a:lstStyle/>
        <a:p>
          <a:pPr lvl="0" algn="l" defTabSz="1600200">
            <a:lnSpc>
              <a:spcPct val="90000"/>
            </a:lnSpc>
            <a:spcBef>
              <a:spcPct val="0"/>
            </a:spcBef>
            <a:spcAft>
              <a:spcPct val="35000"/>
            </a:spcAft>
          </a:pPr>
          <a:endParaRPr lang="en-GB" sz="3600" kern="1200" dirty="0"/>
        </a:p>
      </dsp:txBody>
      <dsp:txXfrm>
        <a:off x="3807968" y="1908860"/>
        <a:ext cx="1475231" cy="650240"/>
      </dsp:txXfrm>
    </dsp:sp>
    <dsp:sp modelId="{53985F77-E4BE-4D39-B2E4-2C3484B910AE}">
      <dsp:nvSpPr>
        <dsp:cNvPr id="0" name=""/>
        <dsp:cNvSpPr/>
      </dsp:nvSpPr>
      <dsp:spPr>
        <a:xfrm>
          <a:off x="3047999" y="3413759"/>
          <a:ext cx="2235200" cy="65024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45720" tIns="45720" rIns="45720" bIns="45720" numCol="1" spcCol="1270" anchor="t" anchorCtr="0">
          <a:noAutofit/>
        </a:bodyPr>
        <a:lstStyle/>
        <a:p>
          <a:pPr lvl="0" algn="ctr" defTabSz="1600200">
            <a:lnSpc>
              <a:spcPct val="90000"/>
            </a:lnSpc>
            <a:spcBef>
              <a:spcPct val="0"/>
            </a:spcBef>
            <a:spcAft>
              <a:spcPct val="35000"/>
            </a:spcAft>
          </a:pPr>
          <a:r>
            <a:rPr lang="en-GB" sz="3600" b="1" kern="1200" dirty="0" smtClean="0">
              <a:solidFill>
                <a:srgbClr val="FFC000"/>
              </a:solidFill>
            </a:rPr>
            <a:t>Goal</a:t>
          </a:r>
          <a:endParaRPr lang="en-GB" sz="3600" b="1" kern="1200" dirty="0">
            <a:solidFill>
              <a:srgbClr val="FFC000"/>
            </a:solidFill>
          </a:endParaRPr>
        </a:p>
      </dsp:txBody>
      <dsp:txXfrm>
        <a:off x="3047999" y="3413759"/>
        <a:ext cx="2235200" cy="650240"/>
      </dsp:txXfrm>
    </dsp:sp>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E1352A-197E-4825-A064-7F545161834A}">
      <dsp:nvSpPr>
        <dsp:cNvPr id="0" name=""/>
        <dsp:cNvSpPr/>
      </dsp:nvSpPr>
      <dsp:spPr>
        <a:xfrm>
          <a:off x="1190185" y="196356"/>
          <a:ext cx="3896922" cy="1353349"/>
        </a:xfrm>
        <a:prstGeom prst="ellipse">
          <a:avLst/>
        </a:prstGeom>
        <a:solidFill>
          <a:schemeClr val="accent5">
            <a:tint val="50000"/>
            <a:alpha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02F9253-A7B1-401B-8718-9C70C42D3424}">
      <dsp:nvSpPr>
        <dsp:cNvPr id="0" name=""/>
        <dsp:cNvSpPr/>
      </dsp:nvSpPr>
      <dsp:spPr>
        <a:xfrm>
          <a:off x="2767079" y="3510250"/>
          <a:ext cx="755217" cy="483339"/>
        </a:xfrm>
        <a:prstGeom prst="downArrow">
          <a:avLst/>
        </a:prstGeom>
        <a:solidFill>
          <a:schemeClr val="accent5">
            <a:tint val="4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E53019C-655B-4C6F-8E98-03A74C481A5C}">
      <dsp:nvSpPr>
        <dsp:cNvPr id="0" name=""/>
        <dsp:cNvSpPr/>
      </dsp:nvSpPr>
      <dsp:spPr>
        <a:xfrm>
          <a:off x="1332165" y="3896922"/>
          <a:ext cx="3625044" cy="9062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27584" tIns="227584" rIns="227584" bIns="227584" numCol="1" spcCol="1270" anchor="ctr" anchorCtr="0">
          <a:noAutofit/>
        </a:bodyPr>
        <a:lstStyle/>
        <a:p>
          <a:pPr lvl="0" algn="ctr" defTabSz="1422400">
            <a:lnSpc>
              <a:spcPct val="90000"/>
            </a:lnSpc>
            <a:spcBef>
              <a:spcPct val="0"/>
            </a:spcBef>
            <a:spcAft>
              <a:spcPct val="35000"/>
            </a:spcAft>
          </a:pPr>
          <a:endParaRPr lang="en-GB" sz="3200" kern="1200" dirty="0"/>
        </a:p>
      </dsp:txBody>
      <dsp:txXfrm>
        <a:off x="1332165" y="3896922"/>
        <a:ext cx="3625044" cy="906261"/>
      </dsp:txXfrm>
    </dsp:sp>
    <dsp:sp modelId="{3C319035-3D3B-4094-B48C-13945514FD87}">
      <dsp:nvSpPr>
        <dsp:cNvPr id="0" name=""/>
        <dsp:cNvSpPr/>
      </dsp:nvSpPr>
      <dsp:spPr>
        <a:xfrm>
          <a:off x="2606973" y="1654228"/>
          <a:ext cx="1359391" cy="1359391"/>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3660" tIns="73660" rIns="73660" bIns="73660" numCol="1" spcCol="1270" anchor="ctr" anchorCtr="0">
          <a:noAutofit/>
        </a:bodyPr>
        <a:lstStyle/>
        <a:p>
          <a:pPr lvl="0" algn="ctr" defTabSz="2578100">
            <a:lnSpc>
              <a:spcPct val="90000"/>
            </a:lnSpc>
            <a:spcBef>
              <a:spcPct val="0"/>
            </a:spcBef>
            <a:spcAft>
              <a:spcPct val="35000"/>
            </a:spcAft>
          </a:pPr>
          <a:endParaRPr lang="en-GB" sz="5800" kern="1200" dirty="0"/>
        </a:p>
      </dsp:txBody>
      <dsp:txXfrm>
        <a:off x="2806051" y="1853306"/>
        <a:ext cx="961235" cy="961235"/>
      </dsp:txXfrm>
    </dsp:sp>
    <dsp:sp modelId="{EC570927-38AE-40A8-A750-C5390310FFC3}">
      <dsp:nvSpPr>
        <dsp:cNvPr id="0" name=""/>
        <dsp:cNvSpPr/>
      </dsp:nvSpPr>
      <dsp:spPr>
        <a:xfrm>
          <a:off x="1634253" y="634382"/>
          <a:ext cx="1359391" cy="1359391"/>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3660" tIns="73660" rIns="73660" bIns="73660" numCol="1" spcCol="1270" anchor="ctr" anchorCtr="0">
          <a:noAutofit/>
        </a:bodyPr>
        <a:lstStyle/>
        <a:p>
          <a:pPr lvl="0" algn="ctr" defTabSz="2578100">
            <a:lnSpc>
              <a:spcPct val="90000"/>
            </a:lnSpc>
            <a:spcBef>
              <a:spcPct val="0"/>
            </a:spcBef>
            <a:spcAft>
              <a:spcPct val="35000"/>
            </a:spcAft>
          </a:pPr>
          <a:endParaRPr lang="en-GB" sz="5800" kern="1200" dirty="0"/>
        </a:p>
      </dsp:txBody>
      <dsp:txXfrm>
        <a:off x="1833331" y="833460"/>
        <a:ext cx="961235" cy="961235"/>
      </dsp:txXfrm>
    </dsp:sp>
    <dsp:sp modelId="{185DFCFD-63FB-4D53-B2D0-AF3432599F3F}">
      <dsp:nvSpPr>
        <dsp:cNvPr id="0" name=""/>
        <dsp:cNvSpPr/>
      </dsp:nvSpPr>
      <dsp:spPr>
        <a:xfrm>
          <a:off x="3023853" y="305712"/>
          <a:ext cx="1359391" cy="1359391"/>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3660" tIns="73660" rIns="73660" bIns="73660" numCol="1" spcCol="1270" anchor="ctr" anchorCtr="0">
          <a:noAutofit/>
        </a:bodyPr>
        <a:lstStyle/>
        <a:p>
          <a:pPr lvl="0" algn="ctr" defTabSz="2578100">
            <a:lnSpc>
              <a:spcPct val="90000"/>
            </a:lnSpc>
            <a:spcBef>
              <a:spcPct val="0"/>
            </a:spcBef>
            <a:spcAft>
              <a:spcPct val="35000"/>
            </a:spcAft>
          </a:pPr>
          <a:endParaRPr lang="en-GB" sz="5800" kern="1200" dirty="0"/>
        </a:p>
      </dsp:txBody>
      <dsp:txXfrm>
        <a:off x="3222931" y="504790"/>
        <a:ext cx="961235" cy="961235"/>
      </dsp:txXfrm>
    </dsp:sp>
    <dsp:sp modelId="{9439B38A-7B25-4F85-86D4-468F10A46AC0}">
      <dsp:nvSpPr>
        <dsp:cNvPr id="0" name=""/>
        <dsp:cNvSpPr/>
      </dsp:nvSpPr>
      <dsp:spPr>
        <a:xfrm>
          <a:off x="1030078" y="30208"/>
          <a:ext cx="4229218" cy="3383374"/>
        </a:xfrm>
        <a:prstGeom prst="funnel">
          <a:avLst/>
        </a:prstGeom>
        <a:solidFill>
          <a:schemeClr val="lt1">
            <a:alpha val="40000"/>
            <a:hueOff val="0"/>
            <a:satOff val="0"/>
            <a:lumOff val="0"/>
            <a:alphaOff val="0"/>
          </a:schemeClr>
        </a:solidFill>
        <a:ln w="9525"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sp>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F900301-E79A-4117-A71E-A0A80898F19F}">
      <dsp:nvSpPr>
        <dsp:cNvPr id="0" name=""/>
        <dsp:cNvSpPr/>
      </dsp:nvSpPr>
      <dsp:spPr>
        <a:xfrm>
          <a:off x="2214607" y="1311046"/>
          <a:ext cx="1666396" cy="1441500"/>
        </a:xfrm>
        <a:prstGeom prst="hexagon">
          <a:avLst>
            <a:gd name="adj" fmla="val 28570"/>
            <a:gd name="vf" fmla="val 11547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3660" tIns="73660" rIns="73660" bIns="73660" numCol="1" spcCol="1270" anchor="ctr" anchorCtr="0">
          <a:noAutofit/>
        </a:bodyPr>
        <a:lstStyle/>
        <a:p>
          <a:pPr lvl="0" algn="ctr" defTabSz="2578100">
            <a:lnSpc>
              <a:spcPct val="90000"/>
            </a:lnSpc>
            <a:spcBef>
              <a:spcPct val="0"/>
            </a:spcBef>
            <a:spcAft>
              <a:spcPct val="35000"/>
            </a:spcAft>
          </a:pPr>
          <a:endParaRPr lang="en-GB" sz="5800" kern="1200" dirty="0"/>
        </a:p>
      </dsp:txBody>
      <dsp:txXfrm>
        <a:off x="2490752" y="1549923"/>
        <a:ext cx="1114106" cy="963746"/>
      </dsp:txXfrm>
    </dsp:sp>
    <dsp:sp modelId="{51915EDE-F2AF-487B-9FC8-E95945718EC6}">
      <dsp:nvSpPr>
        <dsp:cNvPr id="0" name=""/>
        <dsp:cNvSpPr/>
      </dsp:nvSpPr>
      <dsp:spPr>
        <a:xfrm>
          <a:off x="3258092" y="621385"/>
          <a:ext cx="628726" cy="541731"/>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F03ED9B-66BB-4B3F-AA56-C0D1EA8591B0}">
      <dsp:nvSpPr>
        <dsp:cNvPr id="0" name=""/>
        <dsp:cNvSpPr/>
      </dsp:nvSpPr>
      <dsp:spPr>
        <a:xfrm>
          <a:off x="2368106" y="0"/>
          <a:ext cx="1365600" cy="1181404"/>
        </a:xfrm>
        <a:prstGeom prst="hexagon">
          <a:avLst>
            <a:gd name="adj" fmla="val 28570"/>
            <a:gd name="vf" fmla="val 11547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690" tIns="59690" rIns="59690" bIns="59690" numCol="1" spcCol="1270" anchor="ctr" anchorCtr="0">
          <a:noAutofit/>
        </a:bodyPr>
        <a:lstStyle/>
        <a:p>
          <a:pPr lvl="0" algn="ctr" defTabSz="2089150">
            <a:lnSpc>
              <a:spcPct val="90000"/>
            </a:lnSpc>
            <a:spcBef>
              <a:spcPct val="0"/>
            </a:spcBef>
            <a:spcAft>
              <a:spcPct val="35000"/>
            </a:spcAft>
          </a:pPr>
          <a:endParaRPr lang="en-GB" sz="4700" kern="1200" dirty="0"/>
        </a:p>
      </dsp:txBody>
      <dsp:txXfrm>
        <a:off x="2594415" y="195784"/>
        <a:ext cx="912982" cy="789836"/>
      </dsp:txXfrm>
    </dsp:sp>
    <dsp:sp modelId="{ABB2586C-6BD1-4E14-996D-32CCC4B243A1}">
      <dsp:nvSpPr>
        <dsp:cNvPr id="0" name=""/>
        <dsp:cNvSpPr/>
      </dsp:nvSpPr>
      <dsp:spPr>
        <a:xfrm>
          <a:off x="3991865" y="1634134"/>
          <a:ext cx="628726" cy="541731"/>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B42E851-FD35-4174-8E3D-02903AEAF592}">
      <dsp:nvSpPr>
        <dsp:cNvPr id="0" name=""/>
        <dsp:cNvSpPr/>
      </dsp:nvSpPr>
      <dsp:spPr>
        <a:xfrm>
          <a:off x="3620521" y="726643"/>
          <a:ext cx="1365600" cy="1181404"/>
        </a:xfrm>
        <a:prstGeom prst="hexagon">
          <a:avLst>
            <a:gd name="adj" fmla="val 28570"/>
            <a:gd name="vf" fmla="val 115470"/>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690" tIns="59690" rIns="59690" bIns="59690" numCol="1" spcCol="1270" anchor="ctr" anchorCtr="0">
          <a:noAutofit/>
        </a:bodyPr>
        <a:lstStyle/>
        <a:p>
          <a:pPr lvl="0" algn="ctr" defTabSz="2089150">
            <a:lnSpc>
              <a:spcPct val="90000"/>
            </a:lnSpc>
            <a:spcBef>
              <a:spcPct val="0"/>
            </a:spcBef>
            <a:spcAft>
              <a:spcPct val="35000"/>
            </a:spcAft>
          </a:pPr>
          <a:endParaRPr lang="en-GB" sz="4700" kern="1200" dirty="0"/>
        </a:p>
      </dsp:txBody>
      <dsp:txXfrm>
        <a:off x="3846830" y="922427"/>
        <a:ext cx="912982" cy="789836"/>
      </dsp:txXfrm>
    </dsp:sp>
    <dsp:sp modelId="{5E000B81-CB26-4620-B85C-2C53C94104AC}">
      <dsp:nvSpPr>
        <dsp:cNvPr id="0" name=""/>
        <dsp:cNvSpPr/>
      </dsp:nvSpPr>
      <dsp:spPr>
        <a:xfrm>
          <a:off x="3482139" y="2777337"/>
          <a:ext cx="628726" cy="541731"/>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6048730-E19C-43A8-B0E1-9F4FB91DD1D0}">
      <dsp:nvSpPr>
        <dsp:cNvPr id="0" name=""/>
        <dsp:cNvSpPr/>
      </dsp:nvSpPr>
      <dsp:spPr>
        <a:xfrm>
          <a:off x="3620521" y="2155139"/>
          <a:ext cx="1365600" cy="1181404"/>
        </a:xfrm>
        <a:prstGeom prst="hexagon">
          <a:avLst>
            <a:gd name="adj" fmla="val 28570"/>
            <a:gd name="vf" fmla="val 115470"/>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690" tIns="59690" rIns="59690" bIns="59690" numCol="1" spcCol="1270" anchor="ctr" anchorCtr="0">
          <a:noAutofit/>
        </a:bodyPr>
        <a:lstStyle/>
        <a:p>
          <a:pPr lvl="0" algn="ctr" defTabSz="2089150">
            <a:lnSpc>
              <a:spcPct val="90000"/>
            </a:lnSpc>
            <a:spcBef>
              <a:spcPct val="0"/>
            </a:spcBef>
            <a:spcAft>
              <a:spcPct val="35000"/>
            </a:spcAft>
          </a:pPr>
          <a:endParaRPr lang="en-GB" sz="4700" kern="1200" dirty="0"/>
        </a:p>
      </dsp:txBody>
      <dsp:txXfrm>
        <a:off x="3846830" y="2350923"/>
        <a:ext cx="912982" cy="789836"/>
      </dsp:txXfrm>
    </dsp:sp>
    <dsp:sp modelId="{57B288B3-14DE-4E62-B780-7C2659D04917}">
      <dsp:nvSpPr>
        <dsp:cNvPr id="0" name=""/>
        <dsp:cNvSpPr/>
      </dsp:nvSpPr>
      <dsp:spPr>
        <a:xfrm>
          <a:off x="2217708" y="2896006"/>
          <a:ext cx="628726" cy="541731"/>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18E979CF-F6CE-4783-B3C2-E4ACD3864F47}">
      <dsp:nvSpPr>
        <dsp:cNvPr id="0" name=""/>
        <dsp:cNvSpPr/>
      </dsp:nvSpPr>
      <dsp:spPr>
        <a:xfrm>
          <a:off x="2368106" y="2882595"/>
          <a:ext cx="1365600" cy="1181404"/>
        </a:xfrm>
        <a:prstGeom prst="hexagon">
          <a:avLst>
            <a:gd name="adj" fmla="val 28570"/>
            <a:gd name="vf" fmla="val 11547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690" tIns="59690" rIns="59690" bIns="59690" numCol="1" spcCol="1270" anchor="ctr" anchorCtr="0">
          <a:noAutofit/>
        </a:bodyPr>
        <a:lstStyle/>
        <a:p>
          <a:pPr lvl="0" algn="ctr" defTabSz="2089150">
            <a:lnSpc>
              <a:spcPct val="90000"/>
            </a:lnSpc>
            <a:spcBef>
              <a:spcPct val="0"/>
            </a:spcBef>
            <a:spcAft>
              <a:spcPct val="35000"/>
            </a:spcAft>
          </a:pPr>
          <a:endParaRPr lang="en-GB" sz="4700" kern="1200" dirty="0"/>
        </a:p>
      </dsp:txBody>
      <dsp:txXfrm>
        <a:off x="2594415" y="3078379"/>
        <a:ext cx="912982" cy="789836"/>
      </dsp:txXfrm>
    </dsp:sp>
    <dsp:sp modelId="{B0B1C585-B768-4592-B44C-A5B643FAD39C}">
      <dsp:nvSpPr>
        <dsp:cNvPr id="0" name=""/>
        <dsp:cNvSpPr/>
      </dsp:nvSpPr>
      <dsp:spPr>
        <a:xfrm>
          <a:off x="1471919" y="1883664"/>
          <a:ext cx="628726" cy="541731"/>
        </a:xfrm>
        <a:prstGeom prst="hexagon">
          <a:avLst>
            <a:gd name="adj" fmla="val 28900"/>
            <a:gd name="vf" fmla="val 115470"/>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A419DD5B-33AB-47F1-8419-3578478592EF}">
      <dsp:nvSpPr>
        <dsp:cNvPr id="0" name=""/>
        <dsp:cNvSpPr/>
      </dsp:nvSpPr>
      <dsp:spPr>
        <a:xfrm>
          <a:off x="1109878" y="2155952"/>
          <a:ext cx="1365600" cy="1181404"/>
        </a:xfrm>
        <a:prstGeom prst="hexagon">
          <a:avLst>
            <a:gd name="adj" fmla="val 28570"/>
            <a:gd name="vf" fmla="val 11547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690" tIns="59690" rIns="59690" bIns="59690" numCol="1" spcCol="1270" anchor="ctr" anchorCtr="0">
          <a:noAutofit/>
        </a:bodyPr>
        <a:lstStyle/>
        <a:p>
          <a:pPr lvl="0" algn="ctr" defTabSz="2089150">
            <a:lnSpc>
              <a:spcPct val="90000"/>
            </a:lnSpc>
            <a:spcBef>
              <a:spcPct val="0"/>
            </a:spcBef>
            <a:spcAft>
              <a:spcPct val="35000"/>
            </a:spcAft>
          </a:pPr>
          <a:endParaRPr lang="en-GB" sz="4700" kern="1200" dirty="0"/>
        </a:p>
      </dsp:txBody>
      <dsp:txXfrm>
        <a:off x="1336187" y="2351736"/>
        <a:ext cx="912982" cy="789836"/>
      </dsp:txXfrm>
    </dsp:sp>
    <dsp:sp modelId="{658CAAE8-26CD-429F-8BBE-81DCF2E2CE3F}">
      <dsp:nvSpPr>
        <dsp:cNvPr id="0" name=""/>
        <dsp:cNvSpPr/>
      </dsp:nvSpPr>
      <dsp:spPr>
        <a:xfrm>
          <a:off x="1109878" y="725017"/>
          <a:ext cx="1365600" cy="1181404"/>
        </a:xfrm>
        <a:prstGeom prst="hexagon">
          <a:avLst>
            <a:gd name="adj" fmla="val 28570"/>
            <a:gd name="vf" fmla="val 115470"/>
          </a:avLst>
        </a:prstGeom>
        <a:solidFill>
          <a:srgbClr val="FFFF00"/>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9690" tIns="59690" rIns="59690" bIns="59690" numCol="1" spcCol="1270" anchor="ctr" anchorCtr="0">
          <a:noAutofit/>
        </a:bodyPr>
        <a:lstStyle/>
        <a:p>
          <a:pPr lvl="0" algn="ctr" defTabSz="2089150">
            <a:lnSpc>
              <a:spcPct val="90000"/>
            </a:lnSpc>
            <a:spcBef>
              <a:spcPct val="0"/>
            </a:spcBef>
            <a:spcAft>
              <a:spcPct val="35000"/>
            </a:spcAft>
          </a:pPr>
          <a:endParaRPr lang="en-GB" sz="4700" kern="1200" dirty="0"/>
        </a:p>
      </dsp:txBody>
      <dsp:txXfrm>
        <a:off x="1336187" y="920801"/>
        <a:ext cx="912982" cy="789836"/>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091E66A-6B94-420C-8C7A-85A3B82E4A46}">
      <dsp:nvSpPr>
        <dsp:cNvPr id="0" name=""/>
        <dsp:cNvSpPr/>
      </dsp:nvSpPr>
      <dsp:spPr>
        <a:xfrm>
          <a:off x="0" y="1200641"/>
          <a:ext cx="4268404" cy="1646941"/>
        </a:xfrm>
        <a:prstGeom prst="rightArrow">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7A1A947-60E5-4250-9C4F-6E9BBE3D3FC9}">
      <dsp:nvSpPr>
        <dsp:cNvPr id="0" name=""/>
        <dsp:cNvSpPr/>
      </dsp:nvSpPr>
      <dsp:spPr>
        <a:xfrm>
          <a:off x="3308013" y="1612376"/>
          <a:ext cx="533550" cy="8234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72720" rIns="0" bIns="172720" numCol="1" spcCol="1270" anchor="ctr" anchorCtr="0">
          <a:noAutofit/>
        </a:bodyPr>
        <a:lstStyle/>
        <a:p>
          <a:pPr lvl="0" algn="ctr" defTabSz="755650">
            <a:lnSpc>
              <a:spcPct val="90000"/>
            </a:lnSpc>
            <a:spcBef>
              <a:spcPct val="0"/>
            </a:spcBef>
            <a:spcAft>
              <a:spcPct val="35000"/>
            </a:spcAft>
          </a:pPr>
          <a:endParaRPr lang="en-GB" sz="1700" kern="1200" dirty="0"/>
        </a:p>
      </dsp:txBody>
      <dsp:txXfrm>
        <a:off x="3308013" y="1612376"/>
        <a:ext cx="533550" cy="823470"/>
      </dsp:txXfrm>
    </dsp:sp>
    <dsp:sp modelId="{0BE64727-F15F-4311-9CF8-97FFDBBCA3DA}">
      <dsp:nvSpPr>
        <dsp:cNvPr id="0" name=""/>
        <dsp:cNvSpPr/>
      </dsp:nvSpPr>
      <dsp:spPr>
        <a:xfrm>
          <a:off x="2667752" y="1612376"/>
          <a:ext cx="533550" cy="8234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72720" rIns="0" bIns="172720" numCol="1" spcCol="1270" anchor="ctr" anchorCtr="0">
          <a:noAutofit/>
        </a:bodyPr>
        <a:lstStyle/>
        <a:p>
          <a:pPr lvl="0" algn="ctr" defTabSz="755650">
            <a:lnSpc>
              <a:spcPct val="90000"/>
            </a:lnSpc>
            <a:spcBef>
              <a:spcPct val="0"/>
            </a:spcBef>
            <a:spcAft>
              <a:spcPct val="35000"/>
            </a:spcAft>
          </a:pPr>
          <a:endParaRPr lang="en-GB" sz="1700" kern="1200" dirty="0"/>
        </a:p>
      </dsp:txBody>
      <dsp:txXfrm>
        <a:off x="2667752" y="1612376"/>
        <a:ext cx="533550" cy="823470"/>
      </dsp:txXfrm>
    </dsp:sp>
    <dsp:sp modelId="{54C95E1B-29E7-4B77-8A37-1BE7A5947F36}">
      <dsp:nvSpPr>
        <dsp:cNvPr id="0" name=""/>
        <dsp:cNvSpPr/>
      </dsp:nvSpPr>
      <dsp:spPr>
        <a:xfrm>
          <a:off x="346834" y="1612376"/>
          <a:ext cx="2214207" cy="8234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172720" rIns="0" bIns="172720" numCol="1" spcCol="1270" anchor="ctr" anchorCtr="0">
          <a:noAutofit/>
        </a:bodyPr>
        <a:lstStyle/>
        <a:p>
          <a:pPr lvl="0" algn="ctr" defTabSz="755650">
            <a:lnSpc>
              <a:spcPct val="90000"/>
            </a:lnSpc>
            <a:spcBef>
              <a:spcPct val="0"/>
            </a:spcBef>
            <a:spcAft>
              <a:spcPct val="35000"/>
            </a:spcAft>
          </a:pPr>
          <a:r>
            <a:rPr lang="en-GB" sz="1700" b="1" kern="1200" dirty="0" smtClean="0">
              <a:solidFill>
                <a:schemeClr val="bg1"/>
              </a:solidFill>
            </a:rPr>
            <a:t>One side of the argument is…</a:t>
          </a:r>
          <a:endParaRPr lang="en-GB" sz="1700" b="1" kern="1200" dirty="0">
            <a:solidFill>
              <a:schemeClr val="bg1"/>
            </a:solidFill>
          </a:endParaRPr>
        </a:p>
      </dsp:txBody>
      <dsp:txXfrm>
        <a:off x="346834" y="1612376"/>
        <a:ext cx="2214207" cy="823470"/>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C9B7E65-4489-4BA4-BD6D-9B3EA1805E6D}">
      <dsp:nvSpPr>
        <dsp:cNvPr id="0" name=""/>
        <dsp:cNvSpPr/>
      </dsp:nvSpPr>
      <dsp:spPr>
        <a:xfrm>
          <a:off x="536339" y="1166724"/>
          <a:ext cx="3218039" cy="1730551"/>
        </a:xfrm>
        <a:prstGeom prst="round2DiagRect">
          <a:avLst>
            <a:gd name="adj1" fmla="val 0"/>
            <a:gd name="adj2" fmla="val 16670"/>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sp>
    <dsp:sp modelId="{9924A219-7A03-4A6F-B961-E32C37231D3A}">
      <dsp:nvSpPr>
        <dsp:cNvPr id="0" name=""/>
        <dsp:cNvSpPr/>
      </dsp:nvSpPr>
      <dsp:spPr>
        <a:xfrm>
          <a:off x="2145359" y="1350267"/>
          <a:ext cx="429" cy="1363464"/>
        </a:xfrm>
        <a:prstGeom prst="line">
          <a:avLst/>
        </a:prstGeom>
        <a:gradFill rotWithShape="0">
          <a:gsLst>
            <a:gs pos="0">
              <a:schemeClr val="accent5">
                <a:hueOff val="0"/>
                <a:satOff val="0"/>
                <a:lumOff val="0"/>
                <a:alphaOff val="0"/>
                <a:tint val="50000"/>
                <a:satMod val="300000"/>
              </a:schemeClr>
            </a:gs>
            <a:gs pos="35000">
              <a:schemeClr val="accent5">
                <a:hueOff val="0"/>
                <a:satOff val="0"/>
                <a:lumOff val="0"/>
                <a:alphaOff val="0"/>
                <a:tint val="37000"/>
                <a:satMod val="300000"/>
              </a:schemeClr>
            </a:gs>
            <a:gs pos="100000">
              <a:schemeClr val="accent5">
                <a:hueOff val="0"/>
                <a:satOff val="0"/>
                <a:lumOff val="0"/>
                <a:alphaOff val="0"/>
                <a:tint val="15000"/>
                <a:satMod val="350000"/>
              </a:schemeClr>
            </a:gs>
          </a:gsLst>
          <a:lin ang="16200000" scaled="1"/>
        </a:gradFill>
        <a:ln w="9525" cap="flat" cmpd="sng" algn="ctr">
          <a:solidFill>
            <a:schemeClr val="accent5">
              <a:tint val="50000"/>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2">
          <a:scrgbClr r="0" g="0" b="0"/>
        </a:fillRef>
        <a:effectRef idx="1">
          <a:scrgbClr r="0" g="0" b="0"/>
        </a:effectRef>
        <a:fontRef idx="minor"/>
      </dsp:style>
    </dsp:sp>
    <dsp:sp modelId="{980D0167-08E1-4DDE-A9E0-ACCD2DF64DEB}">
      <dsp:nvSpPr>
        <dsp:cNvPr id="0" name=""/>
        <dsp:cNvSpPr/>
      </dsp:nvSpPr>
      <dsp:spPr>
        <a:xfrm>
          <a:off x="643607" y="1297826"/>
          <a:ext cx="1394483" cy="146834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lvl="0" algn="l" defTabSz="2889250">
            <a:lnSpc>
              <a:spcPct val="90000"/>
            </a:lnSpc>
            <a:spcBef>
              <a:spcPct val="0"/>
            </a:spcBef>
            <a:spcAft>
              <a:spcPct val="35000"/>
            </a:spcAft>
          </a:pPr>
          <a:endParaRPr lang="en-GB" sz="6500" kern="1200" dirty="0"/>
        </a:p>
      </dsp:txBody>
      <dsp:txXfrm>
        <a:off x="643607" y="1297826"/>
        <a:ext cx="1394483" cy="1468346"/>
      </dsp:txXfrm>
    </dsp:sp>
    <dsp:sp modelId="{9CFFAA5A-8E0F-4D8B-A41D-B1A5B2E682FC}">
      <dsp:nvSpPr>
        <dsp:cNvPr id="0" name=""/>
        <dsp:cNvSpPr/>
      </dsp:nvSpPr>
      <dsp:spPr>
        <a:xfrm>
          <a:off x="2252627" y="1297826"/>
          <a:ext cx="1394483" cy="1468346"/>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247650" tIns="247650" rIns="247650" bIns="247650" numCol="1" spcCol="1270" anchor="t" anchorCtr="0">
          <a:noAutofit/>
        </a:bodyPr>
        <a:lstStyle/>
        <a:p>
          <a:pPr lvl="0" algn="l" defTabSz="2889250">
            <a:lnSpc>
              <a:spcPct val="90000"/>
            </a:lnSpc>
            <a:spcBef>
              <a:spcPct val="0"/>
            </a:spcBef>
            <a:spcAft>
              <a:spcPct val="35000"/>
            </a:spcAft>
          </a:pPr>
          <a:endParaRPr lang="en-GB" sz="6500" kern="1200" dirty="0"/>
        </a:p>
      </dsp:txBody>
      <dsp:txXfrm>
        <a:off x="2252627" y="1297826"/>
        <a:ext cx="1394483" cy="1468346"/>
      </dsp:txXfrm>
    </dsp:sp>
    <dsp:sp modelId="{19623096-5789-4362-9265-732852EC5C66}">
      <dsp:nvSpPr>
        <dsp:cNvPr id="0" name=""/>
        <dsp:cNvSpPr/>
      </dsp:nvSpPr>
      <dsp:spPr>
        <a:xfrm rot="16200000">
          <a:off x="-675767" y="1396743"/>
          <a:ext cx="1887874" cy="536339"/>
        </a:xfrm>
        <a:prstGeom prst="rightArrow">
          <a:avLst>
            <a:gd name="adj1" fmla="val 49830"/>
            <a:gd name="adj2" fmla="val 60660"/>
          </a:avLst>
        </a:prstGeom>
        <a:solidFill>
          <a:schemeClr val="accent5">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txBody>
        <a:bodyPr spcFirstLastPara="0" vert="horz" wrap="square" lIns="45720" tIns="45720" rIns="45720" bIns="45720" numCol="1" spcCol="1270" anchor="ctr" anchorCtr="0">
          <a:noAutofit/>
        </a:bodyPr>
        <a:lstStyle/>
        <a:p>
          <a:pPr lvl="0" algn="r" defTabSz="533400">
            <a:lnSpc>
              <a:spcPct val="90000"/>
            </a:lnSpc>
            <a:spcBef>
              <a:spcPct val="0"/>
            </a:spcBef>
            <a:spcAft>
              <a:spcPct val="35000"/>
            </a:spcAft>
          </a:pPr>
          <a:endParaRPr lang="en-GB" sz="1200" kern="1200" dirty="0"/>
        </a:p>
      </dsp:txBody>
      <dsp:txXfrm>
        <a:off x="-594708" y="1612344"/>
        <a:ext cx="1725755" cy="267257"/>
      </dsp:txXfrm>
    </dsp:sp>
    <dsp:sp modelId="{F998522B-BD9B-4C00-9F23-77570A2A67F7}">
      <dsp:nvSpPr>
        <dsp:cNvPr id="0" name=""/>
        <dsp:cNvSpPr/>
      </dsp:nvSpPr>
      <dsp:spPr>
        <a:xfrm rot="5400000">
          <a:off x="3078611" y="2130916"/>
          <a:ext cx="1887874" cy="536339"/>
        </a:xfrm>
        <a:prstGeom prst="rightArrow">
          <a:avLst>
            <a:gd name="adj1" fmla="val 49830"/>
            <a:gd name="adj2" fmla="val 60660"/>
          </a:avLst>
        </a:prstGeom>
        <a:solidFill>
          <a:schemeClr val="accent5">
            <a:tint val="50000"/>
            <a:hueOff val="-10774846"/>
            <a:satOff val="46375"/>
            <a:lumOff val="12537"/>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txBody>
        <a:bodyPr spcFirstLastPara="0" vert="horz" wrap="square" lIns="45720" tIns="45720" rIns="45720" bIns="45720" numCol="1" spcCol="1270" anchor="ctr" anchorCtr="0">
          <a:noAutofit/>
        </a:bodyPr>
        <a:lstStyle/>
        <a:p>
          <a:pPr lvl="0" algn="r" defTabSz="533400">
            <a:lnSpc>
              <a:spcPct val="90000"/>
            </a:lnSpc>
            <a:spcBef>
              <a:spcPct val="0"/>
            </a:spcBef>
            <a:spcAft>
              <a:spcPct val="35000"/>
            </a:spcAft>
          </a:pPr>
          <a:endParaRPr lang="en-GB" sz="1200" kern="1200" dirty="0"/>
        </a:p>
      </dsp:txBody>
      <dsp:txXfrm>
        <a:off x="3159671" y="2184398"/>
        <a:ext cx="1725755" cy="267257"/>
      </dsp:txXfrm>
    </dsp:sp>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61CEA90-7485-4D8E-A2A8-10C63FE1ECC2}">
      <dsp:nvSpPr>
        <dsp:cNvPr id="0" name=""/>
        <dsp:cNvSpPr/>
      </dsp:nvSpPr>
      <dsp:spPr>
        <a:xfrm rot="16200000">
          <a:off x="907044" y="1233870"/>
          <a:ext cx="2612745" cy="1596664"/>
        </a:xfrm>
        <a:prstGeom prst="round2SameRect">
          <a:avLst>
            <a:gd name="adj1" fmla="val 16670"/>
            <a:gd name="adj2" fmla="val 0"/>
          </a:avLst>
        </a:prstGeom>
        <a:gradFill rotWithShape="0">
          <a:gsLst>
            <a:gs pos="0">
              <a:schemeClr val="accent5">
                <a:tint val="50000"/>
                <a:hueOff val="0"/>
                <a:satOff val="0"/>
                <a:lumOff val="0"/>
                <a:alphaOff val="0"/>
                <a:shade val="51000"/>
                <a:satMod val="130000"/>
              </a:schemeClr>
            </a:gs>
            <a:gs pos="80000">
              <a:schemeClr val="accent5">
                <a:tint val="50000"/>
                <a:hueOff val="0"/>
                <a:satOff val="0"/>
                <a:lumOff val="0"/>
                <a:alphaOff val="0"/>
                <a:shade val="93000"/>
                <a:satMod val="130000"/>
              </a:schemeClr>
            </a:gs>
            <a:gs pos="100000">
              <a:schemeClr val="accent5">
                <a:tint val="50000"/>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88900" h="88900"/>
          <a:bevelB w="88900" h="31750" prst="angle"/>
        </a:sp3d>
      </dsp:spPr>
      <dsp:style>
        <a:lnRef idx="0">
          <a:scrgbClr r="0" g="0" b="0"/>
        </a:lnRef>
        <a:fillRef idx="3">
          <a:scrgbClr r="0" g="0" b="0"/>
        </a:fillRef>
        <a:effectRef idx="2">
          <a:scrgbClr r="0" g="0" b="0"/>
        </a:effectRef>
        <a:fontRef idx="minor"/>
      </dsp:style>
      <dsp:txBody>
        <a:bodyPr spcFirstLastPara="0" vert="horz" wrap="square" lIns="247650" tIns="412750" rIns="371475" bIns="412750" numCol="1" spcCol="1270" anchor="t" anchorCtr="0">
          <a:noAutofit/>
        </a:bodyPr>
        <a:lstStyle/>
        <a:p>
          <a:pPr lvl="0" algn="l" defTabSz="2889250">
            <a:lnSpc>
              <a:spcPct val="90000"/>
            </a:lnSpc>
            <a:spcBef>
              <a:spcPct val="0"/>
            </a:spcBef>
            <a:spcAft>
              <a:spcPct val="35000"/>
            </a:spcAft>
          </a:pPr>
          <a:endParaRPr lang="en-GB" sz="6500" kern="1200" dirty="0"/>
        </a:p>
      </dsp:txBody>
      <dsp:txXfrm rot="5400000">
        <a:off x="1493042" y="803786"/>
        <a:ext cx="1518707" cy="2456831"/>
      </dsp:txXfrm>
    </dsp:sp>
    <dsp:sp modelId="{C9724498-CBCE-4BBA-91D5-972731EBAF69}">
      <dsp:nvSpPr>
        <dsp:cNvPr id="0" name=""/>
        <dsp:cNvSpPr/>
      </dsp:nvSpPr>
      <dsp:spPr>
        <a:xfrm rot="5400000">
          <a:off x="2576210" y="1233870"/>
          <a:ext cx="2612745" cy="1596664"/>
        </a:xfrm>
        <a:prstGeom prst="round2SameRect">
          <a:avLst>
            <a:gd name="adj1" fmla="val 16670"/>
            <a:gd name="adj2" fmla="val 0"/>
          </a:avLst>
        </a:prstGeom>
        <a:gradFill rotWithShape="0">
          <a:gsLst>
            <a:gs pos="0">
              <a:schemeClr val="accent5">
                <a:tint val="50000"/>
                <a:hueOff val="-10774846"/>
                <a:satOff val="46375"/>
                <a:lumOff val="12537"/>
                <a:alphaOff val="0"/>
                <a:shade val="51000"/>
                <a:satMod val="130000"/>
              </a:schemeClr>
            </a:gs>
            <a:gs pos="80000">
              <a:schemeClr val="accent5">
                <a:tint val="50000"/>
                <a:hueOff val="-10774846"/>
                <a:satOff val="46375"/>
                <a:lumOff val="12537"/>
                <a:alphaOff val="0"/>
                <a:shade val="93000"/>
                <a:satMod val="130000"/>
              </a:schemeClr>
            </a:gs>
            <a:gs pos="100000">
              <a:schemeClr val="accent5">
                <a:tint val="50000"/>
                <a:hueOff val="-10774846"/>
                <a:satOff val="46375"/>
                <a:lumOff val="1253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190500" prstMaterial="plastic">
          <a:bevelT w="88900" h="88900"/>
          <a:bevelB w="88900" h="31750" prst="angle"/>
        </a:sp3d>
      </dsp:spPr>
      <dsp:style>
        <a:lnRef idx="0">
          <a:scrgbClr r="0" g="0" b="0"/>
        </a:lnRef>
        <a:fillRef idx="3">
          <a:scrgbClr r="0" g="0" b="0"/>
        </a:fillRef>
        <a:effectRef idx="2">
          <a:scrgbClr r="0" g="0" b="0"/>
        </a:effectRef>
        <a:fontRef idx="minor"/>
      </dsp:style>
      <dsp:txBody>
        <a:bodyPr spcFirstLastPara="0" vert="horz" wrap="square" lIns="371475" tIns="412750" rIns="247650" bIns="412750" numCol="1" spcCol="1270" anchor="t" anchorCtr="0">
          <a:noAutofit/>
        </a:bodyPr>
        <a:lstStyle/>
        <a:p>
          <a:pPr lvl="0" algn="l" defTabSz="2889250">
            <a:lnSpc>
              <a:spcPct val="90000"/>
            </a:lnSpc>
            <a:spcBef>
              <a:spcPct val="0"/>
            </a:spcBef>
            <a:spcAft>
              <a:spcPct val="35000"/>
            </a:spcAft>
          </a:pPr>
          <a:endParaRPr lang="en-GB" sz="6500" kern="1200" dirty="0"/>
        </a:p>
      </dsp:txBody>
      <dsp:txXfrm rot="-5400000">
        <a:off x="3084251" y="803787"/>
        <a:ext cx="1518707" cy="2456831"/>
      </dsp:txXfrm>
    </dsp:sp>
    <dsp:sp modelId="{617E340E-5B93-4B70-9487-2BFEA44F54DA}">
      <dsp:nvSpPr>
        <dsp:cNvPr id="0" name=""/>
        <dsp:cNvSpPr/>
      </dsp:nvSpPr>
      <dsp:spPr>
        <a:xfrm>
          <a:off x="2213253" y="0"/>
          <a:ext cx="1669165" cy="1669084"/>
        </a:xfrm>
        <a:prstGeom prst="circularArrow">
          <a:avLst>
            <a:gd name="adj1" fmla="val 12500"/>
            <a:gd name="adj2" fmla="val 1142322"/>
            <a:gd name="adj3" fmla="val 20457678"/>
            <a:gd name="adj4" fmla="val 10800000"/>
            <a:gd name="adj5" fmla="val 125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7FDF96E7-D1D5-4B07-9EA9-189A428DDF07}">
      <dsp:nvSpPr>
        <dsp:cNvPr id="0" name=""/>
        <dsp:cNvSpPr/>
      </dsp:nvSpPr>
      <dsp:spPr>
        <a:xfrm rot="10800000">
          <a:off x="2213253" y="2394915"/>
          <a:ext cx="1669165" cy="1669084"/>
        </a:xfrm>
        <a:prstGeom prst="circularArrow">
          <a:avLst>
            <a:gd name="adj1" fmla="val 12500"/>
            <a:gd name="adj2" fmla="val 1142322"/>
            <a:gd name="adj3" fmla="val 20457678"/>
            <a:gd name="adj4" fmla="val 10800000"/>
            <a:gd name="adj5" fmla="val 12500"/>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F95663-49CF-45BC-B668-DAF03D44A2BB}">
      <dsp:nvSpPr>
        <dsp:cNvPr id="0" name=""/>
        <dsp:cNvSpPr/>
      </dsp:nvSpPr>
      <dsp:spPr>
        <a:xfrm rot="16200000">
          <a:off x="-902950" y="905292"/>
          <a:ext cx="4064000" cy="2253414"/>
        </a:xfrm>
        <a:prstGeom prst="flowChartManualOperation">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54000" tIns="0" rIns="254000" bIns="0" numCol="1" spcCol="1270" anchor="t" anchorCtr="0">
          <a:noAutofit/>
        </a:bodyPr>
        <a:lstStyle/>
        <a:p>
          <a:pPr lvl="0" algn="l" defTabSz="1778000">
            <a:lnSpc>
              <a:spcPct val="90000"/>
            </a:lnSpc>
            <a:spcBef>
              <a:spcPct val="0"/>
            </a:spcBef>
            <a:spcAft>
              <a:spcPct val="35000"/>
            </a:spcAft>
          </a:pPr>
          <a:r>
            <a:rPr lang="en-GB" sz="4000" kern="1200" dirty="0" smtClean="0"/>
            <a:t>It’s raining cats and dogs</a:t>
          </a:r>
          <a:endParaRPr lang="en-GB" sz="4000" kern="1200" dirty="0"/>
        </a:p>
        <a:p>
          <a:pPr marL="228600" lvl="1" indent="-228600" algn="l" defTabSz="1200150">
            <a:lnSpc>
              <a:spcPct val="90000"/>
            </a:lnSpc>
            <a:spcBef>
              <a:spcPct val="0"/>
            </a:spcBef>
            <a:spcAft>
              <a:spcPct val="15000"/>
            </a:spcAft>
            <a:buChar char="••"/>
          </a:pPr>
          <a:endParaRPr lang="en-GB" sz="2700" kern="1200" dirty="0"/>
        </a:p>
        <a:p>
          <a:pPr marL="228600" lvl="1" indent="-228600" algn="l" defTabSz="1200150">
            <a:lnSpc>
              <a:spcPct val="90000"/>
            </a:lnSpc>
            <a:spcBef>
              <a:spcPct val="0"/>
            </a:spcBef>
            <a:spcAft>
              <a:spcPct val="15000"/>
            </a:spcAft>
            <a:buChar char="••"/>
          </a:pPr>
          <a:endParaRPr lang="en-GB" sz="2700" kern="1200" dirty="0"/>
        </a:p>
      </dsp:txBody>
      <dsp:txXfrm rot="5400000">
        <a:off x="2343" y="812799"/>
        <a:ext cx="2253414" cy="2438400"/>
      </dsp:txXfrm>
    </dsp:sp>
    <dsp:sp modelId="{E920F2F6-8340-42C9-B8DA-0CE6537268BC}">
      <dsp:nvSpPr>
        <dsp:cNvPr id="0" name=""/>
        <dsp:cNvSpPr/>
      </dsp:nvSpPr>
      <dsp:spPr>
        <a:xfrm rot="16200000">
          <a:off x="1519470" y="905292"/>
          <a:ext cx="4064000" cy="2253414"/>
        </a:xfrm>
        <a:prstGeom prst="flowChartManualOperation">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28600" tIns="0" rIns="228600" bIns="0" numCol="1" spcCol="1270" anchor="t" anchorCtr="0">
          <a:noAutofit/>
        </a:bodyPr>
        <a:lstStyle/>
        <a:p>
          <a:pPr lvl="0" algn="l" defTabSz="1600200">
            <a:lnSpc>
              <a:spcPct val="90000"/>
            </a:lnSpc>
            <a:spcBef>
              <a:spcPct val="0"/>
            </a:spcBef>
            <a:spcAft>
              <a:spcPct val="35000"/>
            </a:spcAft>
          </a:pPr>
          <a:r>
            <a:rPr lang="en-GB" sz="3600" kern="1200" dirty="0" smtClean="0"/>
            <a:t>It’s raining pestles and mortars</a:t>
          </a:r>
          <a:endParaRPr lang="en-GB" sz="3600" kern="1200" dirty="0"/>
        </a:p>
        <a:p>
          <a:pPr marL="228600" lvl="1" indent="-228600" algn="l" defTabSz="1066800">
            <a:lnSpc>
              <a:spcPct val="90000"/>
            </a:lnSpc>
            <a:spcBef>
              <a:spcPct val="0"/>
            </a:spcBef>
            <a:spcAft>
              <a:spcPct val="15000"/>
            </a:spcAft>
            <a:buChar char="••"/>
          </a:pPr>
          <a:endParaRPr lang="en-GB" sz="2400" kern="1200" dirty="0"/>
        </a:p>
        <a:p>
          <a:pPr marL="228600" lvl="1" indent="-228600" algn="l" defTabSz="1200150">
            <a:lnSpc>
              <a:spcPct val="90000"/>
            </a:lnSpc>
            <a:spcBef>
              <a:spcPct val="0"/>
            </a:spcBef>
            <a:spcAft>
              <a:spcPct val="15000"/>
            </a:spcAft>
            <a:buChar char="••"/>
          </a:pPr>
          <a:endParaRPr lang="en-GB" sz="2700" kern="1200" dirty="0"/>
        </a:p>
      </dsp:txBody>
      <dsp:txXfrm rot="5400000">
        <a:off x="2424763" y="812799"/>
        <a:ext cx="2253414" cy="2438400"/>
      </dsp:txXfrm>
    </dsp:sp>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26BDBA2-8DCF-43D2-93BB-5F2B84EFC6F7}">
      <dsp:nvSpPr>
        <dsp:cNvPr id="0" name=""/>
        <dsp:cNvSpPr/>
      </dsp:nvSpPr>
      <dsp:spPr>
        <a:xfrm rot="5400000">
          <a:off x="309154" y="1663150"/>
          <a:ext cx="1159346" cy="1319874"/>
        </a:xfrm>
        <a:prstGeom prst="bentUpArrow">
          <a:avLst>
            <a:gd name="adj1" fmla="val 32840"/>
            <a:gd name="adj2" fmla="val 25000"/>
            <a:gd name="adj3" fmla="val 35780"/>
          </a:avLst>
        </a:prstGeom>
        <a:solidFill>
          <a:schemeClr val="accent5">
            <a:tint val="50000"/>
            <a:hueOff val="0"/>
            <a:satOff val="0"/>
            <a:lumOff val="0"/>
            <a:alphaOff val="0"/>
          </a:schemeClr>
        </a:solidFill>
        <a:ln>
          <a:noFill/>
        </a:ln>
        <a:effectLst/>
        <a:sp3d extrusionH="63500" contourW="12700" prstMaterial="matte">
          <a:contourClr>
            <a:schemeClr val="lt1"/>
          </a:contourClr>
        </a:sp3d>
      </dsp:spPr>
      <dsp:style>
        <a:lnRef idx="0">
          <a:scrgbClr r="0" g="0" b="0"/>
        </a:lnRef>
        <a:fillRef idx="1">
          <a:scrgbClr r="0" g="0" b="0"/>
        </a:fillRef>
        <a:effectRef idx="0">
          <a:scrgbClr r="0" g="0" b="0"/>
        </a:effectRef>
        <a:fontRef idx="minor"/>
      </dsp:style>
    </dsp:sp>
    <dsp:sp modelId="{74BBCD65-895D-48C7-8422-02FE67368AC6}">
      <dsp:nvSpPr>
        <dsp:cNvPr id="0" name=""/>
        <dsp:cNvSpPr/>
      </dsp:nvSpPr>
      <dsp:spPr>
        <a:xfrm>
          <a:off x="1997" y="377992"/>
          <a:ext cx="1951656" cy="1366096"/>
        </a:xfrm>
        <a:prstGeom prst="roundRect">
          <a:avLst>
            <a:gd name="adj" fmla="val 16670"/>
          </a:avLst>
        </a:prstGeom>
        <a:solidFill>
          <a:schemeClr val="accent5">
            <a:hueOff val="0"/>
            <a:satOff val="0"/>
            <a:lumOff val="0"/>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lvl="0" algn="ctr" defTabSz="2533650">
            <a:lnSpc>
              <a:spcPct val="90000"/>
            </a:lnSpc>
            <a:spcBef>
              <a:spcPct val="0"/>
            </a:spcBef>
            <a:spcAft>
              <a:spcPct val="35000"/>
            </a:spcAft>
          </a:pPr>
          <a:endParaRPr lang="en-GB" sz="5700" kern="1200" dirty="0"/>
        </a:p>
      </dsp:txBody>
      <dsp:txXfrm>
        <a:off x="68696" y="444691"/>
        <a:ext cx="1818258" cy="1232698"/>
      </dsp:txXfrm>
    </dsp:sp>
    <dsp:sp modelId="{8F8BB1ED-8391-4D10-98FD-4C8932553BCB}">
      <dsp:nvSpPr>
        <dsp:cNvPr id="0" name=""/>
        <dsp:cNvSpPr/>
      </dsp:nvSpPr>
      <dsp:spPr>
        <a:xfrm>
          <a:off x="1953654" y="508280"/>
          <a:ext cx="1419449" cy="1104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285750" lvl="1" indent="-285750" algn="l" defTabSz="1244600">
            <a:lnSpc>
              <a:spcPct val="90000"/>
            </a:lnSpc>
            <a:spcBef>
              <a:spcPct val="0"/>
            </a:spcBef>
            <a:spcAft>
              <a:spcPct val="15000"/>
            </a:spcAft>
            <a:buChar char="••"/>
          </a:pPr>
          <a:endParaRPr lang="en-GB" sz="2800" kern="1200" dirty="0"/>
        </a:p>
      </dsp:txBody>
      <dsp:txXfrm>
        <a:off x="1953654" y="508280"/>
        <a:ext cx="1419449" cy="1104139"/>
      </dsp:txXfrm>
    </dsp:sp>
    <dsp:sp modelId="{88406F8F-2006-4C79-B046-1B8E65B2544F}">
      <dsp:nvSpPr>
        <dsp:cNvPr id="0" name=""/>
        <dsp:cNvSpPr/>
      </dsp:nvSpPr>
      <dsp:spPr>
        <a:xfrm>
          <a:off x="1620128" y="1912569"/>
          <a:ext cx="1951656" cy="1366096"/>
        </a:xfrm>
        <a:prstGeom prst="roundRect">
          <a:avLst>
            <a:gd name="adj" fmla="val 16670"/>
          </a:avLst>
        </a:prstGeom>
        <a:solidFill>
          <a:schemeClr val="accent5">
            <a:hueOff val="-9933876"/>
            <a:satOff val="39811"/>
            <a:lumOff val="8628"/>
            <a:alphaOff val="0"/>
          </a:schemeClr>
        </a:solidFill>
        <a:ln>
          <a:noFill/>
        </a:ln>
        <a:effectLst/>
        <a:sp3d extrusionH="381000" contourW="38100" prstMaterial="matte">
          <a:contourClr>
            <a:schemeClr val="lt1"/>
          </a:contourClr>
        </a:sp3d>
      </dsp:spPr>
      <dsp:style>
        <a:lnRef idx="0">
          <a:scrgbClr r="0" g="0" b="0"/>
        </a:lnRef>
        <a:fillRef idx="1">
          <a:scrgbClr r="0" g="0" b="0"/>
        </a:fillRef>
        <a:effectRef idx="0">
          <a:scrgbClr r="0" g="0" b="0"/>
        </a:effectRef>
        <a:fontRef idx="minor">
          <a:schemeClr val="lt1"/>
        </a:fontRef>
      </dsp:style>
      <dsp:txBody>
        <a:bodyPr spcFirstLastPara="0" vert="horz" wrap="square" lIns="217170" tIns="217170" rIns="217170" bIns="217170" numCol="1" spcCol="1270" anchor="ctr" anchorCtr="0">
          <a:noAutofit/>
        </a:bodyPr>
        <a:lstStyle/>
        <a:p>
          <a:pPr lvl="0" algn="ctr" defTabSz="2533650">
            <a:lnSpc>
              <a:spcPct val="90000"/>
            </a:lnSpc>
            <a:spcBef>
              <a:spcPct val="0"/>
            </a:spcBef>
            <a:spcAft>
              <a:spcPct val="35000"/>
            </a:spcAft>
          </a:pPr>
          <a:endParaRPr lang="en-GB" sz="5700" kern="1200" dirty="0"/>
        </a:p>
      </dsp:txBody>
      <dsp:txXfrm>
        <a:off x="1686827" y="1979268"/>
        <a:ext cx="1818258" cy="1232698"/>
      </dsp:txXfrm>
    </dsp:sp>
    <dsp:sp modelId="{6DDB880A-1C02-4CD6-B461-9B5788B51EA3}">
      <dsp:nvSpPr>
        <dsp:cNvPr id="0" name=""/>
        <dsp:cNvSpPr/>
      </dsp:nvSpPr>
      <dsp:spPr>
        <a:xfrm>
          <a:off x="3571785" y="2042857"/>
          <a:ext cx="1419449" cy="11041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marL="285750" lvl="1" indent="-285750" algn="l" defTabSz="1244600">
            <a:lnSpc>
              <a:spcPct val="90000"/>
            </a:lnSpc>
            <a:spcBef>
              <a:spcPct val="0"/>
            </a:spcBef>
            <a:spcAft>
              <a:spcPct val="15000"/>
            </a:spcAft>
            <a:buChar char="••"/>
          </a:pPr>
          <a:endParaRPr lang="en-GB" sz="2800" kern="1200" dirty="0"/>
        </a:p>
      </dsp:txBody>
      <dsp:txXfrm>
        <a:off x="3571785" y="2042857"/>
        <a:ext cx="1419449" cy="1104139"/>
      </dsp:txXfrm>
    </dsp:sp>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7C8266A-AE91-47F3-B5B3-6AC914540549}">
      <dsp:nvSpPr>
        <dsp:cNvPr id="0" name=""/>
        <dsp:cNvSpPr/>
      </dsp:nvSpPr>
      <dsp:spPr>
        <a:xfrm>
          <a:off x="851296" y="49"/>
          <a:ext cx="1098351" cy="1098351"/>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9690" tIns="59690" rIns="59690" bIns="59690" numCol="1" spcCol="1270" anchor="ctr" anchorCtr="0">
          <a:noAutofit/>
        </a:bodyPr>
        <a:lstStyle/>
        <a:p>
          <a:pPr lvl="0" algn="ctr" defTabSz="2089150">
            <a:lnSpc>
              <a:spcPct val="90000"/>
            </a:lnSpc>
            <a:spcBef>
              <a:spcPct val="0"/>
            </a:spcBef>
            <a:spcAft>
              <a:spcPct val="35000"/>
            </a:spcAft>
          </a:pPr>
          <a:endParaRPr lang="en-GB" sz="4700" kern="1200" dirty="0"/>
        </a:p>
      </dsp:txBody>
      <dsp:txXfrm>
        <a:off x="1012146" y="160899"/>
        <a:ext cx="776651" cy="776651"/>
      </dsp:txXfrm>
    </dsp:sp>
    <dsp:sp modelId="{3C4EB9A0-6DEA-4828-B64A-F1D37687625F}">
      <dsp:nvSpPr>
        <dsp:cNvPr id="0" name=""/>
        <dsp:cNvSpPr/>
      </dsp:nvSpPr>
      <dsp:spPr>
        <a:xfrm rot="10800000">
          <a:off x="1208261" y="1240225"/>
          <a:ext cx="384423" cy="300668"/>
        </a:xfrm>
        <a:prstGeom prst="triangl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A141972D-7C19-4606-879E-611F370207A0}">
      <dsp:nvSpPr>
        <dsp:cNvPr id="0" name=""/>
        <dsp:cNvSpPr/>
      </dsp:nvSpPr>
      <dsp:spPr>
        <a:xfrm>
          <a:off x="1034172" y="1665699"/>
          <a:ext cx="732600" cy="732600"/>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endParaRPr lang="en-GB" sz="3100" kern="1200" dirty="0"/>
        </a:p>
      </dsp:txBody>
      <dsp:txXfrm>
        <a:off x="1141459" y="1772986"/>
        <a:ext cx="518026" cy="518026"/>
      </dsp:txXfrm>
    </dsp:sp>
    <dsp:sp modelId="{6960F064-7F65-4917-B8C8-1E7005B58951}">
      <dsp:nvSpPr>
        <dsp:cNvPr id="0" name=""/>
        <dsp:cNvSpPr/>
      </dsp:nvSpPr>
      <dsp:spPr>
        <a:xfrm rot="10800000">
          <a:off x="1208261" y="2631562"/>
          <a:ext cx="384423" cy="300668"/>
        </a:xfrm>
        <a:prstGeom prst="triangl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2512A2A6-A47A-4902-9185-B31FE30073C7}">
      <dsp:nvSpPr>
        <dsp:cNvPr id="0" name=""/>
        <dsp:cNvSpPr/>
      </dsp:nvSpPr>
      <dsp:spPr>
        <a:xfrm>
          <a:off x="1034172" y="3148474"/>
          <a:ext cx="732600" cy="732600"/>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endParaRPr lang="en-GB" sz="3100" kern="1200" dirty="0"/>
        </a:p>
      </dsp:txBody>
      <dsp:txXfrm>
        <a:off x="1141459" y="3255761"/>
        <a:ext cx="518026" cy="518026"/>
      </dsp:txXfrm>
    </dsp:sp>
    <dsp:sp modelId="{D9E1528D-8717-475F-93F4-73F99B4FDCDF}">
      <dsp:nvSpPr>
        <dsp:cNvPr id="0" name=""/>
        <dsp:cNvSpPr/>
      </dsp:nvSpPr>
      <dsp:spPr>
        <a:xfrm rot="5400000">
          <a:off x="2040534" y="3364440"/>
          <a:ext cx="384423" cy="300668"/>
        </a:xfrm>
        <a:prstGeom prst="triangl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728C55DF-360B-4321-8A88-25A870C9175F}">
      <dsp:nvSpPr>
        <dsp:cNvPr id="0" name=""/>
        <dsp:cNvSpPr/>
      </dsp:nvSpPr>
      <dsp:spPr>
        <a:xfrm>
          <a:off x="2681699" y="3148474"/>
          <a:ext cx="732600" cy="732600"/>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endParaRPr lang="en-GB" sz="3100" kern="1200" dirty="0"/>
        </a:p>
      </dsp:txBody>
      <dsp:txXfrm>
        <a:off x="2788986" y="3255761"/>
        <a:ext cx="518026" cy="518026"/>
      </dsp:txXfrm>
    </dsp:sp>
    <dsp:sp modelId="{5A81EEE5-387F-49AA-9151-830504254E9D}">
      <dsp:nvSpPr>
        <dsp:cNvPr id="0" name=""/>
        <dsp:cNvSpPr/>
      </dsp:nvSpPr>
      <dsp:spPr>
        <a:xfrm>
          <a:off x="2855788" y="2614543"/>
          <a:ext cx="384423" cy="300668"/>
        </a:xfrm>
        <a:prstGeom prst="triangl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FA6AA8EF-1762-4E62-992A-DD341910F592}">
      <dsp:nvSpPr>
        <dsp:cNvPr id="0" name=""/>
        <dsp:cNvSpPr/>
      </dsp:nvSpPr>
      <dsp:spPr>
        <a:xfrm>
          <a:off x="2681699" y="1665699"/>
          <a:ext cx="732600" cy="732600"/>
        </a:xfrm>
        <a:prstGeom prst="ellipse">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endParaRPr lang="en-GB" sz="3100" kern="1200" dirty="0"/>
        </a:p>
      </dsp:txBody>
      <dsp:txXfrm>
        <a:off x="2788986" y="1772986"/>
        <a:ext cx="518026" cy="518026"/>
      </dsp:txXfrm>
    </dsp:sp>
    <dsp:sp modelId="{606880B9-2001-444A-8DF3-B6DBC858ECDE}">
      <dsp:nvSpPr>
        <dsp:cNvPr id="0" name=""/>
        <dsp:cNvSpPr/>
      </dsp:nvSpPr>
      <dsp:spPr>
        <a:xfrm>
          <a:off x="2855788" y="1131769"/>
          <a:ext cx="384423" cy="300668"/>
        </a:xfrm>
        <a:prstGeom prst="triangle">
          <a:avLst/>
        </a:prstGeom>
        <a:gradFill rotWithShape="0">
          <a:gsLst>
            <a:gs pos="0">
              <a:schemeClr val="accent6">
                <a:hueOff val="0"/>
                <a:satOff val="0"/>
                <a:lumOff val="0"/>
                <a:alphaOff val="0"/>
                <a:shade val="51000"/>
                <a:satMod val="130000"/>
              </a:schemeClr>
            </a:gs>
            <a:gs pos="80000">
              <a:schemeClr val="accent6">
                <a:hueOff val="0"/>
                <a:satOff val="0"/>
                <a:lumOff val="0"/>
                <a:alphaOff val="0"/>
                <a:shade val="93000"/>
                <a:satMod val="130000"/>
              </a:schemeClr>
            </a:gs>
            <a:gs pos="100000">
              <a:schemeClr val="accent6">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9E021F5E-3694-4D11-8038-4D2DB546A682}">
      <dsp:nvSpPr>
        <dsp:cNvPr id="0" name=""/>
        <dsp:cNvSpPr/>
      </dsp:nvSpPr>
      <dsp:spPr>
        <a:xfrm>
          <a:off x="2681699" y="182925"/>
          <a:ext cx="732600" cy="732600"/>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endParaRPr lang="en-GB" sz="3100" kern="1200" dirty="0"/>
        </a:p>
      </dsp:txBody>
      <dsp:txXfrm>
        <a:off x="2788986" y="290212"/>
        <a:ext cx="518026" cy="518026"/>
      </dsp:txXfrm>
    </dsp:sp>
    <dsp:sp modelId="{EAA6D400-1373-46D2-BC8B-4D6853CDB90F}">
      <dsp:nvSpPr>
        <dsp:cNvPr id="0" name=""/>
        <dsp:cNvSpPr/>
      </dsp:nvSpPr>
      <dsp:spPr>
        <a:xfrm rot="5400000">
          <a:off x="3688061" y="398891"/>
          <a:ext cx="384423" cy="300668"/>
        </a:xfrm>
        <a:prstGeom prst="triangl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FE75F54B-6B98-4316-AC46-33DD1069B73B}">
      <dsp:nvSpPr>
        <dsp:cNvPr id="0" name=""/>
        <dsp:cNvSpPr/>
      </dsp:nvSpPr>
      <dsp:spPr>
        <a:xfrm>
          <a:off x="4329227" y="182925"/>
          <a:ext cx="732600" cy="732600"/>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endParaRPr lang="en-GB" sz="3100" kern="1200" dirty="0"/>
        </a:p>
      </dsp:txBody>
      <dsp:txXfrm>
        <a:off x="4436514" y="290212"/>
        <a:ext cx="518026" cy="518026"/>
      </dsp:txXfrm>
    </dsp:sp>
    <dsp:sp modelId="{030F14B8-050A-44D4-8462-5A02A5908EAD}">
      <dsp:nvSpPr>
        <dsp:cNvPr id="0" name=""/>
        <dsp:cNvSpPr/>
      </dsp:nvSpPr>
      <dsp:spPr>
        <a:xfrm rot="10800000">
          <a:off x="4503315" y="1148788"/>
          <a:ext cx="384423" cy="300668"/>
        </a:xfrm>
        <a:prstGeom prst="triangl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91E86E00-BE9E-40AF-96BE-0F972680B4D6}">
      <dsp:nvSpPr>
        <dsp:cNvPr id="0" name=""/>
        <dsp:cNvSpPr/>
      </dsp:nvSpPr>
      <dsp:spPr>
        <a:xfrm>
          <a:off x="4329227" y="1665699"/>
          <a:ext cx="732600" cy="732600"/>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39370" tIns="39370" rIns="39370" bIns="39370" numCol="1" spcCol="1270" anchor="ctr" anchorCtr="0">
          <a:noAutofit/>
        </a:bodyPr>
        <a:lstStyle/>
        <a:p>
          <a:pPr lvl="0" algn="ctr" defTabSz="1377950">
            <a:lnSpc>
              <a:spcPct val="90000"/>
            </a:lnSpc>
            <a:spcBef>
              <a:spcPct val="0"/>
            </a:spcBef>
            <a:spcAft>
              <a:spcPct val="35000"/>
            </a:spcAft>
          </a:pPr>
          <a:endParaRPr lang="en-GB" sz="3100" kern="1200" dirty="0"/>
        </a:p>
      </dsp:txBody>
      <dsp:txXfrm>
        <a:off x="4436514" y="1772986"/>
        <a:ext cx="518026" cy="518026"/>
      </dsp:txXfrm>
    </dsp:sp>
    <dsp:sp modelId="{65D15BC4-C0CB-4DF2-9E6B-53B1A9A4F23C}">
      <dsp:nvSpPr>
        <dsp:cNvPr id="0" name=""/>
        <dsp:cNvSpPr/>
      </dsp:nvSpPr>
      <dsp:spPr>
        <a:xfrm rot="10800000">
          <a:off x="4503315" y="2540124"/>
          <a:ext cx="384423" cy="300668"/>
        </a:xfrm>
        <a:prstGeom prst="triangl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z="-80000" prstMaterial="plastic">
          <a:bevelT w="50800" h="50800"/>
          <a:bevelB w="25400" h="25400" prst="angle"/>
        </a:sp3d>
      </dsp:spPr>
      <dsp:style>
        <a:lnRef idx="0">
          <a:scrgbClr r="0" g="0" b="0"/>
        </a:lnRef>
        <a:fillRef idx="3">
          <a:scrgbClr r="0" g="0" b="0"/>
        </a:fillRef>
        <a:effectRef idx="2">
          <a:scrgbClr r="0" g="0" b="0"/>
        </a:effectRef>
        <a:fontRef idx="minor">
          <a:schemeClr val="lt1"/>
        </a:fontRef>
      </dsp:style>
    </dsp:sp>
    <dsp:sp modelId="{B1DE85E7-3296-43A4-ACC8-79869FD4A3BB}">
      <dsp:nvSpPr>
        <dsp:cNvPr id="0" name=""/>
        <dsp:cNvSpPr/>
      </dsp:nvSpPr>
      <dsp:spPr>
        <a:xfrm>
          <a:off x="4146351" y="2965598"/>
          <a:ext cx="1098351" cy="1098351"/>
        </a:xfrm>
        <a:prstGeom prst="ellipse">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59690" tIns="59690" rIns="59690" bIns="59690" numCol="1" spcCol="1270" anchor="ctr" anchorCtr="0">
          <a:noAutofit/>
        </a:bodyPr>
        <a:lstStyle/>
        <a:p>
          <a:pPr lvl="0" algn="ctr" defTabSz="2089150">
            <a:lnSpc>
              <a:spcPct val="90000"/>
            </a:lnSpc>
            <a:spcBef>
              <a:spcPct val="0"/>
            </a:spcBef>
            <a:spcAft>
              <a:spcPct val="35000"/>
            </a:spcAft>
          </a:pPr>
          <a:endParaRPr lang="en-GB" sz="4700" kern="1200" dirty="0"/>
        </a:p>
      </dsp:txBody>
      <dsp:txXfrm>
        <a:off x="4307201" y="3126448"/>
        <a:ext cx="776651" cy="776651"/>
      </dsp:txXfrm>
    </dsp:sp>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B973D2A-8DB8-4FF3-8315-00CCD8D369F2}">
      <dsp:nvSpPr>
        <dsp:cNvPr id="0" name=""/>
        <dsp:cNvSpPr/>
      </dsp:nvSpPr>
      <dsp:spPr>
        <a:xfrm>
          <a:off x="98845" y="1343097"/>
          <a:ext cx="1441305" cy="4749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en-GB" sz="2800" kern="1200" dirty="0"/>
        </a:p>
      </dsp:txBody>
      <dsp:txXfrm>
        <a:off x="98845" y="1343097"/>
        <a:ext cx="1441305" cy="474975"/>
      </dsp:txXfrm>
    </dsp:sp>
    <dsp:sp modelId="{CF9025AB-89F5-4D5D-A6AE-7FA80DB4E97C}">
      <dsp:nvSpPr>
        <dsp:cNvPr id="0" name=""/>
        <dsp:cNvSpPr/>
      </dsp:nvSpPr>
      <dsp:spPr>
        <a:xfrm>
          <a:off x="98845" y="2344658"/>
          <a:ext cx="1441305" cy="8898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7310" tIns="67310" rIns="67310" bIns="67310" numCol="1" spcCol="1270" anchor="ctr" anchorCtr="0">
          <a:noAutofit/>
        </a:bodyPr>
        <a:lstStyle/>
        <a:p>
          <a:pPr lvl="0" algn="ctr" defTabSz="2355850">
            <a:lnSpc>
              <a:spcPct val="90000"/>
            </a:lnSpc>
            <a:spcBef>
              <a:spcPct val="0"/>
            </a:spcBef>
            <a:spcAft>
              <a:spcPct val="35000"/>
            </a:spcAft>
          </a:pPr>
          <a:endParaRPr lang="en-GB" sz="5300" kern="1200" dirty="0"/>
        </a:p>
      </dsp:txBody>
      <dsp:txXfrm>
        <a:off x="98845" y="2344658"/>
        <a:ext cx="1441305" cy="889873"/>
      </dsp:txXfrm>
    </dsp:sp>
    <dsp:sp modelId="{53FF4B75-2588-442D-8719-DE3901D998C5}">
      <dsp:nvSpPr>
        <dsp:cNvPr id="0" name=""/>
        <dsp:cNvSpPr/>
      </dsp:nvSpPr>
      <dsp:spPr>
        <a:xfrm>
          <a:off x="97207" y="1198639"/>
          <a:ext cx="114649" cy="114649"/>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562356F-466E-45BE-9E6D-69B1DF514B95}">
      <dsp:nvSpPr>
        <dsp:cNvPr id="0" name=""/>
        <dsp:cNvSpPr/>
      </dsp:nvSpPr>
      <dsp:spPr>
        <a:xfrm>
          <a:off x="177461" y="1038130"/>
          <a:ext cx="114649" cy="114649"/>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CB7B435-AA68-49AF-81F6-07AF4C468723}">
      <dsp:nvSpPr>
        <dsp:cNvPr id="0" name=""/>
        <dsp:cNvSpPr/>
      </dsp:nvSpPr>
      <dsp:spPr>
        <a:xfrm>
          <a:off x="370072" y="1070232"/>
          <a:ext cx="180163" cy="180163"/>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ACD2E8E-269E-4825-A806-07F071B5814D}">
      <dsp:nvSpPr>
        <dsp:cNvPr id="0" name=""/>
        <dsp:cNvSpPr/>
      </dsp:nvSpPr>
      <dsp:spPr>
        <a:xfrm>
          <a:off x="530581" y="893672"/>
          <a:ext cx="114649" cy="114649"/>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F33D9BE-5A4A-4E67-92DD-14C25F1D1802}">
      <dsp:nvSpPr>
        <dsp:cNvPr id="0" name=""/>
        <dsp:cNvSpPr/>
      </dsp:nvSpPr>
      <dsp:spPr>
        <a:xfrm>
          <a:off x="739243" y="829468"/>
          <a:ext cx="114649" cy="114649"/>
        </a:xfrm>
        <a:prstGeom prst="ellipse">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E26418F-4C7F-4FDA-9D0B-DA6F303C3D42}">
      <dsp:nvSpPr>
        <dsp:cNvPr id="0" name=""/>
        <dsp:cNvSpPr/>
      </dsp:nvSpPr>
      <dsp:spPr>
        <a:xfrm>
          <a:off x="996057" y="941825"/>
          <a:ext cx="114649" cy="114649"/>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915F60F-9EF2-4CD5-934C-28DD242D9D6D}">
      <dsp:nvSpPr>
        <dsp:cNvPr id="0" name=""/>
        <dsp:cNvSpPr/>
      </dsp:nvSpPr>
      <dsp:spPr>
        <a:xfrm>
          <a:off x="1156567" y="1022079"/>
          <a:ext cx="180163" cy="180163"/>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325491-E5B0-427B-8658-505E49070C6E}">
      <dsp:nvSpPr>
        <dsp:cNvPr id="0" name=""/>
        <dsp:cNvSpPr/>
      </dsp:nvSpPr>
      <dsp:spPr>
        <a:xfrm>
          <a:off x="1381279" y="1198639"/>
          <a:ext cx="114649" cy="114649"/>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745E529-14F0-4379-9B67-E1A8C27C901B}">
      <dsp:nvSpPr>
        <dsp:cNvPr id="0" name=""/>
        <dsp:cNvSpPr/>
      </dsp:nvSpPr>
      <dsp:spPr>
        <a:xfrm>
          <a:off x="1477585" y="1375199"/>
          <a:ext cx="114649" cy="114649"/>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B1058E4-A93F-4BE7-A958-654AB76FC377}">
      <dsp:nvSpPr>
        <dsp:cNvPr id="0" name=""/>
        <dsp:cNvSpPr/>
      </dsp:nvSpPr>
      <dsp:spPr>
        <a:xfrm>
          <a:off x="642938" y="1038130"/>
          <a:ext cx="294812" cy="294812"/>
        </a:xfrm>
        <a:prstGeom prst="ellipse">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D44AA90-EDA6-48AC-86AC-F410EC702CE0}">
      <dsp:nvSpPr>
        <dsp:cNvPr id="0" name=""/>
        <dsp:cNvSpPr/>
      </dsp:nvSpPr>
      <dsp:spPr>
        <a:xfrm>
          <a:off x="16952" y="1648064"/>
          <a:ext cx="114649" cy="114649"/>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5E3D13C-AC3B-4BE6-800E-367641D5C1E6}">
      <dsp:nvSpPr>
        <dsp:cNvPr id="0" name=""/>
        <dsp:cNvSpPr/>
      </dsp:nvSpPr>
      <dsp:spPr>
        <a:xfrm>
          <a:off x="113258" y="1792523"/>
          <a:ext cx="180163" cy="180163"/>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CA93555-4E8A-47EB-83B4-DEA627D36146}">
      <dsp:nvSpPr>
        <dsp:cNvPr id="0" name=""/>
        <dsp:cNvSpPr/>
      </dsp:nvSpPr>
      <dsp:spPr>
        <a:xfrm>
          <a:off x="354021" y="1920930"/>
          <a:ext cx="262055" cy="262055"/>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D89ADE3-D68B-4215-B0A4-0E2E8EF6F574}">
      <dsp:nvSpPr>
        <dsp:cNvPr id="0" name=""/>
        <dsp:cNvSpPr/>
      </dsp:nvSpPr>
      <dsp:spPr>
        <a:xfrm>
          <a:off x="691090" y="2129592"/>
          <a:ext cx="114649" cy="114649"/>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98D949F-B15F-4FF5-943C-C6538CBE28EA}">
      <dsp:nvSpPr>
        <dsp:cNvPr id="0" name=""/>
        <dsp:cNvSpPr/>
      </dsp:nvSpPr>
      <dsp:spPr>
        <a:xfrm>
          <a:off x="755294" y="1920930"/>
          <a:ext cx="180163" cy="180163"/>
        </a:xfrm>
        <a:prstGeom prst="ellipse">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CA21120A-FF23-4687-B812-D29A8764B038}">
      <dsp:nvSpPr>
        <dsp:cNvPr id="0" name=""/>
        <dsp:cNvSpPr/>
      </dsp:nvSpPr>
      <dsp:spPr>
        <a:xfrm>
          <a:off x="915803" y="2145643"/>
          <a:ext cx="114649" cy="114649"/>
        </a:xfrm>
        <a:prstGeom prst="ellipse">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E7E25C3-2D92-47EB-92A6-E5C7EE27448B}">
      <dsp:nvSpPr>
        <dsp:cNvPr id="0" name=""/>
        <dsp:cNvSpPr/>
      </dsp:nvSpPr>
      <dsp:spPr>
        <a:xfrm>
          <a:off x="1060261" y="1888828"/>
          <a:ext cx="262055" cy="262055"/>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8FC734B-D265-42A3-B7A9-C2D3E18C883D}">
      <dsp:nvSpPr>
        <dsp:cNvPr id="0" name=""/>
        <dsp:cNvSpPr/>
      </dsp:nvSpPr>
      <dsp:spPr>
        <a:xfrm>
          <a:off x="1413381" y="1824624"/>
          <a:ext cx="180163" cy="180163"/>
        </a:xfrm>
        <a:prstGeom prst="ellipse">
          <a:avLst/>
        </a:prstGeom>
        <a:solidFill>
          <a:schemeClr val="accent4">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D24CA49-1091-4076-8019-C42933E6D709}">
      <dsp:nvSpPr>
        <dsp:cNvPr id="0" name=""/>
        <dsp:cNvSpPr/>
      </dsp:nvSpPr>
      <dsp:spPr>
        <a:xfrm>
          <a:off x="1593544" y="1069965"/>
          <a:ext cx="529113" cy="1010135"/>
        </a:xfrm>
        <a:prstGeom prst="chevron">
          <a:avLst>
            <a:gd name="adj" fmla="val 62310"/>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758BCF04-3269-4BF9-A840-3E3A593E7255}">
      <dsp:nvSpPr>
        <dsp:cNvPr id="0" name=""/>
        <dsp:cNvSpPr/>
      </dsp:nvSpPr>
      <dsp:spPr>
        <a:xfrm>
          <a:off x="2026456" y="1069965"/>
          <a:ext cx="529113" cy="1010135"/>
        </a:xfrm>
        <a:prstGeom prst="chevron">
          <a:avLst>
            <a:gd name="adj" fmla="val 62310"/>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43BC030-0ADE-4C90-9F96-7C858A769432}">
      <dsp:nvSpPr>
        <dsp:cNvPr id="0" name=""/>
        <dsp:cNvSpPr/>
      </dsp:nvSpPr>
      <dsp:spPr>
        <a:xfrm>
          <a:off x="2663797" y="998304"/>
          <a:ext cx="1226581" cy="1226581"/>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2755900">
            <a:lnSpc>
              <a:spcPct val="90000"/>
            </a:lnSpc>
            <a:spcBef>
              <a:spcPct val="0"/>
            </a:spcBef>
            <a:spcAft>
              <a:spcPct val="35000"/>
            </a:spcAft>
          </a:pPr>
          <a:endParaRPr lang="en-GB" sz="6200" kern="1200" dirty="0"/>
        </a:p>
      </dsp:txBody>
      <dsp:txXfrm>
        <a:off x="2843426" y="1177933"/>
        <a:ext cx="867323" cy="867323"/>
      </dsp:txXfrm>
    </dsp:sp>
    <dsp:sp modelId="{4907D023-810E-43A2-8CA6-B93C13A1A776}">
      <dsp:nvSpPr>
        <dsp:cNvPr id="0" name=""/>
        <dsp:cNvSpPr/>
      </dsp:nvSpPr>
      <dsp:spPr>
        <a:xfrm>
          <a:off x="2555569" y="2344658"/>
          <a:ext cx="1443037" cy="8898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7310" tIns="67310" rIns="67310" bIns="67310" numCol="1" spcCol="1270" anchor="ctr" anchorCtr="0">
          <a:noAutofit/>
        </a:bodyPr>
        <a:lstStyle/>
        <a:p>
          <a:pPr lvl="0" algn="ctr" defTabSz="2355850">
            <a:lnSpc>
              <a:spcPct val="90000"/>
            </a:lnSpc>
            <a:spcBef>
              <a:spcPct val="0"/>
            </a:spcBef>
            <a:spcAft>
              <a:spcPct val="35000"/>
            </a:spcAft>
          </a:pPr>
          <a:endParaRPr lang="en-GB" sz="5300" kern="1200" dirty="0"/>
        </a:p>
      </dsp:txBody>
      <dsp:txXfrm>
        <a:off x="2555569" y="2344658"/>
        <a:ext cx="1443037" cy="889873"/>
      </dsp:txXfrm>
    </dsp:sp>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8CBDCC4-7DB5-4DF3-8752-6CA9B22A8BA8}">
      <dsp:nvSpPr>
        <dsp:cNvPr id="0" name=""/>
        <dsp:cNvSpPr/>
      </dsp:nvSpPr>
      <dsp:spPr>
        <a:xfrm>
          <a:off x="665" y="186699"/>
          <a:ext cx="1419461" cy="851677"/>
        </a:xfrm>
        <a:prstGeom prst="roundRect">
          <a:avLst>
            <a:gd name="adj" fmla="val 10000"/>
          </a:avLst>
        </a:prstGeom>
        <a:solidFill>
          <a:schemeClr val="accent3">
            <a:hueOff val="0"/>
            <a:satOff val="0"/>
            <a:lumOff val="0"/>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endParaRPr lang="en-GB" sz="3700" kern="1200" dirty="0"/>
        </a:p>
      </dsp:txBody>
      <dsp:txXfrm>
        <a:off x="25610" y="211644"/>
        <a:ext cx="1369571" cy="801787"/>
      </dsp:txXfrm>
    </dsp:sp>
    <dsp:sp modelId="{8E74D90E-5FC0-4C42-84AA-5E4607B61D05}">
      <dsp:nvSpPr>
        <dsp:cNvPr id="0" name=""/>
        <dsp:cNvSpPr/>
      </dsp:nvSpPr>
      <dsp:spPr>
        <a:xfrm>
          <a:off x="1545040" y="436524"/>
          <a:ext cx="300925" cy="352026"/>
        </a:xfrm>
        <a:prstGeom prst="rightArrow">
          <a:avLst>
            <a:gd name="adj1" fmla="val 60000"/>
            <a:gd name="adj2" fmla="val 50000"/>
          </a:avLst>
        </a:prstGeom>
        <a:solidFill>
          <a:schemeClr val="accent3">
            <a:hueOff val="0"/>
            <a:satOff val="0"/>
            <a:lumOff val="0"/>
            <a:alphaOff val="0"/>
          </a:schemeClr>
        </a:solidFill>
        <a:ln>
          <a:noFill/>
        </a:ln>
        <a:effectLst>
          <a:outerShdw blurRad="40000" dist="23000" dir="5400000" rotWithShape="0">
            <a:srgbClr val="000000">
              <a:alpha val="35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GB" sz="1500" kern="1200"/>
        </a:p>
      </dsp:txBody>
      <dsp:txXfrm>
        <a:off x="1545040" y="506929"/>
        <a:ext cx="210648" cy="211216"/>
      </dsp:txXfrm>
    </dsp:sp>
    <dsp:sp modelId="{D61E1F46-2A41-45F1-BD0A-5440454419BD}">
      <dsp:nvSpPr>
        <dsp:cNvPr id="0" name=""/>
        <dsp:cNvSpPr/>
      </dsp:nvSpPr>
      <dsp:spPr>
        <a:xfrm>
          <a:off x="1987912" y="186699"/>
          <a:ext cx="1419461" cy="851677"/>
        </a:xfrm>
        <a:prstGeom prst="roundRect">
          <a:avLst>
            <a:gd name="adj" fmla="val 10000"/>
          </a:avLst>
        </a:prstGeom>
        <a:solidFill>
          <a:schemeClr val="accent3">
            <a:hueOff val="2812566"/>
            <a:satOff val="-4220"/>
            <a:lumOff val="-686"/>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endParaRPr lang="en-GB" sz="3700" kern="1200" dirty="0"/>
        </a:p>
      </dsp:txBody>
      <dsp:txXfrm>
        <a:off x="2012857" y="211644"/>
        <a:ext cx="1369571" cy="801787"/>
      </dsp:txXfrm>
    </dsp:sp>
    <dsp:sp modelId="{1B799A7C-EE1E-4A7B-9928-051284EF4078}">
      <dsp:nvSpPr>
        <dsp:cNvPr id="0" name=""/>
        <dsp:cNvSpPr/>
      </dsp:nvSpPr>
      <dsp:spPr>
        <a:xfrm rot="5400000">
          <a:off x="2547180" y="1137738"/>
          <a:ext cx="300925" cy="352026"/>
        </a:xfrm>
        <a:prstGeom prst="rightArrow">
          <a:avLst>
            <a:gd name="adj1" fmla="val 60000"/>
            <a:gd name="adj2" fmla="val 50000"/>
          </a:avLst>
        </a:prstGeom>
        <a:solidFill>
          <a:schemeClr val="accent3">
            <a:hueOff val="3750088"/>
            <a:satOff val="-5627"/>
            <a:lumOff val="-915"/>
            <a:alphaOff val="0"/>
          </a:schemeClr>
        </a:solidFill>
        <a:ln>
          <a:noFill/>
        </a:ln>
        <a:effectLst>
          <a:outerShdw blurRad="40000" dist="23000" dir="5400000" rotWithShape="0">
            <a:srgbClr val="000000">
              <a:alpha val="35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GB" sz="1500" kern="1200"/>
        </a:p>
      </dsp:txBody>
      <dsp:txXfrm rot="-5400000">
        <a:off x="2592035" y="1163289"/>
        <a:ext cx="211216" cy="210648"/>
      </dsp:txXfrm>
    </dsp:sp>
    <dsp:sp modelId="{9FEAF8D6-E669-4A58-8F3D-E02414FFB8C0}">
      <dsp:nvSpPr>
        <dsp:cNvPr id="0" name=""/>
        <dsp:cNvSpPr/>
      </dsp:nvSpPr>
      <dsp:spPr>
        <a:xfrm>
          <a:off x="1987912" y="1606161"/>
          <a:ext cx="1419461" cy="851677"/>
        </a:xfrm>
        <a:prstGeom prst="roundRect">
          <a:avLst>
            <a:gd name="adj" fmla="val 10000"/>
          </a:avLst>
        </a:prstGeom>
        <a:solidFill>
          <a:schemeClr val="accent3">
            <a:hueOff val="5625132"/>
            <a:satOff val="-8440"/>
            <a:lumOff val="-1373"/>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endParaRPr lang="en-GB" sz="3700" kern="1200" dirty="0"/>
        </a:p>
      </dsp:txBody>
      <dsp:txXfrm>
        <a:off x="2012857" y="1631106"/>
        <a:ext cx="1369571" cy="801787"/>
      </dsp:txXfrm>
    </dsp:sp>
    <dsp:sp modelId="{A2D194A0-E25D-464F-8F39-1DFB6EE38D49}">
      <dsp:nvSpPr>
        <dsp:cNvPr id="0" name=""/>
        <dsp:cNvSpPr/>
      </dsp:nvSpPr>
      <dsp:spPr>
        <a:xfrm rot="10800000">
          <a:off x="1562073" y="1855986"/>
          <a:ext cx="300925" cy="352026"/>
        </a:xfrm>
        <a:prstGeom prst="rightArrow">
          <a:avLst>
            <a:gd name="adj1" fmla="val 60000"/>
            <a:gd name="adj2" fmla="val 50000"/>
          </a:avLst>
        </a:prstGeom>
        <a:solidFill>
          <a:schemeClr val="accent3">
            <a:hueOff val="7500176"/>
            <a:satOff val="-11253"/>
            <a:lumOff val="-1830"/>
            <a:alphaOff val="0"/>
          </a:schemeClr>
        </a:solidFill>
        <a:ln>
          <a:noFill/>
        </a:ln>
        <a:effectLst>
          <a:outerShdw blurRad="40000" dist="23000" dir="5400000" rotWithShape="0">
            <a:srgbClr val="000000">
              <a:alpha val="35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GB" sz="1500" kern="1200"/>
        </a:p>
      </dsp:txBody>
      <dsp:txXfrm rot="10800000">
        <a:off x="1652350" y="1926391"/>
        <a:ext cx="210648" cy="211216"/>
      </dsp:txXfrm>
    </dsp:sp>
    <dsp:sp modelId="{A809AF52-E344-456A-A32D-DF80DB499C2C}">
      <dsp:nvSpPr>
        <dsp:cNvPr id="0" name=""/>
        <dsp:cNvSpPr/>
      </dsp:nvSpPr>
      <dsp:spPr>
        <a:xfrm>
          <a:off x="665" y="1606161"/>
          <a:ext cx="1419461" cy="851677"/>
        </a:xfrm>
        <a:prstGeom prst="roundRect">
          <a:avLst>
            <a:gd name="adj" fmla="val 10000"/>
          </a:avLst>
        </a:prstGeom>
        <a:solidFill>
          <a:schemeClr val="accent3">
            <a:hueOff val="8437698"/>
            <a:satOff val="-12660"/>
            <a:lumOff val="-2059"/>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endParaRPr lang="en-GB" sz="3700" kern="1200" dirty="0"/>
        </a:p>
      </dsp:txBody>
      <dsp:txXfrm>
        <a:off x="25610" y="1631106"/>
        <a:ext cx="1369571" cy="801787"/>
      </dsp:txXfrm>
    </dsp:sp>
    <dsp:sp modelId="{D4D0B2EC-BD10-473B-BC0E-4A2BD4360925}">
      <dsp:nvSpPr>
        <dsp:cNvPr id="0" name=""/>
        <dsp:cNvSpPr/>
      </dsp:nvSpPr>
      <dsp:spPr>
        <a:xfrm rot="5400000">
          <a:off x="559933" y="2557200"/>
          <a:ext cx="300925" cy="352026"/>
        </a:xfrm>
        <a:prstGeom prst="rightArrow">
          <a:avLst>
            <a:gd name="adj1" fmla="val 60000"/>
            <a:gd name="adj2" fmla="val 50000"/>
          </a:avLst>
        </a:prstGeom>
        <a:solidFill>
          <a:schemeClr val="accent3">
            <a:hueOff val="11250264"/>
            <a:satOff val="-16880"/>
            <a:lumOff val="-2745"/>
            <a:alphaOff val="0"/>
          </a:schemeClr>
        </a:solidFill>
        <a:ln>
          <a:noFill/>
        </a:ln>
        <a:effectLst>
          <a:outerShdw blurRad="40000" dist="23000" dir="5400000" rotWithShape="0">
            <a:srgbClr val="000000">
              <a:alpha val="35000"/>
            </a:srgbClr>
          </a:outerShdw>
        </a:effectLst>
        <a:sp3d z="-110000">
          <a:bevelT w="40600" h="20600" prst="relaxedInset"/>
        </a:sp3d>
      </dsp:spPr>
      <dsp:style>
        <a:lnRef idx="0">
          <a:scrgbClr r="0" g="0" b="0"/>
        </a:lnRef>
        <a:fillRef idx="1">
          <a:scrgbClr r="0" g="0" b="0"/>
        </a:fillRef>
        <a:effectRef idx="2">
          <a:scrgbClr r="0" g="0" b="0"/>
        </a:effectRef>
        <a:fontRef idx="minor"/>
      </dsp:style>
      <dsp:txBody>
        <a:bodyPr spcFirstLastPara="0" vert="horz" wrap="square" lIns="0" tIns="0" rIns="0" bIns="0" numCol="1" spcCol="1270" anchor="ctr" anchorCtr="0">
          <a:noAutofit/>
        </a:bodyPr>
        <a:lstStyle/>
        <a:p>
          <a:pPr lvl="0" algn="ctr" defTabSz="666750">
            <a:lnSpc>
              <a:spcPct val="90000"/>
            </a:lnSpc>
            <a:spcBef>
              <a:spcPct val="0"/>
            </a:spcBef>
            <a:spcAft>
              <a:spcPct val="35000"/>
            </a:spcAft>
          </a:pPr>
          <a:endParaRPr lang="en-GB" sz="1500" kern="1200"/>
        </a:p>
      </dsp:txBody>
      <dsp:txXfrm rot="-5400000">
        <a:off x="604788" y="2582751"/>
        <a:ext cx="211216" cy="210648"/>
      </dsp:txXfrm>
    </dsp:sp>
    <dsp:sp modelId="{7F699EF4-62F5-405A-8A2C-37A101CA3CA4}">
      <dsp:nvSpPr>
        <dsp:cNvPr id="0" name=""/>
        <dsp:cNvSpPr/>
      </dsp:nvSpPr>
      <dsp:spPr>
        <a:xfrm>
          <a:off x="665" y="3025623"/>
          <a:ext cx="1419461" cy="851677"/>
        </a:xfrm>
        <a:prstGeom prst="roundRect">
          <a:avLst>
            <a:gd name="adj" fmla="val 10000"/>
          </a:avLst>
        </a:prstGeom>
        <a:solidFill>
          <a:schemeClr val="accent3">
            <a:hueOff val="11250264"/>
            <a:satOff val="-16880"/>
            <a:lumOff val="-2745"/>
            <a:alphaOff val="0"/>
          </a:schemeClr>
        </a:solidFill>
        <a:ln>
          <a:noFill/>
        </a:ln>
        <a:effectLst>
          <a:outerShdw blurRad="40000" dist="20000" dir="5400000" rotWithShape="0">
            <a:srgbClr val="000000">
              <a:alpha val="38000"/>
            </a:srgbClr>
          </a:outerShdw>
        </a:effectLst>
        <a:sp3d extrusionH="50600" prstMaterial="metal">
          <a:bevelT w="101600" h="80600" prst="relaxedInset"/>
          <a:bevelB w="80600" h="80600" prst="relaxedInset"/>
        </a:sp3d>
      </dsp:spPr>
      <dsp:style>
        <a:lnRef idx="0">
          <a:scrgbClr r="0" g="0" b="0"/>
        </a:lnRef>
        <a:fillRef idx="1">
          <a:scrgbClr r="0" g="0" b="0"/>
        </a:fillRef>
        <a:effectRef idx="1">
          <a:scrgbClr r="0" g="0" b="0"/>
        </a:effectRef>
        <a:fontRef idx="minor">
          <a:schemeClr val="dk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endParaRPr lang="en-GB" sz="3700" kern="1200" dirty="0"/>
        </a:p>
      </dsp:txBody>
      <dsp:txXfrm>
        <a:off x="25610" y="3050568"/>
        <a:ext cx="1369571" cy="801787"/>
      </dsp:txXfrm>
    </dsp:sp>
  </dsp:spTree>
</dsp:drawing>
</file>

<file path=ppt/diagrams/drawing3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FE562D3-1C2E-48FC-A65B-B56A6DCE6628}">
      <dsp:nvSpPr>
        <dsp:cNvPr id="0" name=""/>
        <dsp:cNvSpPr/>
      </dsp:nvSpPr>
      <dsp:spPr>
        <a:xfrm>
          <a:off x="1044" y="0"/>
          <a:ext cx="1024552" cy="4048224"/>
        </a:xfrm>
        <a:prstGeom prst="roundRect">
          <a:avLst>
            <a:gd name="adj" fmla="val 10000"/>
          </a:avLst>
        </a:prstGeom>
        <a:gradFill rotWithShape="0">
          <a:gsLst>
            <a:gs pos="0">
              <a:schemeClr val="accent5">
                <a:tint val="40000"/>
                <a:hueOff val="0"/>
                <a:satOff val="0"/>
                <a:lumOff val="0"/>
                <a:alphaOff val="0"/>
                <a:shade val="51000"/>
                <a:satMod val="130000"/>
              </a:schemeClr>
            </a:gs>
            <a:gs pos="80000">
              <a:schemeClr val="accent5">
                <a:tint val="40000"/>
                <a:hueOff val="0"/>
                <a:satOff val="0"/>
                <a:lumOff val="0"/>
                <a:alphaOff val="0"/>
                <a:shade val="93000"/>
                <a:satMod val="130000"/>
              </a:schemeClr>
            </a:gs>
            <a:gs pos="100000">
              <a:schemeClr val="accent5">
                <a:tint val="40000"/>
                <a:hueOff val="0"/>
                <a:satOff val="0"/>
                <a:lumOff val="0"/>
                <a:alphaOff val="0"/>
                <a:shade val="94000"/>
                <a:satMod val="135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GB" sz="1500" b="1" kern="1200" dirty="0" smtClean="0"/>
            <a:t>Face to Face</a:t>
          </a:r>
          <a:endParaRPr lang="en-GB" sz="1500" b="1" kern="1200" dirty="0"/>
        </a:p>
      </dsp:txBody>
      <dsp:txXfrm>
        <a:off x="1044" y="0"/>
        <a:ext cx="1024552" cy="1214467"/>
      </dsp:txXfrm>
    </dsp:sp>
    <dsp:sp modelId="{DD1C57BC-7CF7-4B92-80AC-70CF093F0CD8}">
      <dsp:nvSpPr>
        <dsp:cNvPr id="0" name=""/>
        <dsp:cNvSpPr/>
      </dsp:nvSpPr>
      <dsp:spPr>
        <a:xfrm>
          <a:off x="103499" y="1215653"/>
          <a:ext cx="819642" cy="1220594"/>
        </a:xfrm>
        <a:prstGeom prst="roundRect">
          <a:avLst>
            <a:gd name="adj" fmla="val 10000"/>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2560" tIns="121920" rIns="162560" bIns="121920" numCol="1" spcCol="1270" anchor="ctr" anchorCtr="0">
          <a:noAutofit/>
        </a:bodyPr>
        <a:lstStyle/>
        <a:p>
          <a:pPr lvl="0" algn="ctr" defTabSz="2844800">
            <a:lnSpc>
              <a:spcPct val="90000"/>
            </a:lnSpc>
            <a:spcBef>
              <a:spcPct val="0"/>
            </a:spcBef>
            <a:spcAft>
              <a:spcPct val="35000"/>
            </a:spcAft>
          </a:pPr>
          <a:endParaRPr lang="en-GB" sz="6400" kern="1200" dirty="0"/>
        </a:p>
      </dsp:txBody>
      <dsp:txXfrm>
        <a:off x="127505" y="1239659"/>
        <a:ext cx="771630" cy="1172582"/>
      </dsp:txXfrm>
    </dsp:sp>
    <dsp:sp modelId="{1B05F08B-2C52-490A-A87B-4C34CB3209FB}">
      <dsp:nvSpPr>
        <dsp:cNvPr id="0" name=""/>
        <dsp:cNvSpPr/>
      </dsp:nvSpPr>
      <dsp:spPr>
        <a:xfrm>
          <a:off x="103499" y="2624031"/>
          <a:ext cx="819642" cy="1220594"/>
        </a:xfrm>
        <a:prstGeom prst="roundRect">
          <a:avLst>
            <a:gd name="adj" fmla="val 10000"/>
          </a:avLst>
        </a:prstGeom>
        <a:gradFill rotWithShape="0">
          <a:gsLst>
            <a:gs pos="0">
              <a:schemeClr val="accent5">
                <a:hueOff val="-1986775"/>
                <a:satOff val="7962"/>
                <a:lumOff val="1726"/>
                <a:alphaOff val="0"/>
                <a:shade val="51000"/>
                <a:satMod val="130000"/>
              </a:schemeClr>
            </a:gs>
            <a:gs pos="80000">
              <a:schemeClr val="accent5">
                <a:hueOff val="-1986775"/>
                <a:satOff val="7962"/>
                <a:lumOff val="1726"/>
                <a:alphaOff val="0"/>
                <a:shade val="93000"/>
                <a:satMod val="130000"/>
              </a:schemeClr>
            </a:gs>
            <a:gs pos="100000">
              <a:schemeClr val="accent5">
                <a:hueOff val="-1986775"/>
                <a:satOff val="7962"/>
                <a:lumOff val="172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2560" tIns="121920" rIns="162560" bIns="121920" numCol="1" spcCol="1270" anchor="ctr" anchorCtr="0">
          <a:noAutofit/>
        </a:bodyPr>
        <a:lstStyle/>
        <a:p>
          <a:pPr lvl="0" algn="ctr" defTabSz="2844800">
            <a:lnSpc>
              <a:spcPct val="90000"/>
            </a:lnSpc>
            <a:spcBef>
              <a:spcPct val="0"/>
            </a:spcBef>
            <a:spcAft>
              <a:spcPct val="35000"/>
            </a:spcAft>
          </a:pPr>
          <a:endParaRPr lang="en-GB" sz="6400" kern="1200" dirty="0"/>
        </a:p>
      </dsp:txBody>
      <dsp:txXfrm>
        <a:off x="127505" y="2648037"/>
        <a:ext cx="771630" cy="1172582"/>
      </dsp:txXfrm>
    </dsp:sp>
    <dsp:sp modelId="{9DCF19AC-6ACD-4341-B8DE-FD8979082BE7}">
      <dsp:nvSpPr>
        <dsp:cNvPr id="0" name=""/>
        <dsp:cNvSpPr/>
      </dsp:nvSpPr>
      <dsp:spPr>
        <a:xfrm>
          <a:off x="1102438" y="0"/>
          <a:ext cx="1024552" cy="4048224"/>
        </a:xfrm>
        <a:prstGeom prst="roundRect">
          <a:avLst>
            <a:gd name="adj" fmla="val 10000"/>
          </a:avLst>
        </a:prstGeom>
        <a:gradFill rotWithShape="0">
          <a:gsLst>
            <a:gs pos="0">
              <a:schemeClr val="accent5">
                <a:tint val="40000"/>
                <a:hueOff val="0"/>
                <a:satOff val="0"/>
                <a:lumOff val="0"/>
                <a:alphaOff val="0"/>
                <a:shade val="51000"/>
                <a:satMod val="130000"/>
              </a:schemeClr>
            </a:gs>
            <a:gs pos="80000">
              <a:schemeClr val="accent5">
                <a:tint val="40000"/>
                <a:hueOff val="0"/>
                <a:satOff val="0"/>
                <a:lumOff val="0"/>
                <a:alphaOff val="0"/>
                <a:shade val="93000"/>
                <a:satMod val="130000"/>
              </a:schemeClr>
            </a:gs>
            <a:gs pos="100000">
              <a:schemeClr val="accent5">
                <a:tint val="40000"/>
                <a:hueOff val="0"/>
                <a:satOff val="0"/>
                <a:lumOff val="0"/>
                <a:alphaOff val="0"/>
                <a:shade val="94000"/>
                <a:satMod val="135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GB" sz="1500" b="1" kern="1200" dirty="0" smtClean="0"/>
            <a:t>Supported by Actions</a:t>
          </a:r>
          <a:endParaRPr lang="en-GB" sz="1500" b="1" kern="1200" dirty="0"/>
        </a:p>
      </dsp:txBody>
      <dsp:txXfrm>
        <a:off x="1102438" y="0"/>
        <a:ext cx="1024552" cy="1214467"/>
      </dsp:txXfrm>
    </dsp:sp>
    <dsp:sp modelId="{367B6E3B-0938-413C-AD21-594B922FEBD3}">
      <dsp:nvSpPr>
        <dsp:cNvPr id="0" name=""/>
        <dsp:cNvSpPr/>
      </dsp:nvSpPr>
      <dsp:spPr>
        <a:xfrm>
          <a:off x="1204893" y="1215653"/>
          <a:ext cx="819642" cy="1220594"/>
        </a:xfrm>
        <a:prstGeom prst="roundRect">
          <a:avLst>
            <a:gd name="adj" fmla="val 10000"/>
          </a:avLst>
        </a:prstGeom>
        <a:gradFill rotWithShape="0">
          <a:gsLst>
            <a:gs pos="0">
              <a:schemeClr val="accent5">
                <a:hueOff val="-3973551"/>
                <a:satOff val="15924"/>
                <a:lumOff val="3451"/>
                <a:alphaOff val="0"/>
                <a:shade val="51000"/>
                <a:satMod val="130000"/>
              </a:schemeClr>
            </a:gs>
            <a:gs pos="80000">
              <a:schemeClr val="accent5">
                <a:hueOff val="-3973551"/>
                <a:satOff val="15924"/>
                <a:lumOff val="3451"/>
                <a:alphaOff val="0"/>
                <a:shade val="93000"/>
                <a:satMod val="130000"/>
              </a:schemeClr>
            </a:gs>
            <a:gs pos="100000">
              <a:schemeClr val="accent5">
                <a:hueOff val="-3973551"/>
                <a:satOff val="15924"/>
                <a:lumOff val="3451"/>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2560" tIns="121920" rIns="162560" bIns="121920" numCol="1" spcCol="1270" anchor="ctr" anchorCtr="0">
          <a:noAutofit/>
        </a:bodyPr>
        <a:lstStyle/>
        <a:p>
          <a:pPr lvl="0" algn="ctr" defTabSz="2844800">
            <a:lnSpc>
              <a:spcPct val="90000"/>
            </a:lnSpc>
            <a:spcBef>
              <a:spcPct val="0"/>
            </a:spcBef>
            <a:spcAft>
              <a:spcPct val="35000"/>
            </a:spcAft>
          </a:pPr>
          <a:endParaRPr lang="en-GB" sz="6400" kern="1200" dirty="0"/>
        </a:p>
      </dsp:txBody>
      <dsp:txXfrm>
        <a:off x="1228899" y="1239659"/>
        <a:ext cx="771630" cy="1172582"/>
      </dsp:txXfrm>
    </dsp:sp>
    <dsp:sp modelId="{75B9AFB0-FF14-4FDB-AF26-3899D53BC2DA}">
      <dsp:nvSpPr>
        <dsp:cNvPr id="0" name=""/>
        <dsp:cNvSpPr/>
      </dsp:nvSpPr>
      <dsp:spPr>
        <a:xfrm>
          <a:off x="1204893" y="2624031"/>
          <a:ext cx="819642" cy="1220594"/>
        </a:xfrm>
        <a:prstGeom prst="roundRect">
          <a:avLst>
            <a:gd name="adj" fmla="val 10000"/>
          </a:avLst>
        </a:prstGeom>
        <a:gradFill rotWithShape="0">
          <a:gsLst>
            <a:gs pos="0">
              <a:schemeClr val="accent5">
                <a:hueOff val="-5960326"/>
                <a:satOff val="23887"/>
                <a:lumOff val="5177"/>
                <a:alphaOff val="0"/>
                <a:shade val="51000"/>
                <a:satMod val="130000"/>
              </a:schemeClr>
            </a:gs>
            <a:gs pos="80000">
              <a:schemeClr val="accent5">
                <a:hueOff val="-5960326"/>
                <a:satOff val="23887"/>
                <a:lumOff val="5177"/>
                <a:alphaOff val="0"/>
                <a:shade val="93000"/>
                <a:satMod val="130000"/>
              </a:schemeClr>
            </a:gs>
            <a:gs pos="100000">
              <a:schemeClr val="accent5">
                <a:hueOff val="-5960326"/>
                <a:satOff val="23887"/>
                <a:lumOff val="5177"/>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2560" tIns="121920" rIns="162560" bIns="121920" numCol="1" spcCol="1270" anchor="ctr" anchorCtr="0">
          <a:noAutofit/>
        </a:bodyPr>
        <a:lstStyle/>
        <a:p>
          <a:pPr lvl="0" algn="ctr" defTabSz="2844800">
            <a:lnSpc>
              <a:spcPct val="90000"/>
            </a:lnSpc>
            <a:spcBef>
              <a:spcPct val="0"/>
            </a:spcBef>
            <a:spcAft>
              <a:spcPct val="35000"/>
            </a:spcAft>
          </a:pPr>
          <a:endParaRPr lang="en-GB" sz="6400" kern="1200" dirty="0"/>
        </a:p>
      </dsp:txBody>
      <dsp:txXfrm>
        <a:off x="1228899" y="2648037"/>
        <a:ext cx="771630" cy="1172582"/>
      </dsp:txXfrm>
    </dsp:sp>
    <dsp:sp modelId="{59B17CFA-2F81-49CF-8068-E71D0EA605F0}">
      <dsp:nvSpPr>
        <dsp:cNvPr id="0" name=""/>
        <dsp:cNvSpPr/>
      </dsp:nvSpPr>
      <dsp:spPr>
        <a:xfrm>
          <a:off x="2203832" y="0"/>
          <a:ext cx="1024552" cy="4048224"/>
        </a:xfrm>
        <a:prstGeom prst="roundRect">
          <a:avLst>
            <a:gd name="adj" fmla="val 10000"/>
          </a:avLst>
        </a:prstGeom>
        <a:gradFill rotWithShape="0">
          <a:gsLst>
            <a:gs pos="0">
              <a:schemeClr val="accent5">
                <a:tint val="40000"/>
                <a:hueOff val="0"/>
                <a:satOff val="0"/>
                <a:lumOff val="0"/>
                <a:alphaOff val="0"/>
                <a:shade val="51000"/>
                <a:satMod val="130000"/>
              </a:schemeClr>
            </a:gs>
            <a:gs pos="80000">
              <a:schemeClr val="accent5">
                <a:tint val="40000"/>
                <a:hueOff val="0"/>
                <a:satOff val="0"/>
                <a:lumOff val="0"/>
                <a:alphaOff val="0"/>
                <a:shade val="93000"/>
                <a:satMod val="130000"/>
              </a:schemeClr>
            </a:gs>
            <a:gs pos="100000">
              <a:schemeClr val="accent5">
                <a:tint val="40000"/>
                <a:hueOff val="0"/>
                <a:satOff val="0"/>
                <a:lumOff val="0"/>
                <a:alphaOff val="0"/>
                <a:shade val="94000"/>
                <a:satMod val="135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GB" sz="1500" b="1" kern="1200" dirty="0" smtClean="0"/>
            <a:t>Purposeful and Immediate</a:t>
          </a:r>
          <a:endParaRPr lang="en-GB" sz="1500" b="1" kern="1200" dirty="0"/>
        </a:p>
      </dsp:txBody>
      <dsp:txXfrm>
        <a:off x="2203832" y="0"/>
        <a:ext cx="1024552" cy="1214467"/>
      </dsp:txXfrm>
    </dsp:sp>
    <dsp:sp modelId="{FDDC36DA-7F8B-4158-8D5F-36C47C440FF1}">
      <dsp:nvSpPr>
        <dsp:cNvPr id="0" name=""/>
        <dsp:cNvSpPr/>
      </dsp:nvSpPr>
      <dsp:spPr>
        <a:xfrm>
          <a:off x="2306288" y="1215653"/>
          <a:ext cx="819642" cy="1220594"/>
        </a:xfrm>
        <a:prstGeom prst="roundRect">
          <a:avLst>
            <a:gd name="adj" fmla="val 10000"/>
          </a:avLst>
        </a:prstGeom>
        <a:gradFill rotWithShape="0">
          <a:gsLst>
            <a:gs pos="0">
              <a:schemeClr val="accent5">
                <a:hueOff val="-7947101"/>
                <a:satOff val="31849"/>
                <a:lumOff val="6902"/>
                <a:alphaOff val="0"/>
                <a:shade val="51000"/>
                <a:satMod val="130000"/>
              </a:schemeClr>
            </a:gs>
            <a:gs pos="80000">
              <a:schemeClr val="accent5">
                <a:hueOff val="-7947101"/>
                <a:satOff val="31849"/>
                <a:lumOff val="6902"/>
                <a:alphaOff val="0"/>
                <a:shade val="93000"/>
                <a:satMod val="130000"/>
              </a:schemeClr>
            </a:gs>
            <a:gs pos="100000">
              <a:schemeClr val="accent5">
                <a:hueOff val="-7947101"/>
                <a:satOff val="31849"/>
                <a:lumOff val="6902"/>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2560" tIns="121920" rIns="162560" bIns="121920" numCol="1" spcCol="1270" anchor="ctr" anchorCtr="0">
          <a:noAutofit/>
        </a:bodyPr>
        <a:lstStyle/>
        <a:p>
          <a:pPr lvl="0" algn="ctr" defTabSz="2844800">
            <a:lnSpc>
              <a:spcPct val="90000"/>
            </a:lnSpc>
            <a:spcBef>
              <a:spcPct val="0"/>
            </a:spcBef>
            <a:spcAft>
              <a:spcPct val="35000"/>
            </a:spcAft>
          </a:pPr>
          <a:endParaRPr lang="en-GB" sz="6400" kern="1200" dirty="0"/>
        </a:p>
      </dsp:txBody>
      <dsp:txXfrm>
        <a:off x="2330294" y="1239659"/>
        <a:ext cx="771630" cy="1172582"/>
      </dsp:txXfrm>
    </dsp:sp>
    <dsp:sp modelId="{FC4DD548-E3A2-4960-953C-C6E4223B1A75}">
      <dsp:nvSpPr>
        <dsp:cNvPr id="0" name=""/>
        <dsp:cNvSpPr/>
      </dsp:nvSpPr>
      <dsp:spPr>
        <a:xfrm>
          <a:off x="2306288" y="2624031"/>
          <a:ext cx="819642" cy="1220594"/>
        </a:xfrm>
        <a:prstGeom prst="roundRect">
          <a:avLst>
            <a:gd name="adj" fmla="val 10000"/>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62560" tIns="121920" rIns="162560" bIns="121920" numCol="1" spcCol="1270" anchor="ctr" anchorCtr="0">
          <a:noAutofit/>
        </a:bodyPr>
        <a:lstStyle/>
        <a:p>
          <a:pPr lvl="0" algn="ctr" defTabSz="2844800">
            <a:lnSpc>
              <a:spcPct val="90000"/>
            </a:lnSpc>
            <a:spcBef>
              <a:spcPct val="0"/>
            </a:spcBef>
            <a:spcAft>
              <a:spcPct val="35000"/>
            </a:spcAft>
          </a:pPr>
          <a:endParaRPr lang="en-GB" sz="6400" kern="1200" dirty="0"/>
        </a:p>
      </dsp:txBody>
      <dsp:txXfrm>
        <a:off x="2330294" y="2648037"/>
        <a:ext cx="771630" cy="1172582"/>
      </dsp:txXfrm>
    </dsp:sp>
    <dsp:sp modelId="{EA2F3953-0F82-450D-9036-D5276478D773}">
      <dsp:nvSpPr>
        <dsp:cNvPr id="0" name=""/>
        <dsp:cNvSpPr/>
      </dsp:nvSpPr>
      <dsp:spPr>
        <a:xfrm>
          <a:off x="3305227" y="0"/>
          <a:ext cx="1024552" cy="4048224"/>
        </a:xfrm>
        <a:prstGeom prst="roundRect">
          <a:avLst>
            <a:gd name="adj" fmla="val 10000"/>
          </a:avLst>
        </a:prstGeom>
        <a:gradFill rotWithShape="0">
          <a:gsLst>
            <a:gs pos="0">
              <a:schemeClr val="accent5">
                <a:tint val="40000"/>
                <a:hueOff val="0"/>
                <a:satOff val="0"/>
                <a:lumOff val="0"/>
                <a:alphaOff val="0"/>
                <a:shade val="51000"/>
                <a:satMod val="130000"/>
              </a:schemeClr>
            </a:gs>
            <a:gs pos="80000">
              <a:schemeClr val="accent5">
                <a:tint val="40000"/>
                <a:hueOff val="0"/>
                <a:satOff val="0"/>
                <a:lumOff val="0"/>
                <a:alphaOff val="0"/>
                <a:shade val="93000"/>
                <a:satMod val="130000"/>
              </a:schemeClr>
            </a:gs>
            <a:gs pos="100000">
              <a:schemeClr val="accent5">
                <a:tint val="40000"/>
                <a:hueOff val="0"/>
                <a:satOff val="0"/>
                <a:lumOff val="0"/>
                <a:alphaOff val="0"/>
                <a:shade val="94000"/>
                <a:satMod val="135000"/>
              </a:schemeClr>
            </a:gs>
          </a:gsLst>
          <a:lin ang="16200000" scaled="0"/>
        </a:gradFill>
        <a:ln>
          <a:noFill/>
        </a:ln>
        <a:effectLst/>
        <a:scene3d>
          <a:camera prst="orthographicFront"/>
          <a:lightRig rig="flat" dir="t"/>
        </a:scene3d>
        <a:sp3d z="-190500" extrusionH="12700" prstMaterial="plastic">
          <a:bevelT w="50800" h="50800"/>
        </a:sp3d>
      </dsp:spPr>
      <dsp:style>
        <a:lnRef idx="0">
          <a:scrgbClr r="0" g="0" b="0"/>
        </a:lnRef>
        <a:fillRef idx="3">
          <a:scrgbClr r="0" g="0" b="0"/>
        </a:fillRef>
        <a:effectRef idx="0">
          <a:scrgbClr r="0" g="0" b="0"/>
        </a:effectRef>
        <a:fontRef idx="minor"/>
      </dsp:style>
      <dsp:txBody>
        <a:bodyPr spcFirstLastPara="0" vert="horz" wrap="square" lIns="57150" tIns="57150" rIns="57150" bIns="57150" numCol="1" spcCol="1270" anchor="ctr" anchorCtr="0">
          <a:noAutofit/>
        </a:bodyPr>
        <a:lstStyle/>
        <a:p>
          <a:pPr lvl="0" algn="ctr" defTabSz="666750">
            <a:lnSpc>
              <a:spcPct val="90000"/>
            </a:lnSpc>
            <a:spcBef>
              <a:spcPct val="0"/>
            </a:spcBef>
            <a:spcAft>
              <a:spcPct val="35000"/>
            </a:spcAft>
          </a:pPr>
          <a:r>
            <a:rPr lang="en-GB" sz="1500" b="1" kern="1200" dirty="0" smtClean="0"/>
            <a:t>Interesting, Useful and Relevant</a:t>
          </a:r>
          <a:endParaRPr lang="en-GB" sz="1500" b="1" kern="1200" dirty="0"/>
        </a:p>
      </dsp:txBody>
      <dsp:txXfrm>
        <a:off x="3305227" y="0"/>
        <a:ext cx="1024552" cy="1214467"/>
      </dsp:txXfrm>
    </dsp:sp>
  </dsp:spTree>
</dsp:drawing>
</file>

<file path=ppt/diagrams/drawing3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D571B7-9D09-4E23-A380-442EDC1824E6}">
      <dsp:nvSpPr>
        <dsp:cNvPr id="0" name=""/>
        <dsp:cNvSpPr/>
      </dsp:nvSpPr>
      <dsp:spPr>
        <a:xfrm>
          <a:off x="1613375" y="2246352"/>
          <a:ext cx="117013" cy="117013"/>
        </a:xfrm>
        <a:prstGeom prst="ellips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49C5100-E1AB-4A60-B3D8-0F350EB502AE}">
      <dsp:nvSpPr>
        <dsp:cNvPr id="0" name=""/>
        <dsp:cNvSpPr/>
      </dsp:nvSpPr>
      <dsp:spPr>
        <a:xfrm>
          <a:off x="1510871" y="2410619"/>
          <a:ext cx="117013" cy="117013"/>
        </a:xfrm>
        <a:prstGeom prst="ellips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149C469-D87D-456F-9392-0DC494EA46C5}">
      <dsp:nvSpPr>
        <dsp:cNvPr id="0" name=""/>
        <dsp:cNvSpPr/>
      </dsp:nvSpPr>
      <dsp:spPr>
        <a:xfrm>
          <a:off x="1388710" y="2552839"/>
          <a:ext cx="117013" cy="117013"/>
        </a:xfrm>
        <a:prstGeom prst="ellips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103B007-E177-453B-902E-B39FF37FDE3A}">
      <dsp:nvSpPr>
        <dsp:cNvPr id="0" name=""/>
        <dsp:cNvSpPr/>
      </dsp:nvSpPr>
      <dsp:spPr>
        <a:xfrm>
          <a:off x="1534742" y="593125"/>
          <a:ext cx="117013" cy="117013"/>
        </a:xfrm>
        <a:prstGeom prst="ellipse">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CFBB35A-B156-4E4F-9642-B03F7CFD578D}">
      <dsp:nvSpPr>
        <dsp:cNvPr id="0" name=""/>
        <dsp:cNvSpPr/>
      </dsp:nvSpPr>
      <dsp:spPr>
        <a:xfrm>
          <a:off x="1691071" y="499968"/>
          <a:ext cx="117013" cy="117013"/>
        </a:xfrm>
        <a:prstGeom prst="ellipse">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2744CBF-1DE8-4CBB-9AB6-24416B92BEB3}">
      <dsp:nvSpPr>
        <dsp:cNvPr id="0" name=""/>
        <dsp:cNvSpPr/>
      </dsp:nvSpPr>
      <dsp:spPr>
        <a:xfrm>
          <a:off x="1846933" y="406811"/>
          <a:ext cx="117013" cy="117013"/>
        </a:xfrm>
        <a:prstGeom prst="ellipse">
          <a:avLst/>
        </a:prstGeom>
        <a:solidFill>
          <a:schemeClr val="accent2">
            <a:hueOff val="0"/>
            <a:satOff val="0"/>
            <a:lumOff val="0"/>
            <a:alphaOff val="0"/>
          </a:schemeClr>
        </a:solidFill>
        <a:ln w="25400" cap="flat"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0403507-8147-421F-899D-E6B2F24C6A6C}">
      <dsp:nvSpPr>
        <dsp:cNvPr id="0" name=""/>
        <dsp:cNvSpPr/>
      </dsp:nvSpPr>
      <dsp:spPr>
        <a:xfrm>
          <a:off x="2002794" y="499968"/>
          <a:ext cx="117013" cy="117013"/>
        </a:xfrm>
        <a:prstGeom prst="ellipse">
          <a:avLst/>
        </a:prstGeom>
        <a:solidFill>
          <a:schemeClr val="accent3">
            <a:hueOff val="0"/>
            <a:satOff val="0"/>
            <a:lumOff val="0"/>
            <a:alphaOff val="0"/>
          </a:schemeClr>
        </a:solidFill>
        <a:ln w="25400" cap="flat" cmpd="sng" algn="ctr">
          <a:solidFill>
            <a:schemeClr val="accent3">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DE07287-AB3B-451A-A24B-13DDBB0C9EE9}">
      <dsp:nvSpPr>
        <dsp:cNvPr id="0" name=""/>
        <dsp:cNvSpPr/>
      </dsp:nvSpPr>
      <dsp:spPr>
        <a:xfrm>
          <a:off x="2159123" y="593125"/>
          <a:ext cx="117013" cy="117013"/>
        </a:xfrm>
        <a:prstGeom prst="ellipse">
          <a:avLst/>
        </a:prstGeom>
        <a:solidFill>
          <a:schemeClr val="accent4">
            <a:hueOff val="0"/>
            <a:satOff val="0"/>
            <a:lumOff val="0"/>
            <a:alphaOff val="0"/>
          </a:schemeClr>
        </a:solidFill>
        <a:ln w="25400" cap="flat"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43692BE-D13F-4290-9608-3911CD5A4777}">
      <dsp:nvSpPr>
        <dsp:cNvPr id="0" name=""/>
        <dsp:cNvSpPr/>
      </dsp:nvSpPr>
      <dsp:spPr>
        <a:xfrm>
          <a:off x="1846933" y="603372"/>
          <a:ext cx="117013" cy="117013"/>
        </a:xfrm>
        <a:prstGeom prst="ellipse">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33EE4AB5-5592-4BDA-B5C0-357C24E4A1DD}">
      <dsp:nvSpPr>
        <dsp:cNvPr id="0" name=""/>
        <dsp:cNvSpPr/>
      </dsp:nvSpPr>
      <dsp:spPr>
        <a:xfrm>
          <a:off x="1846933" y="799934"/>
          <a:ext cx="117013" cy="117013"/>
        </a:xfrm>
        <a:prstGeom prst="ellipse">
          <a:avLst/>
        </a:prstGeom>
        <a:solidFill>
          <a:schemeClr val="accent6">
            <a:hueOff val="0"/>
            <a:satOff val="0"/>
            <a:lumOff val="0"/>
            <a:alphaOff val="0"/>
          </a:schemeClr>
        </a:solidFill>
        <a:ln w="25400" cap="flat" cmpd="sng" algn="ctr">
          <a:solidFill>
            <a:schemeClr val="accent6">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E20646C-227C-401D-840B-771EB149959B}">
      <dsp:nvSpPr>
        <dsp:cNvPr id="0" name=""/>
        <dsp:cNvSpPr/>
      </dsp:nvSpPr>
      <dsp:spPr>
        <a:xfrm>
          <a:off x="894915" y="2980247"/>
          <a:ext cx="2523736" cy="676941"/>
        </a:xfrm>
        <a:prstGeom prst="roundRect">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4191" tIns="64770" rIns="64770" bIns="64770" numCol="1" spcCol="1270" anchor="ctr" anchorCtr="0">
          <a:noAutofit/>
        </a:bodyPr>
        <a:lstStyle/>
        <a:p>
          <a:pPr lvl="0" algn="l" defTabSz="755650">
            <a:lnSpc>
              <a:spcPct val="90000"/>
            </a:lnSpc>
            <a:spcBef>
              <a:spcPct val="0"/>
            </a:spcBef>
            <a:spcAft>
              <a:spcPct val="35000"/>
            </a:spcAft>
          </a:pPr>
          <a:r>
            <a:rPr lang="en-GB" sz="1700" kern="1200" dirty="0" smtClean="0"/>
            <a:t>Practice Through Drama</a:t>
          </a:r>
          <a:endParaRPr lang="en-GB" sz="1700" kern="1200" dirty="0"/>
        </a:p>
      </dsp:txBody>
      <dsp:txXfrm>
        <a:off x="927961" y="3013293"/>
        <a:ext cx="2457644" cy="610849"/>
      </dsp:txXfrm>
    </dsp:sp>
    <dsp:sp modelId="{7A92C4AA-5CEA-4FC6-B82C-75D12C6D6ED4}">
      <dsp:nvSpPr>
        <dsp:cNvPr id="0" name=""/>
        <dsp:cNvSpPr/>
      </dsp:nvSpPr>
      <dsp:spPr>
        <a:xfrm>
          <a:off x="195177" y="2316969"/>
          <a:ext cx="1170130" cy="1170052"/>
        </a:xfrm>
        <a:prstGeom prst="ellipse">
          <a:avLst/>
        </a:prstGeom>
        <a:solidFill>
          <a:srgbClr val="E2C2C2"/>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FBC32FD-4FBA-48B9-A8B7-6E01929EE316}">
      <dsp:nvSpPr>
        <dsp:cNvPr id="0" name=""/>
        <dsp:cNvSpPr/>
      </dsp:nvSpPr>
      <dsp:spPr>
        <a:xfrm>
          <a:off x="1961605" y="1656175"/>
          <a:ext cx="2523736" cy="676941"/>
        </a:xfrm>
        <a:prstGeom prst="roundRect">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4191" tIns="64770" rIns="64770" bIns="64770" numCol="1" spcCol="1270" anchor="ctr" anchorCtr="0">
          <a:noAutofit/>
        </a:bodyPr>
        <a:lstStyle/>
        <a:p>
          <a:pPr lvl="0" algn="l" defTabSz="755650">
            <a:lnSpc>
              <a:spcPct val="90000"/>
            </a:lnSpc>
            <a:spcBef>
              <a:spcPct val="0"/>
            </a:spcBef>
            <a:spcAft>
              <a:spcPct val="35000"/>
            </a:spcAft>
          </a:pPr>
          <a:r>
            <a:rPr lang="en-GB" sz="1700" kern="1200" dirty="0" smtClean="0"/>
            <a:t>Follow-Up Work</a:t>
          </a:r>
          <a:endParaRPr lang="en-GB" sz="1700" kern="1200" dirty="0"/>
        </a:p>
      </dsp:txBody>
      <dsp:txXfrm>
        <a:off x="1994651" y="1689221"/>
        <a:ext cx="2457644" cy="610849"/>
      </dsp:txXfrm>
    </dsp:sp>
    <dsp:sp modelId="{75D5A5F0-B311-4C7C-AFB9-9B35673C03E1}">
      <dsp:nvSpPr>
        <dsp:cNvPr id="0" name=""/>
        <dsp:cNvSpPr/>
      </dsp:nvSpPr>
      <dsp:spPr>
        <a:xfrm>
          <a:off x="1261868" y="992897"/>
          <a:ext cx="1170130" cy="1170052"/>
        </a:xfrm>
        <a:prstGeom prst="ellipse">
          <a:avLst/>
        </a:prstGeom>
        <a:solidFill>
          <a:srgbClr val="D5E0C4"/>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3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F3CE8D0-A495-4BE8-93BE-2CBDCC1207FC}">
      <dsp:nvSpPr>
        <dsp:cNvPr id="0" name=""/>
        <dsp:cNvSpPr/>
      </dsp:nvSpPr>
      <dsp:spPr>
        <a:xfrm>
          <a:off x="4002275" y="2650866"/>
          <a:ext cx="3239947" cy="3239947"/>
        </a:xfrm>
        <a:prstGeom prst="gear9">
          <a:avLst/>
        </a:prstGeom>
        <a:solidFill>
          <a:schemeClr val="accent4">
            <a:hueOff val="0"/>
            <a:satOff val="0"/>
            <a:lumOff val="0"/>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en-GB" sz="6500" kern="1200" dirty="0"/>
        </a:p>
      </dsp:txBody>
      <dsp:txXfrm>
        <a:off x="4653648" y="3409808"/>
        <a:ext cx="1937201" cy="1665400"/>
      </dsp:txXfrm>
    </dsp:sp>
    <dsp:sp modelId="{18B4F1A1-1774-4A20-BBE5-7E43C6E719D9}">
      <dsp:nvSpPr>
        <dsp:cNvPr id="0" name=""/>
        <dsp:cNvSpPr/>
      </dsp:nvSpPr>
      <dsp:spPr>
        <a:xfrm>
          <a:off x="2117214" y="1885060"/>
          <a:ext cx="2356325" cy="2356325"/>
        </a:xfrm>
        <a:prstGeom prst="gear6">
          <a:avLst/>
        </a:prstGeom>
        <a:solidFill>
          <a:schemeClr val="accent4">
            <a:hueOff val="-2232385"/>
            <a:satOff val="13449"/>
            <a:lumOff val="1078"/>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en-GB" sz="6500" kern="1200" dirty="0"/>
        </a:p>
      </dsp:txBody>
      <dsp:txXfrm>
        <a:off x="2710426" y="2481857"/>
        <a:ext cx="1169901" cy="1162731"/>
      </dsp:txXfrm>
    </dsp:sp>
    <dsp:sp modelId="{BEA308A6-1753-484D-BA6E-E7B35AD264F0}">
      <dsp:nvSpPr>
        <dsp:cNvPr id="0" name=""/>
        <dsp:cNvSpPr/>
      </dsp:nvSpPr>
      <dsp:spPr>
        <a:xfrm rot="20700000">
          <a:off x="3436997" y="259436"/>
          <a:ext cx="2308718" cy="2308718"/>
        </a:xfrm>
        <a:prstGeom prst="gear6">
          <a:avLst/>
        </a:prstGeom>
        <a:solidFill>
          <a:schemeClr val="accent4">
            <a:hueOff val="-4464770"/>
            <a:satOff val="26899"/>
            <a:lumOff val="2156"/>
            <a:alphaOff val="0"/>
          </a:schemeClr>
        </a:solidFill>
        <a:ln>
          <a:noFill/>
        </a:ln>
        <a:effectLst>
          <a:outerShdw blurRad="40000" dist="23000" dir="5400000" rotWithShape="0">
            <a:srgbClr val="000000">
              <a:alpha val="35000"/>
            </a:srgbClr>
          </a:outerShdw>
        </a:effectLst>
        <a:sp3d prstMaterial="plastic">
          <a:bevelT w="50800" h="50800"/>
          <a:bevelB w="50800" h="50800"/>
        </a:sp3d>
      </dsp:spPr>
      <dsp:style>
        <a:lnRef idx="0">
          <a:scrgbClr r="0" g="0" b="0"/>
        </a:lnRef>
        <a:fillRef idx="1">
          <a:scrgbClr r="0" g="0" b="0"/>
        </a:fillRef>
        <a:effectRef idx="2">
          <a:scrgbClr r="0" g="0" b="0"/>
        </a:effectRef>
        <a:fontRef idx="minor">
          <a:schemeClr val="lt1"/>
        </a:fontRef>
      </dsp:style>
      <dsp:txBody>
        <a:bodyPr spcFirstLastPara="0" vert="horz" wrap="square" lIns="82550" tIns="82550" rIns="82550" bIns="82550" numCol="1" spcCol="1270" anchor="ctr" anchorCtr="0">
          <a:noAutofit/>
        </a:bodyPr>
        <a:lstStyle/>
        <a:p>
          <a:pPr lvl="0" algn="ctr" defTabSz="2889250">
            <a:lnSpc>
              <a:spcPct val="90000"/>
            </a:lnSpc>
            <a:spcBef>
              <a:spcPct val="0"/>
            </a:spcBef>
            <a:spcAft>
              <a:spcPct val="35000"/>
            </a:spcAft>
          </a:pPr>
          <a:endParaRPr lang="en-GB" sz="6500" kern="1200" dirty="0"/>
        </a:p>
      </dsp:txBody>
      <dsp:txXfrm rot="-20700000">
        <a:off x="3943367" y="765805"/>
        <a:ext cx="1295979" cy="1295979"/>
      </dsp:txXfrm>
    </dsp:sp>
    <dsp:sp modelId="{2CDABDCE-DE65-482B-B4E2-443823967E3C}">
      <dsp:nvSpPr>
        <dsp:cNvPr id="0" name=""/>
        <dsp:cNvSpPr/>
      </dsp:nvSpPr>
      <dsp:spPr>
        <a:xfrm>
          <a:off x="3772198" y="2151051"/>
          <a:ext cx="4147133" cy="4147133"/>
        </a:xfrm>
        <a:prstGeom prst="circularArrow">
          <a:avLst>
            <a:gd name="adj1" fmla="val 4687"/>
            <a:gd name="adj2" fmla="val 299029"/>
            <a:gd name="adj3" fmla="val 2545868"/>
            <a:gd name="adj4" fmla="val 15798714"/>
            <a:gd name="adj5" fmla="val 5469"/>
          </a:avLst>
        </a:prstGeom>
        <a:solidFill>
          <a:schemeClr val="accent4">
            <a:hueOff val="0"/>
            <a:satOff val="0"/>
            <a:lumOff val="0"/>
            <a:alphaOff val="0"/>
          </a:schemeClr>
        </a:solidFill>
        <a:ln w="9525" cap="flat" cmpd="sng" algn="ctr">
          <a:solidFill>
            <a:schemeClr val="lt1">
              <a:hueOff val="0"/>
              <a:satOff val="0"/>
              <a:lumOff val="0"/>
              <a:alphaOff val="0"/>
            </a:schemeClr>
          </a:solidFill>
          <a:prstDash val="solid"/>
        </a:ln>
        <a:effectLst>
          <a:outerShdw blurRad="40000" dist="23000" dir="5400000" rotWithShape="0">
            <a:srgbClr val="000000">
              <a:alpha val="35000"/>
            </a:srgbClr>
          </a:outerShdw>
        </a:effectLst>
        <a:sp3d z="-25400" prstMaterial="plastic">
          <a:bevelT w="25400" h="25400"/>
          <a:bevelB w="25400" h="25400"/>
        </a:sp3d>
      </dsp:spPr>
      <dsp:style>
        <a:lnRef idx="1">
          <a:scrgbClr r="0" g="0" b="0"/>
        </a:lnRef>
        <a:fillRef idx="1">
          <a:scrgbClr r="0" g="0" b="0"/>
        </a:fillRef>
        <a:effectRef idx="2">
          <a:scrgbClr r="0" g="0" b="0"/>
        </a:effectRef>
        <a:fontRef idx="minor">
          <a:schemeClr val="lt1"/>
        </a:fontRef>
      </dsp:style>
    </dsp:sp>
    <dsp:sp modelId="{197D1C54-5D0C-48B4-843B-AE92F8B8B20E}">
      <dsp:nvSpPr>
        <dsp:cNvPr id="0" name=""/>
        <dsp:cNvSpPr/>
      </dsp:nvSpPr>
      <dsp:spPr>
        <a:xfrm>
          <a:off x="1699914" y="1356414"/>
          <a:ext cx="3013151" cy="3013151"/>
        </a:xfrm>
        <a:prstGeom prst="leftCircularArrow">
          <a:avLst>
            <a:gd name="adj1" fmla="val 6452"/>
            <a:gd name="adj2" fmla="val 429999"/>
            <a:gd name="adj3" fmla="val 10489124"/>
            <a:gd name="adj4" fmla="val 14837806"/>
            <a:gd name="adj5" fmla="val 7527"/>
          </a:avLst>
        </a:prstGeom>
        <a:solidFill>
          <a:schemeClr val="accent4">
            <a:hueOff val="-2232385"/>
            <a:satOff val="13449"/>
            <a:lumOff val="1078"/>
            <a:alphaOff val="0"/>
          </a:schemeClr>
        </a:solidFill>
        <a:ln w="9525" cap="flat" cmpd="sng" algn="ctr">
          <a:solidFill>
            <a:schemeClr val="lt1">
              <a:hueOff val="0"/>
              <a:satOff val="0"/>
              <a:lumOff val="0"/>
              <a:alphaOff val="0"/>
            </a:schemeClr>
          </a:solidFill>
          <a:prstDash val="solid"/>
        </a:ln>
        <a:effectLst>
          <a:outerShdw blurRad="40000" dist="23000" dir="5400000" rotWithShape="0">
            <a:srgbClr val="000000">
              <a:alpha val="35000"/>
            </a:srgbClr>
          </a:outerShdw>
        </a:effectLst>
        <a:sp3d z="-25400" prstMaterial="plastic">
          <a:bevelT w="25400" h="25400"/>
          <a:bevelB w="25400" h="25400"/>
        </a:sp3d>
      </dsp:spPr>
      <dsp:style>
        <a:lnRef idx="1">
          <a:scrgbClr r="0" g="0" b="0"/>
        </a:lnRef>
        <a:fillRef idx="1">
          <a:scrgbClr r="0" g="0" b="0"/>
        </a:fillRef>
        <a:effectRef idx="2">
          <a:scrgbClr r="0" g="0" b="0"/>
        </a:effectRef>
        <a:fontRef idx="minor">
          <a:schemeClr val="lt1"/>
        </a:fontRef>
      </dsp:style>
    </dsp:sp>
    <dsp:sp modelId="{1A5A380E-EDA2-4867-9D2B-35D4E42879DA}">
      <dsp:nvSpPr>
        <dsp:cNvPr id="0" name=""/>
        <dsp:cNvSpPr/>
      </dsp:nvSpPr>
      <dsp:spPr>
        <a:xfrm>
          <a:off x="2902967" y="-253540"/>
          <a:ext cx="3248783" cy="3248783"/>
        </a:xfrm>
        <a:prstGeom prst="circularArrow">
          <a:avLst>
            <a:gd name="adj1" fmla="val 5984"/>
            <a:gd name="adj2" fmla="val 394124"/>
            <a:gd name="adj3" fmla="val 13313824"/>
            <a:gd name="adj4" fmla="val 10508221"/>
            <a:gd name="adj5" fmla="val 6981"/>
          </a:avLst>
        </a:prstGeom>
        <a:solidFill>
          <a:schemeClr val="accent4">
            <a:hueOff val="-4464770"/>
            <a:satOff val="26899"/>
            <a:lumOff val="2156"/>
            <a:alphaOff val="0"/>
          </a:schemeClr>
        </a:solidFill>
        <a:ln w="9525" cap="flat" cmpd="sng" algn="ctr">
          <a:solidFill>
            <a:schemeClr val="lt1">
              <a:hueOff val="0"/>
              <a:satOff val="0"/>
              <a:lumOff val="0"/>
              <a:alphaOff val="0"/>
            </a:schemeClr>
          </a:solidFill>
          <a:prstDash val="solid"/>
        </a:ln>
        <a:effectLst>
          <a:outerShdw blurRad="40000" dist="23000" dir="5400000" rotWithShape="0">
            <a:srgbClr val="000000">
              <a:alpha val="35000"/>
            </a:srgbClr>
          </a:outerShdw>
        </a:effectLst>
        <a:sp3d z="-25400" prstMaterial="plastic">
          <a:bevelT w="25400" h="25400"/>
          <a:bevelB w="25400" h="25400"/>
        </a:sp3d>
      </dsp:spPr>
      <dsp:style>
        <a:lnRef idx="1">
          <a:scrgbClr r="0" g="0" b="0"/>
        </a:lnRef>
        <a:fillRef idx="1">
          <a:scrgbClr r="0" g="0" b="0"/>
        </a:fillRef>
        <a:effectRef idx="2">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B4FFE4C-0745-48F1-B716-510069E3F979}">
      <dsp:nvSpPr>
        <dsp:cNvPr id="0" name=""/>
        <dsp:cNvSpPr/>
      </dsp:nvSpPr>
      <dsp:spPr>
        <a:xfrm>
          <a:off x="2143565" y="2298710"/>
          <a:ext cx="145594" cy="145594"/>
        </a:xfrm>
        <a:prstGeom prst="ellipse">
          <a:avLst/>
        </a:prstGeom>
        <a:solidFill>
          <a:schemeClr val="accent5">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6307B381-70A4-4557-B843-56BB6C71BC17}">
      <dsp:nvSpPr>
        <dsp:cNvPr id="0" name=""/>
        <dsp:cNvSpPr/>
      </dsp:nvSpPr>
      <dsp:spPr>
        <a:xfrm>
          <a:off x="2016024" y="2503101"/>
          <a:ext cx="145594" cy="145594"/>
        </a:xfrm>
        <a:prstGeom prst="ellipse">
          <a:avLst/>
        </a:prstGeom>
        <a:solidFill>
          <a:schemeClr val="accent5">
            <a:hueOff val="-1103764"/>
            <a:satOff val="4423"/>
            <a:lumOff val="959"/>
            <a:alphaOff val="0"/>
          </a:schemeClr>
        </a:solidFill>
        <a:ln w="25400" cap="flat" cmpd="sng" algn="ctr">
          <a:solidFill>
            <a:schemeClr val="accent5">
              <a:hueOff val="-1103764"/>
              <a:satOff val="4423"/>
              <a:lumOff val="95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3DC252-6267-47EB-9397-327ADD4DC198}">
      <dsp:nvSpPr>
        <dsp:cNvPr id="0" name=""/>
        <dsp:cNvSpPr/>
      </dsp:nvSpPr>
      <dsp:spPr>
        <a:xfrm>
          <a:off x="1864023" y="2680059"/>
          <a:ext cx="145594" cy="145594"/>
        </a:xfrm>
        <a:prstGeom prst="ellipse">
          <a:avLst/>
        </a:prstGeom>
        <a:solidFill>
          <a:schemeClr val="accent5">
            <a:hueOff val="-2207528"/>
            <a:satOff val="8847"/>
            <a:lumOff val="1917"/>
            <a:alphaOff val="0"/>
          </a:schemeClr>
        </a:solidFill>
        <a:ln w="25400" cap="flat" cmpd="sng" algn="ctr">
          <a:solidFill>
            <a:schemeClr val="accent5">
              <a:hueOff val="-2207528"/>
              <a:satOff val="8847"/>
              <a:lumOff val="1917"/>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FF566435-D71E-4BC8-89EA-314CC40CFDD8}">
      <dsp:nvSpPr>
        <dsp:cNvPr id="0" name=""/>
        <dsp:cNvSpPr/>
      </dsp:nvSpPr>
      <dsp:spPr>
        <a:xfrm>
          <a:off x="2045725" y="241664"/>
          <a:ext cx="145594" cy="145594"/>
        </a:xfrm>
        <a:prstGeom prst="ellipse">
          <a:avLst/>
        </a:prstGeom>
        <a:solidFill>
          <a:schemeClr val="accent5">
            <a:hueOff val="-3311292"/>
            <a:satOff val="13270"/>
            <a:lumOff val="2876"/>
            <a:alphaOff val="0"/>
          </a:schemeClr>
        </a:solidFill>
        <a:ln w="25400" cap="flat" cmpd="sng" algn="ctr">
          <a:solidFill>
            <a:schemeClr val="accent5">
              <a:hueOff val="-3311292"/>
              <a:satOff val="13270"/>
              <a:lumOff val="2876"/>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5077B22-91C1-4BD9-838A-CE9D9FA3A9C9}">
      <dsp:nvSpPr>
        <dsp:cNvPr id="0" name=""/>
        <dsp:cNvSpPr/>
      </dsp:nvSpPr>
      <dsp:spPr>
        <a:xfrm>
          <a:off x="2240240" y="125752"/>
          <a:ext cx="145594" cy="145594"/>
        </a:xfrm>
        <a:prstGeom prst="ellipse">
          <a:avLst/>
        </a:prstGeom>
        <a:solidFill>
          <a:schemeClr val="accent5">
            <a:hueOff val="-4415056"/>
            <a:satOff val="17694"/>
            <a:lumOff val="3835"/>
            <a:alphaOff val="0"/>
          </a:schemeClr>
        </a:solidFill>
        <a:ln w="25400" cap="flat" cmpd="sng" algn="ctr">
          <a:solidFill>
            <a:schemeClr val="accent5">
              <a:hueOff val="-4415056"/>
              <a:satOff val="17694"/>
              <a:lumOff val="383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9C293BF-0E3D-48DC-895B-09E82C9D7FED}">
      <dsp:nvSpPr>
        <dsp:cNvPr id="0" name=""/>
        <dsp:cNvSpPr/>
      </dsp:nvSpPr>
      <dsp:spPr>
        <a:xfrm>
          <a:off x="2434172" y="9841"/>
          <a:ext cx="145594" cy="145594"/>
        </a:xfrm>
        <a:prstGeom prst="ellipse">
          <a:avLst/>
        </a:prstGeom>
        <a:solidFill>
          <a:schemeClr val="accent5">
            <a:hueOff val="-5518820"/>
            <a:satOff val="22117"/>
            <a:lumOff val="4793"/>
            <a:alphaOff val="0"/>
          </a:schemeClr>
        </a:solidFill>
        <a:ln w="25400" cap="flat" cmpd="sng" algn="ctr">
          <a:solidFill>
            <a:schemeClr val="accent5">
              <a:hueOff val="-5518820"/>
              <a:satOff val="22117"/>
              <a:lumOff val="4793"/>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75C6737-1367-495A-85AA-0C1F3CB59DB8}">
      <dsp:nvSpPr>
        <dsp:cNvPr id="0" name=""/>
        <dsp:cNvSpPr/>
      </dsp:nvSpPr>
      <dsp:spPr>
        <a:xfrm>
          <a:off x="2628104" y="125752"/>
          <a:ext cx="145594" cy="145594"/>
        </a:xfrm>
        <a:prstGeom prst="ellipse">
          <a:avLst/>
        </a:prstGeom>
        <a:solidFill>
          <a:schemeClr val="accent5">
            <a:hueOff val="-6622584"/>
            <a:satOff val="26541"/>
            <a:lumOff val="5752"/>
            <a:alphaOff val="0"/>
          </a:schemeClr>
        </a:solidFill>
        <a:ln w="25400" cap="flat" cmpd="sng" algn="ctr">
          <a:solidFill>
            <a:schemeClr val="accent5">
              <a:hueOff val="-6622584"/>
              <a:satOff val="26541"/>
              <a:lumOff val="5752"/>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7AD2E948-E234-497D-AC68-BDC8E6E422FC}">
      <dsp:nvSpPr>
        <dsp:cNvPr id="0" name=""/>
        <dsp:cNvSpPr/>
      </dsp:nvSpPr>
      <dsp:spPr>
        <a:xfrm>
          <a:off x="2822619" y="241664"/>
          <a:ext cx="145594" cy="145594"/>
        </a:xfrm>
        <a:prstGeom prst="ellipse">
          <a:avLst/>
        </a:prstGeom>
        <a:solidFill>
          <a:schemeClr val="accent5">
            <a:hueOff val="-7726349"/>
            <a:satOff val="30964"/>
            <a:lumOff val="6711"/>
            <a:alphaOff val="0"/>
          </a:schemeClr>
        </a:solidFill>
        <a:ln w="25400" cap="flat" cmpd="sng" algn="ctr">
          <a:solidFill>
            <a:schemeClr val="accent5">
              <a:hueOff val="-7726349"/>
              <a:satOff val="30964"/>
              <a:lumOff val="6711"/>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822169D-54E3-47C8-BB57-1372EDB87809}">
      <dsp:nvSpPr>
        <dsp:cNvPr id="0" name=""/>
        <dsp:cNvSpPr/>
      </dsp:nvSpPr>
      <dsp:spPr>
        <a:xfrm>
          <a:off x="2434172" y="254414"/>
          <a:ext cx="145594" cy="145594"/>
        </a:xfrm>
        <a:prstGeom prst="ellipse">
          <a:avLst/>
        </a:prstGeom>
        <a:solidFill>
          <a:schemeClr val="accent5">
            <a:hueOff val="-8830112"/>
            <a:satOff val="35388"/>
            <a:lumOff val="7669"/>
            <a:alphaOff val="0"/>
          </a:schemeClr>
        </a:solidFill>
        <a:ln w="25400" cap="flat" cmpd="sng" algn="ctr">
          <a:solidFill>
            <a:schemeClr val="accent5">
              <a:hueOff val="-8830112"/>
              <a:satOff val="35388"/>
              <a:lumOff val="766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39C4E4-4B69-4271-B0D7-B236DE16C487}">
      <dsp:nvSpPr>
        <dsp:cNvPr id="0" name=""/>
        <dsp:cNvSpPr/>
      </dsp:nvSpPr>
      <dsp:spPr>
        <a:xfrm>
          <a:off x="2434172" y="498988"/>
          <a:ext cx="145594" cy="145594"/>
        </a:xfrm>
        <a:prstGeom prst="ellipse">
          <a:avLst/>
        </a:prstGeom>
        <a:solidFill>
          <a:schemeClr val="accent5">
            <a:hueOff val="-9933876"/>
            <a:satOff val="39811"/>
            <a:lumOff val="8628"/>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5586884B-3A33-41AF-A920-69AC6E363266}">
      <dsp:nvSpPr>
        <dsp:cNvPr id="0" name=""/>
        <dsp:cNvSpPr/>
      </dsp:nvSpPr>
      <dsp:spPr>
        <a:xfrm>
          <a:off x="1249614" y="3211867"/>
          <a:ext cx="3140186" cy="842291"/>
        </a:xfrm>
        <a:prstGeom prst="roundRect">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4673" tIns="133350" rIns="133350" bIns="133350" numCol="1" spcCol="1270" anchor="ctr" anchorCtr="0">
          <a:noAutofit/>
        </a:bodyPr>
        <a:lstStyle/>
        <a:p>
          <a:pPr lvl="0" algn="l" defTabSz="1555750">
            <a:lnSpc>
              <a:spcPct val="90000"/>
            </a:lnSpc>
            <a:spcBef>
              <a:spcPct val="0"/>
            </a:spcBef>
            <a:spcAft>
              <a:spcPct val="35000"/>
            </a:spcAft>
          </a:pPr>
          <a:endParaRPr lang="en-GB" sz="3500" kern="1200" dirty="0"/>
        </a:p>
      </dsp:txBody>
      <dsp:txXfrm>
        <a:off x="1290731" y="3252984"/>
        <a:ext cx="3057952" cy="760057"/>
      </dsp:txXfrm>
    </dsp:sp>
    <dsp:sp modelId="{03D0682A-FD08-4A02-8DE9-9B14C837C588}">
      <dsp:nvSpPr>
        <dsp:cNvPr id="0" name=""/>
        <dsp:cNvSpPr/>
      </dsp:nvSpPr>
      <dsp:spPr>
        <a:xfrm>
          <a:off x="378957" y="2386576"/>
          <a:ext cx="1455947" cy="1455850"/>
        </a:xfrm>
        <a:prstGeom prst="ellipse">
          <a:avLst/>
        </a:prstGeom>
        <a:solidFill>
          <a:srgbClr val="C1DBE5"/>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E0132A5E-99A9-42A8-A0DB-5FB31C6C54CF}">
      <dsp:nvSpPr>
        <dsp:cNvPr id="0" name=""/>
        <dsp:cNvSpPr/>
      </dsp:nvSpPr>
      <dsp:spPr>
        <a:xfrm>
          <a:off x="2576855" y="1564376"/>
          <a:ext cx="3140186" cy="842291"/>
        </a:xfrm>
        <a:prstGeom prst="roundRect">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64673" tIns="133350" rIns="133350" bIns="133350" numCol="1" spcCol="1270" anchor="ctr" anchorCtr="0">
          <a:noAutofit/>
        </a:bodyPr>
        <a:lstStyle/>
        <a:p>
          <a:pPr lvl="0" algn="l" defTabSz="1555750">
            <a:lnSpc>
              <a:spcPct val="90000"/>
            </a:lnSpc>
            <a:spcBef>
              <a:spcPct val="0"/>
            </a:spcBef>
            <a:spcAft>
              <a:spcPct val="35000"/>
            </a:spcAft>
          </a:pPr>
          <a:endParaRPr lang="en-GB" sz="3500" kern="1200" dirty="0"/>
        </a:p>
      </dsp:txBody>
      <dsp:txXfrm>
        <a:off x="2617972" y="1605493"/>
        <a:ext cx="3057952" cy="760057"/>
      </dsp:txXfrm>
    </dsp:sp>
    <dsp:sp modelId="{F8C6762D-4CB3-4420-A538-0F0D004ABE2B}">
      <dsp:nvSpPr>
        <dsp:cNvPr id="0" name=""/>
        <dsp:cNvSpPr/>
      </dsp:nvSpPr>
      <dsp:spPr>
        <a:xfrm>
          <a:off x="1706199" y="739084"/>
          <a:ext cx="1455947" cy="1455850"/>
        </a:xfrm>
        <a:prstGeom prst="ellipse">
          <a:avLst/>
        </a:prstGeom>
        <a:solidFill>
          <a:srgbClr val="FBD3C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Tree>
</dsp:drawing>
</file>

<file path=ppt/diagrams/drawing4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2C6822-8D0F-4465-9FD5-5CCB56AA4E2D}">
      <dsp:nvSpPr>
        <dsp:cNvPr id="0" name=""/>
        <dsp:cNvSpPr/>
      </dsp:nvSpPr>
      <dsp:spPr>
        <a:xfrm rot="2561600">
          <a:off x="1930133" y="2842888"/>
          <a:ext cx="617111" cy="57656"/>
        </a:xfrm>
        <a:custGeom>
          <a:avLst/>
          <a:gdLst/>
          <a:ahLst/>
          <a:cxnLst/>
          <a:rect l="0" t="0" r="0" b="0"/>
          <a:pathLst>
            <a:path>
              <a:moveTo>
                <a:pt x="0" y="28828"/>
              </a:moveTo>
              <a:lnTo>
                <a:pt x="617111" y="28828"/>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665DB77-9EE1-4FB8-BE4C-5D43C91E0B34}">
      <dsp:nvSpPr>
        <dsp:cNvPr id="0" name=""/>
        <dsp:cNvSpPr/>
      </dsp:nvSpPr>
      <dsp:spPr>
        <a:xfrm>
          <a:off x="2011903" y="2003171"/>
          <a:ext cx="685829" cy="57656"/>
        </a:xfrm>
        <a:custGeom>
          <a:avLst/>
          <a:gdLst/>
          <a:ahLst/>
          <a:cxnLst/>
          <a:rect l="0" t="0" r="0" b="0"/>
          <a:pathLst>
            <a:path>
              <a:moveTo>
                <a:pt x="0" y="28828"/>
              </a:moveTo>
              <a:lnTo>
                <a:pt x="685829" y="28828"/>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BC93A98-5ECE-45D3-9461-01ACB86F2AF1}">
      <dsp:nvSpPr>
        <dsp:cNvPr id="0" name=""/>
        <dsp:cNvSpPr/>
      </dsp:nvSpPr>
      <dsp:spPr>
        <a:xfrm rot="19038400">
          <a:off x="1930133" y="1163454"/>
          <a:ext cx="617111" cy="57656"/>
        </a:xfrm>
        <a:custGeom>
          <a:avLst/>
          <a:gdLst/>
          <a:ahLst/>
          <a:cxnLst/>
          <a:rect l="0" t="0" r="0" b="0"/>
          <a:pathLst>
            <a:path>
              <a:moveTo>
                <a:pt x="0" y="28828"/>
              </a:moveTo>
              <a:lnTo>
                <a:pt x="617111" y="28828"/>
              </a:lnTo>
            </a:path>
          </a:pathLst>
        </a:custGeom>
        <a:noFill/>
        <a:ln w="25400" cap="flat" cmpd="sng" algn="ctr">
          <a:solidFill>
            <a:schemeClr val="accent5">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91275A7-4005-41DA-8279-B6C2D5A854F8}">
      <dsp:nvSpPr>
        <dsp:cNvPr id="0" name=""/>
        <dsp:cNvSpPr/>
      </dsp:nvSpPr>
      <dsp:spPr>
        <a:xfrm>
          <a:off x="352171" y="1055687"/>
          <a:ext cx="1952625" cy="1952625"/>
        </a:xfrm>
        <a:prstGeom prst="ellipse">
          <a:avLst/>
        </a:prstGeom>
        <a:solidFill>
          <a:srgbClr val="4BACC6"/>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08F0006-B775-4B92-B493-DFC82CC67F97}">
      <dsp:nvSpPr>
        <dsp:cNvPr id="0" name=""/>
        <dsp:cNvSpPr/>
      </dsp:nvSpPr>
      <dsp:spPr>
        <a:xfrm>
          <a:off x="2310238" y="64"/>
          <a:ext cx="1171575" cy="1171575"/>
        </a:xfrm>
        <a:prstGeom prst="ellipse">
          <a:avLst/>
        </a:prstGeom>
        <a:solidFill>
          <a:schemeClr val="accent5">
            <a:hueOff val="-3311292"/>
            <a:satOff val="13270"/>
            <a:lumOff val="2876"/>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2400300">
            <a:lnSpc>
              <a:spcPct val="90000"/>
            </a:lnSpc>
            <a:spcBef>
              <a:spcPct val="0"/>
            </a:spcBef>
            <a:spcAft>
              <a:spcPct val="35000"/>
            </a:spcAft>
          </a:pPr>
          <a:endParaRPr lang="en-GB" sz="5400" kern="1200" dirty="0"/>
        </a:p>
      </dsp:txBody>
      <dsp:txXfrm>
        <a:off x="2481811" y="171637"/>
        <a:ext cx="828429" cy="828429"/>
      </dsp:txXfrm>
    </dsp:sp>
    <dsp:sp modelId="{68416C4F-DB8E-42D1-9741-0A64FF511DD3}">
      <dsp:nvSpPr>
        <dsp:cNvPr id="0" name=""/>
        <dsp:cNvSpPr/>
      </dsp:nvSpPr>
      <dsp:spPr>
        <a:xfrm>
          <a:off x="3598971" y="64"/>
          <a:ext cx="1757362" cy="1171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85750" lvl="1" indent="-285750" algn="l" defTabSz="1689100">
            <a:lnSpc>
              <a:spcPct val="90000"/>
            </a:lnSpc>
            <a:spcBef>
              <a:spcPct val="0"/>
            </a:spcBef>
            <a:spcAft>
              <a:spcPct val="15000"/>
            </a:spcAft>
            <a:buChar char="••"/>
          </a:pPr>
          <a:endParaRPr lang="en-GB" sz="3800" kern="1200" dirty="0"/>
        </a:p>
        <a:p>
          <a:pPr marL="285750" lvl="1" indent="-285750" algn="l" defTabSz="1689100">
            <a:lnSpc>
              <a:spcPct val="90000"/>
            </a:lnSpc>
            <a:spcBef>
              <a:spcPct val="0"/>
            </a:spcBef>
            <a:spcAft>
              <a:spcPct val="15000"/>
            </a:spcAft>
            <a:buChar char="••"/>
          </a:pPr>
          <a:endParaRPr lang="en-GB" sz="3800" kern="1200" dirty="0"/>
        </a:p>
      </dsp:txBody>
      <dsp:txXfrm>
        <a:off x="3598971" y="64"/>
        <a:ext cx="1757362" cy="1171575"/>
      </dsp:txXfrm>
    </dsp:sp>
    <dsp:sp modelId="{C5FBFB03-FBC7-4AB6-B2AD-584CFB0B5CB6}">
      <dsp:nvSpPr>
        <dsp:cNvPr id="0" name=""/>
        <dsp:cNvSpPr/>
      </dsp:nvSpPr>
      <dsp:spPr>
        <a:xfrm>
          <a:off x="2697733" y="1446212"/>
          <a:ext cx="1171575" cy="1171575"/>
        </a:xfrm>
        <a:prstGeom prst="ellipse">
          <a:avLst/>
        </a:prstGeom>
        <a:solidFill>
          <a:schemeClr val="accent5">
            <a:hueOff val="-6622584"/>
            <a:satOff val="26541"/>
            <a:lumOff val="5752"/>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2400300">
            <a:lnSpc>
              <a:spcPct val="90000"/>
            </a:lnSpc>
            <a:spcBef>
              <a:spcPct val="0"/>
            </a:spcBef>
            <a:spcAft>
              <a:spcPct val="35000"/>
            </a:spcAft>
          </a:pPr>
          <a:endParaRPr lang="en-GB" sz="5400" kern="1200" dirty="0"/>
        </a:p>
      </dsp:txBody>
      <dsp:txXfrm>
        <a:off x="2869306" y="1617785"/>
        <a:ext cx="828429" cy="828429"/>
      </dsp:txXfrm>
    </dsp:sp>
    <dsp:sp modelId="{6F300ACC-82AF-4D6F-AC4C-B2421FA4D8F4}">
      <dsp:nvSpPr>
        <dsp:cNvPr id="0" name=""/>
        <dsp:cNvSpPr/>
      </dsp:nvSpPr>
      <dsp:spPr>
        <a:xfrm>
          <a:off x="3986465" y="1446212"/>
          <a:ext cx="1757362" cy="1171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85750" lvl="1" indent="-285750" algn="l" defTabSz="1689100">
            <a:lnSpc>
              <a:spcPct val="90000"/>
            </a:lnSpc>
            <a:spcBef>
              <a:spcPct val="0"/>
            </a:spcBef>
            <a:spcAft>
              <a:spcPct val="15000"/>
            </a:spcAft>
            <a:buChar char="••"/>
          </a:pPr>
          <a:endParaRPr lang="en-GB" sz="3800" kern="1200" dirty="0"/>
        </a:p>
        <a:p>
          <a:pPr marL="285750" lvl="1" indent="-285750" algn="l" defTabSz="1689100">
            <a:lnSpc>
              <a:spcPct val="90000"/>
            </a:lnSpc>
            <a:spcBef>
              <a:spcPct val="0"/>
            </a:spcBef>
            <a:spcAft>
              <a:spcPct val="15000"/>
            </a:spcAft>
            <a:buChar char="••"/>
          </a:pPr>
          <a:endParaRPr lang="en-GB" sz="3800" kern="1200" dirty="0"/>
        </a:p>
      </dsp:txBody>
      <dsp:txXfrm>
        <a:off x="3986465" y="1446212"/>
        <a:ext cx="1757362" cy="1171575"/>
      </dsp:txXfrm>
    </dsp:sp>
    <dsp:sp modelId="{B29E01C2-15DA-4007-82FC-BF2AD0A5369F}">
      <dsp:nvSpPr>
        <dsp:cNvPr id="0" name=""/>
        <dsp:cNvSpPr/>
      </dsp:nvSpPr>
      <dsp:spPr>
        <a:xfrm>
          <a:off x="2310238" y="2892360"/>
          <a:ext cx="1171575" cy="1171575"/>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2400300">
            <a:lnSpc>
              <a:spcPct val="90000"/>
            </a:lnSpc>
            <a:spcBef>
              <a:spcPct val="0"/>
            </a:spcBef>
            <a:spcAft>
              <a:spcPct val="35000"/>
            </a:spcAft>
          </a:pPr>
          <a:endParaRPr lang="en-GB" sz="5400" kern="1200" dirty="0"/>
        </a:p>
      </dsp:txBody>
      <dsp:txXfrm>
        <a:off x="2481811" y="3063933"/>
        <a:ext cx="828429" cy="828429"/>
      </dsp:txXfrm>
    </dsp:sp>
    <dsp:sp modelId="{0C69B071-4A79-49C7-B8DF-BECC0B8EAE85}">
      <dsp:nvSpPr>
        <dsp:cNvPr id="0" name=""/>
        <dsp:cNvSpPr/>
      </dsp:nvSpPr>
      <dsp:spPr>
        <a:xfrm>
          <a:off x="3598971" y="2892360"/>
          <a:ext cx="1757362" cy="11715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ctr" anchorCtr="0">
          <a:noAutofit/>
        </a:bodyPr>
        <a:lstStyle/>
        <a:p>
          <a:pPr marL="285750" lvl="1" indent="-285750" algn="l" defTabSz="1689100">
            <a:lnSpc>
              <a:spcPct val="90000"/>
            </a:lnSpc>
            <a:spcBef>
              <a:spcPct val="0"/>
            </a:spcBef>
            <a:spcAft>
              <a:spcPct val="15000"/>
            </a:spcAft>
            <a:buChar char="••"/>
          </a:pPr>
          <a:endParaRPr lang="en-GB" sz="3800" kern="1200" dirty="0"/>
        </a:p>
        <a:p>
          <a:pPr marL="285750" lvl="1" indent="-285750" algn="l" defTabSz="1689100">
            <a:lnSpc>
              <a:spcPct val="90000"/>
            </a:lnSpc>
            <a:spcBef>
              <a:spcPct val="0"/>
            </a:spcBef>
            <a:spcAft>
              <a:spcPct val="15000"/>
            </a:spcAft>
            <a:buChar char="••"/>
          </a:pPr>
          <a:endParaRPr lang="en-GB" sz="3800" kern="1200" dirty="0"/>
        </a:p>
      </dsp:txBody>
      <dsp:txXfrm>
        <a:off x="3598971" y="2892360"/>
        <a:ext cx="1757362" cy="1171575"/>
      </dsp:txXfrm>
    </dsp:sp>
  </dsp:spTree>
</dsp:drawing>
</file>

<file path=ppt/diagrams/drawing4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C74483A-9F36-47CF-8000-C0EB015C391D}">
      <dsp:nvSpPr>
        <dsp:cNvPr id="0" name=""/>
        <dsp:cNvSpPr/>
      </dsp:nvSpPr>
      <dsp:spPr>
        <a:xfrm>
          <a:off x="3770704" y="2375118"/>
          <a:ext cx="91440" cy="376961"/>
        </a:xfrm>
        <a:custGeom>
          <a:avLst/>
          <a:gdLst/>
          <a:ahLst/>
          <a:cxnLst/>
          <a:rect l="0" t="0" r="0" b="0"/>
          <a:pathLst>
            <a:path>
              <a:moveTo>
                <a:pt x="45720" y="0"/>
              </a:moveTo>
              <a:lnTo>
                <a:pt x="45720" y="376961"/>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D88CA3A-D8F6-4D3D-A8A7-FFB24D6770D3}">
      <dsp:nvSpPr>
        <dsp:cNvPr id="0" name=""/>
        <dsp:cNvSpPr/>
      </dsp:nvSpPr>
      <dsp:spPr>
        <a:xfrm>
          <a:off x="2628292" y="1175104"/>
          <a:ext cx="1188131" cy="376961"/>
        </a:xfrm>
        <a:custGeom>
          <a:avLst/>
          <a:gdLst/>
          <a:ahLst/>
          <a:cxnLst/>
          <a:rect l="0" t="0" r="0" b="0"/>
          <a:pathLst>
            <a:path>
              <a:moveTo>
                <a:pt x="0" y="0"/>
              </a:moveTo>
              <a:lnTo>
                <a:pt x="0" y="256888"/>
              </a:lnTo>
              <a:lnTo>
                <a:pt x="1188131" y="256888"/>
              </a:lnTo>
              <a:lnTo>
                <a:pt x="1188131" y="376961"/>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240F6E0-A975-49F8-803A-C479DFAA33A1}">
      <dsp:nvSpPr>
        <dsp:cNvPr id="0" name=""/>
        <dsp:cNvSpPr/>
      </dsp:nvSpPr>
      <dsp:spPr>
        <a:xfrm>
          <a:off x="1440160" y="2375118"/>
          <a:ext cx="792088" cy="376961"/>
        </a:xfrm>
        <a:custGeom>
          <a:avLst/>
          <a:gdLst/>
          <a:ahLst/>
          <a:cxnLst/>
          <a:rect l="0" t="0" r="0" b="0"/>
          <a:pathLst>
            <a:path>
              <a:moveTo>
                <a:pt x="0" y="0"/>
              </a:moveTo>
              <a:lnTo>
                <a:pt x="0" y="256888"/>
              </a:lnTo>
              <a:lnTo>
                <a:pt x="792088" y="256888"/>
              </a:lnTo>
              <a:lnTo>
                <a:pt x="792088" y="376961"/>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16A4F29-663E-4A1C-984D-95BA34FFB239}">
      <dsp:nvSpPr>
        <dsp:cNvPr id="0" name=""/>
        <dsp:cNvSpPr/>
      </dsp:nvSpPr>
      <dsp:spPr>
        <a:xfrm>
          <a:off x="648072" y="2375118"/>
          <a:ext cx="792088" cy="376961"/>
        </a:xfrm>
        <a:custGeom>
          <a:avLst/>
          <a:gdLst/>
          <a:ahLst/>
          <a:cxnLst/>
          <a:rect l="0" t="0" r="0" b="0"/>
          <a:pathLst>
            <a:path>
              <a:moveTo>
                <a:pt x="792088" y="0"/>
              </a:moveTo>
              <a:lnTo>
                <a:pt x="792088" y="256888"/>
              </a:lnTo>
              <a:lnTo>
                <a:pt x="0" y="256888"/>
              </a:lnTo>
              <a:lnTo>
                <a:pt x="0" y="376961"/>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F2725FA-0C0E-4AF2-AC43-CCB7BE3CF0D2}">
      <dsp:nvSpPr>
        <dsp:cNvPr id="0" name=""/>
        <dsp:cNvSpPr/>
      </dsp:nvSpPr>
      <dsp:spPr>
        <a:xfrm>
          <a:off x="1440160" y="1175104"/>
          <a:ext cx="1188132" cy="376961"/>
        </a:xfrm>
        <a:custGeom>
          <a:avLst/>
          <a:gdLst/>
          <a:ahLst/>
          <a:cxnLst/>
          <a:rect l="0" t="0" r="0" b="0"/>
          <a:pathLst>
            <a:path>
              <a:moveTo>
                <a:pt x="1188132" y="0"/>
              </a:moveTo>
              <a:lnTo>
                <a:pt x="1188132" y="256888"/>
              </a:lnTo>
              <a:lnTo>
                <a:pt x="0" y="256888"/>
              </a:lnTo>
              <a:lnTo>
                <a:pt x="0" y="376961"/>
              </a:lnTo>
            </a:path>
          </a:pathLst>
        </a:custGeom>
        <a:noFill/>
        <a:ln w="25400" cap="flat" cmpd="sng" algn="ctr">
          <a:solidFill>
            <a:schemeClr val="accent2">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62B2D0-F0B8-42E5-BB2D-0DA047B99A8D}">
      <dsp:nvSpPr>
        <dsp:cNvPr id="0" name=""/>
        <dsp:cNvSpPr/>
      </dsp:nvSpPr>
      <dsp:spPr>
        <a:xfrm>
          <a:off x="1980220" y="352053"/>
          <a:ext cx="1296144" cy="823051"/>
        </a:xfrm>
        <a:prstGeom prst="roundRect">
          <a:avLst>
            <a:gd name="adj" fmla="val 10000"/>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DD0A0730-8BF7-4DB8-8C6A-66AA6D10A73A}">
      <dsp:nvSpPr>
        <dsp:cNvPr id="0" name=""/>
        <dsp:cNvSpPr/>
      </dsp:nvSpPr>
      <dsp:spPr>
        <a:xfrm>
          <a:off x="2124236" y="488868"/>
          <a:ext cx="1296144" cy="823051"/>
        </a:xfrm>
        <a:prstGeom prst="roundRect">
          <a:avLst>
            <a:gd name="adj" fmla="val 10000"/>
          </a:avLst>
        </a:prstGeom>
        <a:solidFill>
          <a:schemeClr val="lt1">
            <a:alpha val="90000"/>
            <a:hueOff val="0"/>
            <a:satOff val="0"/>
            <a:lumOff val="0"/>
            <a:alphaOff val="0"/>
          </a:schemeClr>
        </a:solidFill>
        <a:ln w="9525" cap="flat" cmpd="sng" algn="ctr">
          <a:solidFill>
            <a:schemeClr val="accent1">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endParaRPr lang="en-GB" sz="3500" kern="1200" dirty="0"/>
        </a:p>
      </dsp:txBody>
      <dsp:txXfrm>
        <a:off x="2148342" y="512974"/>
        <a:ext cx="1247932" cy="774839"/>
      </dsp:txXfrm>
    </dsp:sp>
    <dsp:sp modelId="{F0E6BBDD-4BC2-4250-9512-D6E279F5A6A0}">
      <dsp:nvSpPr>
        <dsp:cNvPr id="0" name=""/>
        <dsp:cNvSpPr/>
      </dsp:nvSpPr>
      <dsp:spPr>
        <a:xfrm>
          <a:off x="792088" y="1552066"/>
          <a:ext cx="1296144" cy="823051"/>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6183AD7D-1AF7-465C-90A7-85B79E1F7687}">
      <dsp:nvSpPr>
        <dsp:cNvPr id="0" name=""/>
        <dsp:cNvSpPr/>
      </dsp:nvSpPr>
      <dsp:spPr>
        <a:xfrm>
          <a:off x="936104" y="1688881"/>
          <a:ext cx="1296144" cy="823051"/>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endParaRPr lang="en-GB" sz="3500" kern="1200" dirty="0"/>
        </a:p>
      </dsp:txBody>
      <dsp:txXfrm>
        <a:off x="960210" y="1712987"/>
        <a:ext cx="1247932" cy="774839"/>
      </dsp:txXfrm>
    </dsp:sp>
    <dsp:sp modelId="{8B0E9714-95DC-49BC-8B8E-57593E64EFF8}">
      <dsp:nvSpPr>
        <dsp:cNvPr id="0" name=""/>
        <dsp:cNvSpPr/>
      </dsp:nvSpPr>
      <dsp:spPr>
        <a:xfrm>
          <a:off x="0" y="2752079"/>
          <a:ext cx="1296144" cy="823051"/>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2ABB12D2-3DCF-4642-BBE4-E2B5A2032F41}">
      <dsp:nvSpPr>
        <dsp:cNvPr id="0" name=""/>
        <dsp:cNvSpPr/>
      </dsp:nvSpPr>
      <dsp:spPr>
        <a:xfrm>
          <a:off x="144016" y="2888895"/>
          <a:ext cx="1296144" cy="823051"/>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endParaRPr lang="en-GB" sz="3500" kern="1200" dirty="0"/>
        </a:p>
      </dsp:txBody>
      <dsp:txXfrm>
        <a:off x="168122" y="2913001"/>
        <a:ext cx="1247932" cy="774839"/>
      </dsp:txXfrm>
    </dsp:sp>
    <dsp:sp modelId="{DF2B3C34-75EF-4714-A365-3ED01A841370}">
      <dsp:nvSpPr>
        <dsp:cNvPr id="0" name=""/>
        <dsp:cNvSpPr/>
      </dsp:nvSpPr>
      <dsp:spPr>
        <a:xfrm>
          <a:off x="1584176" y="2752079"/>
          <a:ext cx="1296144" cy="823051"/>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232DF6A0-E263-4716-B56B-AC6FE7024B3F}">
      <dsp:nvSpPr>
        <dsp:cNvPr id="0" name=""/>
        <dsp:cNvSpPr/>
      </dsp:nvSpPr>
      <dsp:spPr>
        <a:xfrm>
          <a:off x="1728192" y="2888895"/>
          <a:ext cx="1296144" cy="823051"/>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endParaRPr lang="en-GB" sz="3500" kern="1200" dirty="0"/>
        </a:p>
      </dsp:txBody>
      <dsp:txXfrm>
        <a:off x="1752298" y="2913001"/>
        <a:ext cx="1247932" cy="774839"/>
      </dsp:txXfrm>
    </dsp:sp>
    <dsp:sp modelId="{A6BAAAB7-A4D3-4277-98DE-9FD02DC81A7F}">
      <dsp:nvSpPr>
        <dsp:cNvPr id="0" name=""/>
        <dsp:cNvSpPr/>
      </dsp:nvSpPr>
      <dsp:spPr>
        <a:xfrm>
          <a:off x="3168352" y="1552066"/>
          <a:ext cx="1296144" cy="823051"/>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36FE93C0-43C0-4361-939F-67145421337F}">
      <dsp:nvSpPr>
        <dsp:cNvPr id="0" name=""/>
        <dsp:cNvSpPr/>
      </dsp:nvSpPr>
      <dsp:spPr>
        <a:xfrm>
          <a:off x="3312368" y="1688881"/>
          <a:ext cx="1296144" cy="823051"/>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endParaRPr lang="en-GB" sz="3500" kern="1200" dirty="0"/>
        </a:p>
      </dsp:txBody>
      <dsp:txXfrm>
        <a:off x="3336474" y="1712987"/>
        <a:ext cx="1247932" cy="774839"/>
      </dsp:txXfrm>
    </dsp:sp>
    <dsp:sp modelId="{200794F3-FDD8-4405-8402-421A4B0D12B1}">
      <dsp:nvSpPr>
        <dsp:cNvPr id="0" name=""/>
        <dsp:cNvSpPr/>
      </dsp:nvSpPr>
      <dsp:spPr>
        <a:xfrm>
          <a:off x="3168352" y="2752079"/>
          <a:ext cx="1296144" cy="823051"/>
        </a:xfrm>
        <a:prstGeom prst="roundRect">
          <a:avLst>
            <a:gd name="adj" fmla="val 10000"/>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D1012694-019F-45FB-8652-63F8E5D0DB91}">
      <dsp:nvSpPr>
        <dsp:cNvPr id="0" name=""/>
        <dsp:cNvSpPr/>
      </dsp:nvSpPr>
      <dsp:spPr>
        <a:xfrm>
          <a:off x="3312368" y="2888895"/>
          <a:ext cx="1296144" cy="823051"/>
        </a:xfrm>
        <a:prstGeom prst="roundRect">
          <a:avLst>
            <a:gd name="adj" fmla="val 10000"/>
          </a:avLst>
        </a:prstGeom>
        <a:solidFill>
          <a:schemeClr val="lt1">
            <a:alpha val="90000"/>
            <a:hueOff val="0"/>
            <a:satOff val="0"/>
            <a:lumOff val="0"/>
            <a:alphaOff val="0"/>
          </a:schemeClr>
        </a:solidFill>
        <a:ln w="9525" cap="flat" cmpd="sng" algn="ctr">
          <a:solidFill>
            <a:schemeClr val="accent3">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133350" tIns="133350" rIns="133350" bIns="133350" numCol="1" spcCol="1270" anchor="ctr" anchorCtr="0">
          <a:noAutofit/>
        </a:bodyPr>
        <a:lstStyle/>
        <a:p>
          <a:pPr lvl="0" algn="ctr" defTabSz="1555750">
            <a:lnSpc>
              <a:spcPct val="90000"/>
            </a:lnSpc>
            <a:spcBef>
              <a:spcPct val="0"/>
            </a:spcBef>
            <a:spcAft>
              <a:spcPct val="35000"/>
            </a:spcAft>
          </a:pPr>
          <a:endParaRPr lang="en-GB" sz="3500" kern="1200" dirty="0"/>
        </a:p>
      </dsp:txBody>
      <dsp:txXfrm>
        <a:off x="3336474" y="2913001"/>
        <a:ext cx="1247932" cy="774839"/>
      </dsp:txXfrm>
    </dsp:sp>
  </dsp:spTree>
</dsp:drawing>
</file>

<file path=ppt/diagrams/drawing4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A3B48C2-6813-4085-9F1E-E17A4F504C15}">
      <dsp:nvSpPr>
        <dsp:cNvPr id="0" name=""/>
        <dsp:cNvSpPr/>
      </dsp:nvSpPr>
      <dsp:spPr>
        <a:xfrm>
          <a:off x="3124759" y="361"/>
          <a:ext cx="1430657" cy="715328"/>
        </a:xfrm>
        <a:prstGeom prst="roundRect">
          <a:avLst>
            <a:gd name="adj" fmla="val 10000"/>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endParaRPr lang="en-GB" sz="4000" kern="1200" dirty="0"/>
        </a:p>
      </dsp:txBody>
      <dsp:txXfrm>
        <a:off x="3145710" y="21312"/>
        <a:ext cx="1388755" cy="673426"/>
      </dsp:txXfrm>
    </dsp:sp>
    <dsp:sp modelId="{8F0DF524-2124-4389-9B67-AE24798D36FF}">
      <dsp:nvSpPr>
        <dsp:cNvPr id="0" name=""/>
        <dsp:cNvSpPr/>
      </dsp:nvSpPr>
      <dsp:spPr>
        <a:xfrm>
          <a:off x="3267824" y="715690"/>
          <a:ext cx="143065" cy="536496"/>
        </a:xfrm>
        <a:custGeom>
          <a:avLst/>
          <a:gdLst/>
          <a:ahLst/>
          <a:cxnLst/>
          <a:rect l="0" t="0" r="0" b="0"/>
          <a:pathLst>
            <a:path>
              <a:moveTo>
                <a:pt x="0" y="0"/>
              </a:moveTo>
              <a:lnTo>
                <a:pt x="0" y="536496"/>
              </a:lnTo>
              <a:lnTo>
                <a:pt x="143065" y="536496"/>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A81757D-F1D6-4C74-A298-74E26B19CA0D}">
      <dsp:nvSpPr>
        <dsp:cNvPr id="0" name=""/>
        <dsp:cNvSpPr/>
      </dsp:nvSpPr>
      <dsp:spPr>
        <a:xfrm>
          <a:off x="3410890" y="894522"/>
          <a:ext cx="1144526" cy="715328"/>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0"/>
              <a:satOff val="0"/>
              <a:lumOff val="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endParaRPr lang="en-GB" sz="4000" kern="1200" dirty="0"/>
        </a:p>
      </dsp:txBody>
      <dsp:txXfrm>
        <a:off x="3431841" y="915473"/>
        <a:ext cx="1102624" cy="673426"/>
      </dsp:txXfrm>
    </dsp:sp>
    <dsp:sp modelId="{1B26039D-CC0F-4E1B-B199-E951D0ED64B2}">
      <dsp:nvSpPr>
        <dsp:cNvPr id="0" name=""/>
        <dsp:cNvSpPr/>
      </dsp:nvSpPr>
      <dsp:spPr>
        <a:xfrm>
          <a:off x="3267824" y="715690"/>
          <a:ext cx="143065" cy="1430657"/>
        </a:xfrm>
        <a:custGeom>
          <a:avLst/>
          <a:gdLst/>
          <a:ahLst/>
          <a:cxnLst/>
          <a:rect l="0" t="0" r="0" b="0"/>
          <a:pathLst>
            <a:path>
              <a:moveTo>
                <a:pt x="0" y="0"/>
              </a:moveTo>
              <a:lnTo>
                <a:pt x="0" y="1430657"/>
              </a:lnTo>
              <a:lnTo>
                <a:pt x="143065" y="1430657"/>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17E3E87-9C45-42D7-9074-0236DC23403E}">
      <dsp:nvSpPr>
        <dsp:cNvPr id="0" name=""/>
        <dsp:cNvSpPr/>
      </dsp:nvSpPr>
      <dsp:spPr>
        <a:xfrm>
          <a:off x="3410890" y="1788683"/>
          <a:ext cx="1144526" cy="715328"/>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1170380"/>
              <a:satOff val="-1460"/>
              <a:lumOff val="343"/>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endParaRPr lang="en-GB" sz="4000" kern="1200" dirty="0"/>
        </a:p>
      </dsp:txBody>
      <dsp:txXfrm>
        <a:off x="3431841" y="1809634"/>
        <a:ext cx="1102624" cy="673426"/>
      </dsp:txXfrm>
    </dsp:sp>
    <dsp:sp modelId="{77F5F3C1-C454-4D21-844A-D80D57E9979B}">
      <dsp:nvSpPr>
        <dsp:cNvPr id="0" name=""/>
        <dsp:cNvSpPr/>
      </dsp:nvSpPr>
      <dsp:spPr>
        <a:xfrm>
          <a:off x="3267824" y="715690"/>
          <a:ext cx="143065" cy="2324818"/>
        </a:xfrm>
        <a:custGeom>
          <a:avLst/>
          <a:gdLst/>
          <a:ahLst/>
          <a:cxnLst/>
          <a:rect l="0" t="0" r="0" b="0"/>
          <a:pathLst>
            <a:path>
              <a:moveTo>
                <a:pt x="0" y="0"/>
              </a:moveTo>
              <a:lnTo>
                <a:pt x="0" y="2324818"/>
              </a:lnTo>
              <a:lnTo>
                <a:pt x="143065" y="2324818"/>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0F393C13-8992-406F-9230-FE99D5D6BBA9}">
      <dsp:nvSpPr>
        <dsp:cNvPr id="0" name=""/>
        <dsp:cNvSpPr/>
      </dsp:nvSpPr>
      <dsp:spPr>
        <a:xfrm>
          <a:off x="3410890" y="2682845"/>
          <a:ext cx="1144526" cy="715328"/>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2340759"/>
              <a:satOff val="-2919"/>
              <a:lumOff val="686"/>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endParaRPr lang="en-GB" sz="4000" kern="1200" dirty="0"/>
        </a:p>
      </dsp:txBody>
      <dsp:txXfrm>
        <a:off x="3431841" y="2703796"/>
        <a:ext cx="1102624" cy="673426"/>
      </dsp:txXfrm>
    </dsp:sp>
    <dsp:sp modelId="{62F8E2C5-5589-4C36-B227-DBC019587197}">
      <dsp:nvSpPr>
        <dsp:cNvPr id="0" name=""/>
        <dsp:cNvSpPr/>
      </dsp:nvSpPr>
      <dsp:spPr>
        <a:xfrm>
          <a:off x="3267824" y="715690"/>
          <a:ext cx="143065" cy="3218980"/>
        </a:xfrm>
        <a:custGeom>
          <a:avLst/>
          <a:gdLst/>
          <a:ahLst/>
          <a:cxnLst/>
          <a:rect l="0" t="0" r="0" b="0"/>
          <a:pathLst>
            <a:path>
              <a:moveTo>
                <a:pt x="0" y="0"/>
              </a:moveTo>
              <a:lnTo>
                <a:pt x="0" y="3218980"/>
              </a:lnTo>
              <a:lnTo>
                <a:pt x="143065" y="3218980"/>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B55747-4D81-44F7-B583-AE0D9B9726E8}">
      <dsp:nvSpPr>
        <dsp:cNvPr id="0" name=""/>
        <dsp:cNvSpPr/>
      </dsp:nvSpPr>
      <dsp:spPr>
        <a:xfrm>
          <a:off x="3410890" y="3577006"/>
          <a:ext cx="1144526" cy="715328"/>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3511139"/>
              <a:satOff val="-4379"/>
              <a:lumOff val="1030"/>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endParaRPr lang="en-GB" sz="4000" kern="1200" dirty="0"/>
        </a:p>
      </dsp:txBody>
      <dsp:txXfrm>
        <a:off x="3431841" y="3597957"/>
        <a:ext cx="1102624" cy="673426"/>
      </dsp:txXfrm>
    </dsp:sp>
    <dsp:sp modelId="{79EBD7F0-4256-4DBA-AC2F-AB6472B0C111}">
      <dsp:nvSpPr>
        <dsp:cNvPr id="0" name=""/>
        <dsp:cNvSpPr/>
      </dsp:nvSpPr>
      <dsp:spPr>
        <a:xfrm>
          <a:off x="3267824" y="715690"/>
          <a:ext cx="143065" cy="4113141"/>
        </a:xfrm>
        <a:custGeom>
          <a:avLst/>
          <a:gdLst/>
          <a:ahLst/>
          <a:cxnLst/>
          <a:rect l="0" t="0" r="0" b="0"/>
          <a:pathLst>
            <a:path>
              <a:moveTo>
                <a:pt x="0" y="0"/>
              </a:moveTo>
              <a:lnTo>
                <a:pt x="0" y="4113141"/>
              </a:lnTo>
              <a:lnTo>
                <a:pt x="143065" y="4113141"/>
              </a:lnTo>
            </a:path>
          </a:pathLst>
        </a:custGeom>
        <a:noFill/>
        <a:ln w="254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97D68A6-EB41-458D-95C8-29122A2BD1FB}">
      <dsp:nvSpPr>
        <dsp:cNvPr id="0" name=""/>
        <dsp:cNvSpPr/>
      </dsp:nvSpPr>
      <dsp:spPr>
        <a:xfrm>
          <a:off x="3410890" y="4471167"/>
          <a:ext cx="1144526" cy="715328"/>
        </a:xfrm>
        <a:prstGeom prst="roundRect">
          <a:avLst>
            <a:gd name="adj" fmla="val 10000"/>
          </a:avLst>
        </a:prstGeom>
        <a:solidFill>
          <a:schemeClr val="lt1">
            <a:alpha val="90000"/>
            <a:hueOff val="0"/>
            <a:satOff val="0"/>
            <a:lumOff val="0"/>
            <a:alphaOff val="0"/>
          </a:schemeClr>
        </a:solidFill>
        <a:ln w="9525" cap="flat" cmpd="sng" algn="ctr">
          <a:solidFill>
            <a:schemeClr val="accent2">
              <a:hueOff val="4681519"/>
              <a:satOff val="-5839"/>
              <a:lumOff val="1373"/>
              <a:alphaOff val="0"/>
            </a:schemeClr>
          </a:solidFill>
          <a:prstDash val="solid"/>
        </a:ln>
        <a:effectLst>
          <a:outerShdw blurRad="40000" dist="23000" dir="5400000" rotWithShape="0">
            <a:srgbClr val="000000">
              <a:alpha val="35000"/>
            </a:srgbClr>
          </a:outerShdw>
        </a:effectLst>
      </dsp:spPr>
      <dsp:style>
        <a:lnRef idx="1">
          <a:scrgbClr r="0" g="0" b="0"/>
        </a:lnRef>
        <a:fillRef idx="1">
          <a:scrgbClr r="0" g="0" b="0"/>
        </a:fillRef>
        <a:effectRef idx="2">
          <a:scrgbClr r="0" g="0" b="0"/>
        </a:effectRef>
        <a:fontRef idx="minor"/>
      </dsp:style>
      <ds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endParaRPr lang="en-GB" sz="4000" kern="1200" dirty="0"/>
        </a:p>
      </dsp:txBody>
      <dsp:txXfrm>
        <a:off x="3431841" y="4492118"/>
        <a:ext cx="1102624" cy="673426"/>
      </dsp:txXfrm>
    </dsp:sp>
  </dsp:spTree>
</dsp:drawing>
</file>

<file path=ppt/diagrams/drawing4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A3855D9-B618-4AD4-B093-ED7FE5ECDCA6}">
      <dsp:nvSpPr>
        <dsp:cNvPr id="0" name=""/>
        <dsp:cNvSpPr/>
      </dsp:nvSpPr>
      <dsp:spPr>
        <a:xfrm>
          <a:off x="508000" y="1015999"/>
          <a:ext cx="3048000" cy="3048000"/>
        </a:xfrm>
        <a:prstGeom prst="ellipse">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3DBC3386-486A-4A90-8ECD-A0DCD6EC873B}">
      <dsp:nvSpPr>
        <dsp:cNvPr id="0" name=""/>
        <dsp:cNvSpPr/>
      </dsp:nvSpPr>
      <dsp:spPr>
        <a:xfrm>
          <a:off x="1117600" y="1625599"/>
          <a:ext cx="1828800" cy="1828800"/>
        </a:xfrm>
        <a:prstGeom prst="ellipse">
          <a:avLst/>
        </a:prstGeom>
        <a:gradFill rotWithShape="0">
          <a:gsLst>
            <a:gs pos="0">
              <a:schemeClr val="accent3">
                <a:hueOff val="0"/>
                <a:satOff val="0"/>
                <a:lumOff val="0"/>
                <a:alphaOff val="0"/>
                <a:shade val="51000"/>
                <a:satMod val="130000"/>
              </a:schemeClr>
            </a:gs>
            <a:gs pos="80000">
              <a:schemeClr val="accent3">
                <a:hueOff val="0"/>
                <a:satOff val="0"/>
                <a:lumOff val="0"/>
                <a:alphaOff val="0"/>
                <a:shade val="93000"/>
                <a:satMod val="130000"/>
              </a:schemeClr>
            </a:gs>
            <a:gs pos="100000">
              <a:schemeClr val="accent3">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342DCA39-2E4B-44C7-9D9A-85B8BDE21880}">
      <dsp:nvSpPr>
        <dsp:cNvPr id="0" name=""/>
        <dsp:cNvSpPr/>
      </dsp:nvSpPr>
      <dsp:spPr>
        <a:xfrm>
          <a:off x="1727200" y="2235200"/>
          <a:ext cx="609600" cy="609600"/>
        </a:xfrm>
        <a:prstGeom prst="ellipse">
          <a:avLst/>
        </a:prstGeom>
        <a:gradFill rotWithShape="0">
          <a:gsLst>
            <a:gs pos="0">
              <a:schemeClr val="accent2">
                <a:hueOff val="0"/>
                <a:satOff val="0"/>
                <a:lumOff val="0"/>
                <a:alphaOff val="0"/>
                <a:shade val="51000"/>
                <a:satMod val="130000"/>
              </a:schemeClr>
            </a:gs>
            <a:gs pos="80000">
              <a:schemeClr val="accent2">
                <a:hueOff val="0"/>
                <a:satOff val="0"/>
                <a:lumOff val="0"/>
                <a:alphaOff val="0"/>
                <a:shade val="93000"/>
                <a:satMod val="130000"/>
              </a:schemeClr>
            </a:gs>
            <a:gs pos="100000">
              <a:schemeClr val="accent2">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sp>
    <dsp:sp modelId="{AD5C6BD3-1096-4150-8345-728F0CA17A9D}">
      <dsp:nvSpPr>
        <dsp:cNvPr id="0" name=""/>
        <dsp:cNvSpPr/>
      </dsp:nvSpPr>
      <dsp:spPr>
        <a:xfrm>
          <a:off x="4064000" y="0"/>
          <a:ext cx="1524000" cy="889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6936" tIns="67310" rIns="67310" bIns="67310" numCol="1" spcCol="1270" anchor="ctr" anchorCtr="0">
          <a:noAutofit/>
        </a:bodyPr>
        <a:lstStyle/>
        <a:p>
          <a:pPr lvl="0" algn="l" defTabSz="2355850">
            <a:lnSpc>
              <a:spcPct val="90000"/>
            </a:lnSpc>
            <a:spcBef>
              <a:spcPct val="0"/>
            </a:spcBef>
            <a:spcAft>
              <a:spcPct val="35000"/>
            </a:spcAft>
          </a:pPr>
          <a:endParaRPr lang="en-GB" sz="5300" kern="1200" dirty="0"/>
        </a:p>
      </dsp:txBody>
      <dsp:txXfrm>
        <a:off x="4064000" y="0"/>
        <a:ext cx="1524000" cy="889000"/>
      </dsp:txXfrm>
    </dsp:sp>
    <dsp:sp modelId="{92B93D60-A0E6-442B-AF3C-B49639819C87}">
      <dsp:nvSpPr>
        <dsp:cNvPr id="0" name=""/>
        <dsp:cNvSpPr/>
      </dsp:nvSpPr>
      <dsp:spPr>
        <a:xfrm>
          <a:off x="3683000" y="444499"/>
          <a:ext cx="381000" cy="0"/>
        </a:xfrm>
        <a:prstGeom prst="line">
          <a:avLst/>
        </a:prstGeom>
        <a:noFill/>
        <a:ln w="9525" cap="flat" cmpd="sng" algn="ctr">
          <a:solidFill>
            <a:schemeClr val="accent2">
              <a:tint val="50000"/>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0">
          <a:scrgbClr r="0" g="0" b="0"/>
        </a:fillRef>
        <a:effectRef idx="1">
          <a:scrgbClr r="0" g="0" b="0"/>
        </a:effectRef>
        <a:fontRef idx="minor"/>
      </dsp:style>
    </dsp:sp>
    <dsp:sp modelId="{D52DBB88-67D0-4520-8AEF-F0C215BCF1F2}">
      <dsp:nvSpPr>
        <dsp:cNvPr id="0" name=""/>
        <dsp:cNvSpPr/>
      </dsp:nvSpPr>
      <dsp:spPr>
        <a:xfrm rot="5400000">
          <a:off x="1809242" y="667766"/>
          <a:ext cx="2094991" cy="1649476"/>
        </a:xfrm>
        <a:prstGeom prst="line">
          <a:avLst/>
        </a:prstGeom>
        <a:noFill/>
        <a:ln w="9525" cap="flat" cmpd="sng" algn="ctr">
          <a:solidFill>
            <a:schemeClr val="accent2">
              <a:tint val="50000"/>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0">
          <a:scrgbClr r="0" g="0" b="0"/>
        </a:fillRef>
        <a:effectRef idx="1">
          <a:scrgbClr r="0" g="0" b="0"/>
        </a:effectRef>
        <a:fontRef idx="minor"/>
      </dsp:style>
    </dsp:sp>
    <dsp:sp modelId="{26A04C70-2E16-4843-9690-7589212A5063}">
      <dsp:nvSpPr>
        <dsp:cNvPr id="0" name=""/>
        <dsp:cNvSpPr/>
      </dsp:nvSpPr>
      <dsp:spPr>
        <a:xfrm>
          <a:off x="4064000" y="888999"/>
          <a:ext cx="1524000" cy="889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6936" tIns="67310" rIns="67310" bIns="67310" numCol="1" spcCol="1270" anchor="ctr" anchorCtr="0">
          <a:noAutofit/>
        </a:bodyPr>
        <a:lstStyle/>
        <a:p>
          <a:pPr lvl="0" algn="l" defTabSz="2355850">
            <a:lnSpc>
              <a:spcPct val="90000"/>
            </a:lnSpc>
            <a:spcBef>
              <a:spcPct val="0"/>
            </a:spcBef>
            <a:spcAft>
              <a:spcPct val="35000"/>
            </a:spcAft>
          </a:pPr>
          <a:endParaRPr lang="en-GB" sz="5300" kern="1200" dirty="0"/>
        </a:p>
      </dsp:txBody>
      <dsp:txXfrm>
        <a:off x="4064000" y="888999"/>
        <a:ext cx="1524000" cy="889000"/>
      </dsp:txXfrm>
    </dsp:sp>
    <dsp:sp modelId="{3BDE1E68-E71F-4898-B244-A21F6CA82026}">
      <dsp:nvSpPr>
        <dsp:cNvPr id="0" name=""/>
        <dsp:cNvSpPr/>
      </dsp:nvSpPr>
      <dsp:spPr>
        <a:xfrm>
          <a:off x="3683000" y="1333499"/>
          <a:ext cx="381000" cy="0"/>
        </a:xfrm>
        <a:prstGeom prst="line">
          <a:avLst/>
        </a:prstGeom>
        <a:noFill/>
        <a:ln w="9525" cap="flat" cmpd="sng" algn="ctr">
          <a:solidFill>
            <a:schemeClr val="accent2">
              <a:tint val="50000"/>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0">
          <a:scrgbClr r="0" g="0" b="0"/>
        </a:fillRef>
        <a:effectRef idx="1">
          <a:scrgbClr r="0" g="0" b="0"/>
        </a:effectRef>
        <a:fontRef idx="minor"/>
      </dsp:style>
    </dsp:sp>
    <dsp:sp modelId="{ADEF6BF2-060B-4193-BC93-40F38F8F7C5D}">
      <dsp:nvSpPr>
        <dsp:cNvPr id="0" name=""/>
        <dsp:cNvSpPr/>
      </dsp:nvSpPr>
      <dsp:spPr>
        <a:xfrm rot="5400000">
          <a:off x="2258923" y="1542897"/>
          <a:ext cx="1632508" cy="1212596"/>
        </a:xfrm>
        <a:prstGeom prst="line">
          <a:avLst/>
        </a:prstGeom>
        <a:noFill/>
        <a:ln w="9525" cap="flat" cmpd="sng" algn="ctr">
          <a:solidFill>
            <a:schemeClr val="accent2">
              <a:tint val="50000"/>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0">
          <a:scrgbClr r="0" g="0" b="0"/>
        </a:fillRef>
        <a:effectRef idx="1">
          <a:scrgbClr r="0" g="0" b="0"/>
        </a:effectRef>
        <a:fontRef idx="minor"/>
      </dsp:style>
    </dsp:sp>
    <dsp:sp modelId="{A6B08013-B175-4584-AEEC-F63100E6468E}">
      <dsp:nvSpPr>
        <dsp:cNvPr id="0" name=""/>
        <dsp:cNvSpPr/>
      </dsp:nvSpPr>
      <dsp:spPr>
        <a:xfrm>
          <a:off x="4064000" y="1777999"/>
          <a:ext cx="1524000" cy="889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76936" tIns="67310" rIns="67310" bIns="67310" numCol="1" spcCol="1270" anchor="ctr" anchorCtr="0">
          <a:noAutofit/>
        </a:bodyPr>
        <a:lstStyle/>
        <a:p>
          <a:pPr lvl="0" algn="l" defTabSz="2355850">
            <a:lnSpc>
              <a:spcPct val="90000"/>
            </a:lnSpc>
            <a:spcBef>
              <a:spcPct val="0"/>
            </a:spcBef>
            <a:spcAft>
              <a:spcPct val="35000"/>
            </a:spcAft>
          </a:pPr>
          <a:endParaRPr lang="en-GB" sz="5300" kern="1200" dirty="0"/>
        </a:p>
      </dsp:txBody>
      <dsp:txXfrm>
        <a:off x="4064000" y="1777999"/>
        <a:ext cx="1524000" cy="889000"/>
      </dsp:txXfrm>
    </dsp:sp>
    <dsp:sp modelId="{B1603495-FC32-4529-9DF6-854159A9EECD}">
      <dsp:nvSpPr>
        <dsp:cNvPr id="0" name=""/>
        <dsp:cNvSpPr/>
      </dsp:nvSpPr>
      <dsp:spPr>
        <a:xfrm>
          <a:off x="3683000" y="2222499"/>
          <a:ext cx="381000" cy="0"/>
        </a:xfrm>
        <a:prstGeom prst="line">
          <a:avLst/>
        </a:prstGeom>
        <a:noFill/>
        <a:ln w="9525" cap="flat" cmpd="sng" algn="ctr">
          <a:solidFill>
            <a:schemeClr val="accent2">
              <a:tint val="50000"/>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0">
          <a:scrgbClr r="0" g="0" b="0"/>
        </a:fillRef>
        <a:effectRef idx="1">
          <a:scrgbClr r="0" g="0" b="0"/>
        </a:effectRef>
        <a:fontRef idx="minor"/>
      </dsp:style>
    </dsp:sp>
    <dsp:sp modelId="{E41844E4-916D-4B21-82B3-63F9D4367DDB}">
      <dsp:nvSpPr>
        <dsp:cNvPr id="0" name=""/>
        <dsp:cNvSpPr/>
      </dsp:nvSpPr>
      <dsp:spPr>
        <a:xfrm rot="5400000">
          <a:off x="2709164" y="2417317"/>
          <a:ext cx="1166368" cy="775716"/>
        </a:xfrm>
        <a:prstGeom prst="line">
          <a:avLst/>
        </a:prstGeom>
        <a:noFill/>
        <a:ln w="9525" cap="flat" cmpd="sng" algn="ctr">
          <a:solidFill>
            <a:schemeClr val="accent2">
              <a:tint val="50000"/>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0">
          <a:scrgbClr r="0" g="0" b="0"/>
        </a:fillRef>
        <a:effectRef idx="1">
          <a:scrgbClr r="0" g="0" b="0"/>
        </a:effectRef>
        <a:fontRef idx="minor"/>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6D4243-D7A5-4172-931F-042132E7CFC4}">
      <dsp:nvSpPr>
        <dsp:cNvPr id="0" name=""/>
        <dsp:cNvSpPr/>
      </dsp:nvSpPr>
      <dsp:spPr>
        <a:xfrm>
          <a:off x="1887140" y="496"/>
          <a:ext cx="2321718" cy="1160859"/>
        </a:xfrm>
        <a:prstGeom prst="roundRect">
          <a:avLst>
            <a:gd name="adj" fmla="val 10000"/>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3825" tIns="82550" rIns="123825" bIns="82550" numCol="1" spcCol="1270" anchor="ctr" anchorCtr="0">
          <a:noAutofit/>
        </a:bodyPr>
        <a:lstStyle/>
        <a:p>
          <a:pPr lvl="0" algn="ctr" defTabSz="2889250">
            <a:lnSpc>
              <a:spcPct val="90000"/>
            </a:lnSpc>
            <a:spcBef>
              <a:spcPct val="0"/>
            </a:spcBef>
            <a:spcAft>
              <a:spcPct val="35000"/>
            </a:spcAft>
          </a:pPr>
          <a:r>
            <a:rPr lang="en-GB" sz="6500" kern="1200" dirty="0" smtClean="0"/>
            <a:t>Prime</a:t>
          </a:r>
          <a:endParaRPr lang="en-GB" sz="6500" kern="1200" dirty="0"/>
        </a:p>
      </dsp:txBody>
      <dsp:txXfrm>
        <a:off x="1921140" y="34496"/>
        <a:ext cx="2253718" cy="1092859"/>
      </dsp:txXfrm>
    </dsp:sp>
    <dsp:sp modelId="{D421258D-386C-40DD-96F4-5B0CFEEA8F1A}">
      <dsp:nvSpPr>
        <dsp:cNvPr id="0" name=""/>
        <dsp:cNvSpPr/>
      </dsp:nvSpPr>
      <dsp:spPr>
        <a:xfrm>
          <a:off x="2119312" y="1161355"/>
          <a:ext cx="232171" cy="870644"/>
        </a:xfrm>
        <a:custGeom>
          <a:avLst/>
          <a:gdLst/>
          <a:ahLst/>
          <a:cxnLst/>
          <a:rect l="0" t="0" r="0" b="0"/>
          <a:pathLst>
            <a:path>
              <a:moveTo>
                <a:pt x="0" y="0"/>
              </a:moveTo>
              <a:lnTo>
                <a:pt x="0" y="870644"/>
              </a:lnTo>
              <a:lnTo>
                <a:pt x="232171" y="870644"/>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EC86B41-82D9-43F4-AAC4-46D589C11BDD}">
      <dsp:nvSpPr>
        <dsp:cNvPr id="0" name=""/>
        <dsp:cNvSpPr/>
      </dsp:nvSpPr>
      <dsp:spPr>
        <a:xfrm>
          <a:off x="2351484" y="1451570"/>
          <a:ext cx="1857374" cy="1160859"/>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43180" rIns="64770" bIns="43180" numCol="1" spcCol="1270" anchor="ctr" anchorCtr="0">
          <a:noAutofit/>
        </a:bodyPr>
        <a:lstStyle/>
        <a:p>
          <a:pPr lvl="0" algn="ctr" defTabSz="1511300">
            <a:lnSpc>
              <a:spcPct val="90000"/>
            </a:lnSpc>
            <a:spcBef>
              <a:spcPct val="0"/>
            </a:spcBef>
            <a:spcAft>
              <a:spcPct val="35000"/>
            </a:spcAft>
          </a:pPr>
          <a:r>
            <a:rPr lang="en-GB" sz="3400" kern="1200" dirty="0" smtClean="0"/>
            <a:t>Rehearse</a:t>
          </a:r>
          <a:endParaRPr lang="en-GB" sz="3400" kern="1200" dirty="0"/>
        </a:p>
      </dsp:txBody>
      <dsp:txXfrm>
        <a:off x="2385484" y="1485570"/>
        <a:ext cx="1789374" cy="1092859"/>
      </dsp:txXfrm>
    </dsp:sp>
    <dsp:sp modelId="{ABAC3D07-D794-46FB-A24C-4BC1C087E7AD}">
      <dsp:nvSpPr>
        <dsp:cNvPr id="0" name=""/>
        <dsp:cNvSpPr/>
      </dsp:nvSpPr>
      <dsp:spPr>
        <a:xfrm>
          <a:off x="2119312" y="1161355"/>
          <a:ext cx="232171" cy="2321718"/>
        </a:xfrm>
        <a:custGeom>
          <a:avLst/>
          <a:gdLst/>
          <a:ahLst/>
          <a:cxnLst/>
          <a:rect l="0" t="0" r="0" b="0"/>
          <a:pathLst>
            <a:path>
              <a:moveTo>
                <a:pt x="0" y="0"/>
              </a:moveTo>
              <a:lnTo>
                <a:pt x="0" y="2321718"/>
              </a:lnTo>
              <a:lnTo>
                <a:pt x="232171" y="2321718"/>
              </a:lnTo>
            </a:path>
          </a:pathLst>
        </a:custGeom>
        <a:noFill/>
        <a:ln w="25400" cap="flat" cmpd="sng" algn="ctr">
          <a:solidFill>
            <a:schemeClr val="accent6">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590210E-B8AE-4E27-AA50-0E41F08BF1DD}">
      <dsp:nvSpPr>
        <dsp:cNvPr id="0" name=""/>
        <dsp:cNvSpPr/>
      </dsp:nvSpPr>
      <dsp:spPr>
        <a:xfrm>
          <a:off x="2351484" y="2902644"/>
          <a:ext cx="1857374" cy="1160859"/>
        </a:xfrm>
        <a:prstGeom prst="roundRect">
          <a:avLst>
            <a:gd name="adj" fmla="val 10000"/>
          </a:avLst>
        </a:prstGeom>
        <a:solidFill>
          <a:schemeClr val="lt1">
            <a:alpha val="90000"/>
            <a:hueOff val="0"/>
            <a:satOff val="0"/>
            <a:lumOff val="0"/>
            <a:alphaOff val="0"/>
          </a:schemeClr>
        </a:solidFill>
        <a:ln w="25400" cap="flat" cmpd="sng" algn="ctr">
          <a:solidFill>
            <a:schemeClr val="accent5">
              <a:hueOff val="-9933876"/>
              <a:satOff val="39811"/>
              <a:lumOff val="862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4770" tIns="43180" rIns="64770" bIns="43180" numCol="1" spcCol="1270" anchor="ctr" anchorCtr="0">
          <a:noAutofit/>
        </a:bodyPr>
        <a:lstStyle/>
        <a:p>
          <a:pPr lvl="0" algn="ctr" defTabSz="1511300">
            <a:lnSpc>
              <a:spcPct val="90000"/>
            </a:lnSpc>
            <a:spcBef>
              <a:spcPct val="0"/>
            </a:spcBef>
            <a:spcAft>
              <a:spcPct val="35000"/>
            </a:spcAft>
          </a:pPr>
          <a:r>
            <a:rPr lang="en-GB" sz="3400" kern="1200" dirty="0" smtClean="0"/>
            <a:t>Share</a:t>
          </a:r>
          <a:endParaRPr lang="en-GB" sz="3400" kern="1200" dirty="0"/>
        </a:p>
      </dsp:txBody>
      <dsp:txXfrm>
        <a:off x="2385484" y="2936644"/>
        <a:ext cx="1789374" cy="1092859"/>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D739374-4D4B-4E04-BBF1-D53F8A6BF259}">
      <dsp:nvSpPr>
        <dsp:cNvPr id="0" name=""/>
        <dsp:cNvSpPr/>
      </dsp:nvSpPr>
      <dsp:spPr>
        <a:xfrm rot="5400000">
          <a:off x="2630104" y="97992"/>
          <a:ext cx="1506471" cy="1310630"/>
        </a:xfrm>
        <a:prstGeom prst="hexagon">
          <a:avLst>
            <a:gd name="adj" fmla="val 25000"/>
            <a:gd name="vf" fmla="val 115470"/>
          </a:avLst>
        </a:prstGeom>
        <a:solidFill>
          <a:schemeClr val="accent2">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ctr" defTabSz="2133600">
            <a:lnSpc>
              <a:spcPct val="90000"/>
            </a:lnSpc>
            <a:spcBef>
              <a:spcPct val="0"/>
            </a:spcBef>
            <a:spcAft>
              <a:spcPct val="35000"/>
            </a:spcAft>
          </a:pPr>
          <a:endParaRPr lang="en-GB" sz="4800" kern="1200" dirty="0"/>
        </a:p>
      </dsp:txBody>
      <dsp:txXfrm rot="-5400000">
        <a:off x="2932264" y="234830"/>
        <a:ext cx="902150" cy="1036955"/>
      </dsp:txXfrm>
    </dsp:sp>
    <dsp:sp modelId="{56B437C7-3473-4D00-9956-0DDE765CDA17}">
      <dsp:nvSpPr>
        <dsp:cNvPr id="0" name=""/>
        <dsp:cNvSpPr/>
      </dsp:nvSpPr>
      <dsp:spPr>
        <a:xfrm>
          <a:off x="4078426" y="301365"/>
          <a:ext cx="1681222" cy="9038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endParaRPr lang="en-GB" sz="3600" kern="1200" dirty="0"/>
        </a:p>
      </dsp:txBody>
      <dsp:txXfrm>
        <a:off x="4078426" y="301365"/>
        <a:ext cx="1681222" cy="903882"/>
      </dsp:txXfrm>
    </dsp:sp>
    <dsp:sp modelId="{BDB09B4A-0D68-4E20-9B93-EB99CEBC2DE3}">
      <dsp:nvSpPr>
        <dsp:cNvPr id="0" name=""/>
        <dsp:cNvSpPr/>
      </dsp:nvSpPr>
      <dsp:spPr>
        <a:xfrm rot="5400000">
          <a:off x="1214624" y="97992"/>
          <a:ext cx="1506471" cy="1310630"/>
        </a:xfrm>
        <a:prstGeom prst="hexagon">
          <a:avLst>
            <a:gd name="adj" fmla="val 25000"/>
            <a:gd name="vf" fmla="val 115470"/>
          </a:avLst>
        </a:prstGeom>
        <a:solidFill>
          <a:schemeClr val="accent2">
            <a:hueOff val="936304"/>
            <a:satOff val="-1168"/>
            <a:lumOff val="27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en-GB" sz="3600" kern="1200"/>
        </a:p>
      </dsp:txBody>
      <dsp:txXfrm rot="-5400000">
        <a:off x="1516784" y="234830"/>
        <a:ext cx="902150" cy="1036955"/>
      </dsp:txXfrm>
    </dsp:sp>
    <dsp:sp modelId="{20AD8F90-1997-4818-AD13-D6B94C58704B}">
      <dsp:nvSpPr>
        <dsp:cNvPr id="0" name=""/>
        <dsp:cNvSpPr/>
      </dsp:nvSpPr>
      <dsp:spPr>
        <a:xfrm rot="5400000">
          <a:off x="1919652" y="1376684"/>
          <a:ext cx="1506471" cy="1310630"/>
        </a:xfrm>
        <a:prstGeom prst="hexagon">
          <a:avLst>
            <a:gd name="adj" fmla="val 25000"/>
            <a:gd name="vf" fmla="val 115470"/>
          </a:avLst>
        </a:prstGeom>
        <a:solidFill>
          <a:schemeClr val="accent2">
            <a:hueOff val="1872608"/>
            <a:satOff val="-2336"/>
            <a:lumOff val="549"/>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ctr" defTabSz="2133600">
            <a:lnSpc>
              <a:spcPct val="90000"/>
            </a:lnSpc>
            <a:spcBef>
              <a:spcPct val="0"/>
            </a:spcBef>
            <a:spcAft>
              <a:spcPct val="35000"/>
            </a:spcAft>
          </a:pPr>
          <a:endParaRPr lang="en-GB" sz="4800" kern="1200" dirty="0"/>
        </a:p>
      </dsp:txBody>
      <dsp:txXfrm rot="-5400000">
        <a:off x="2221812" y="1513522"/>
        <a:ext cx="902150" cy="1036955"/>
      </dsp:txXfrm>
    </dsp:sp>
    <dsp:sp modelId="{20FD5F59-B7BE-4E38-88C1-B05874F4D2B7}">
      <dsp:nvSpPr>
        <dsp:cNvPr id="0" name=""/>
        <dsp:cNvSpPr/>
      </dsp:nvSpPr>
      <dsp:spPr>
        <a:xfrm>
          <a:off x="336351" y="1580058"/>
          <a:ext cx="1626989" cy="9038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r" defTabSz="1600200">
            <a:lnSpc>
              <a:spcPct val="90000"/>
            </a:lnSpc>
            <a:spcBef>
              <a:spcPct val="0"/>
            </a:spcBef>
            <a:spcAft>
              <a:spcPct val="35000"/>
            </a:spcAft>
          </a:pPr>
          <a:endParaRPr lang="en-GB" sz="3600" kern="1200" dirty="0"/>
        </a:p>
      </dsp:txBody>
      <dsp:txXfrm>
        <a:off x="336351" y="1580058"/>
        <a:ext cx="1626989" cy="903882"/>
      </dsp:txXfrm>
    </dsp:sp>
    <dsp:sp modelId="{7EC96097-C08C-40E2-9BE5-2538170ABA83}">
      <dsp:nvSpPr>
        <dsp:cNvPr id="0" name=""/>
        <dsp:cNvSpPr/>
      </dsp:nvSpPr>
      <dsp:spPr>
        <a:xfrm rot="5400000">
          <a:off x="3335133" y="1376684"/>
          <a:ext cx="1506471" cy="1310630"/>
        </a:xfrm>
        <a:prstGeom prst="hexagon">
          <a:avLst>
            <a:gd name="adj" fmla="val 25000"/>
            <a:gd name="vf" fmla="val 115470"/>
          </a:avLst>
        </a:prstGeom>
        <a:solidFill>
          <a:schemeClr val="accent2">
            <a:hueOff val="2808911"/>
            <a:satOff val="-3503"/>
            <a:lumOff val="82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en-GB" sz="3600" kern="1200"/>
        </a:p>
      </dsp:txBody>
      <dsp:txXfrm rot="-5400000">
        <a:off x="3637293" y="1513522"/>
        <a:ext cx="902150" cy="1036955"/>
      </dsp:txXfrm>
    </dsp:sp>
    <dsp:sp modelId="{839770C2-B54A-43A1-B19B-5DB85F44D15F}">
      <dsp:nvSpPr>
        <dsp:cNvPr id="0" name=""/>
        <dsp:cNvSpPr/>
      </dsp:nvSpPr>
      <dsp:spPr>
        <a:xfrm rot="5400000">
          <a:off x="2630104" y="2655377"/>
          <a:ext cx="1506471" cy="1310630"/>
        </a:xfrm>
        <a:prstGeom prst="hexagon">
          <a:avLst>
            <a:gd name="adj" fmla="val 25000"/>
            <a:gd name="vf" fmla="val 115470"/>
          </a:avLst>
        </a:prstGeom>
        <a:solidFill>
          <a:schemeClr val="accent2">
            <a:hueOff val="3745215"/>
            <a:satOff val="-4671"/>
            <a:lumOff val="109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82880" tIns="182880" rIns="182880" bIns="182880" numCol="1" spcCol="1270" anchor="ctr" anchorCtr="0">
          <a:noAutofit/>
        </a:bodyPr>
        <a:lstStyle/>
        <a:p>
          <a:pPr lvl="0" algn="ctr" defTabSz="2133600">
            <a:lnSpc>
              <a:spcPct val="90000"/>
            </a:lnSpc>
            <a:spcBef>
              <a:spcPct val="0"/>
            </a:spcBef>
            <a:spcAft>
              <a:spcPct val="35000"/>
            </a:spcAft>
          </a:pPr>
          <a:endParaRPr lang="en-GB" sz="4800" kern="1200" dirty="0"/>
        </a:p>
      </dsp:txBody>
      <dsp:txXfrm rot="-5400000">
        <a:off x="2932264" y="2792215"/>
        <a:ext cx="902150" cy="1036955"/>
      </dsp:txXfrm>
    </dsp:sp>
    <dsp:sp modelId="{4C03EEDC-10B7-48A6-A182-B9AC89369E84}">
      <dsp:nvSpPr>
        <dsp:cNvPr id="0" name=""/>
        <dsp:cNvSpPr/>
      </dsp:nvSpPr>
      <dsp:spPr>
        <a:xfrm>
          <a:off x="4078426" y="2858751"/>
          <a:ext cx="1681222" cy="90388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endParaRPr lang="en-GB" sz="3600" kern="1200" dirty="0"/>
        </a:p>
      </dsp:txBody>
      <dsp:txXfrm>
        <a:off x="4078426" y="2858751"/>
        <a:ext cx="1681222" cy="903882"/>
      </dsp:txXfrm>
    </dsp:sp>
    <dsp:sp modelId="{24F8E05F-5E9C-42D2-9068-4E5CB34D593C}">
      <dsp:nvSpPr>
        <dsp:cNvPr id="0" name=""/>
        <dsp:cNvSpPr/>
      </dsp:nvSpPr>
      <dsp:spPr>
        <a:xfrm rot="5400000">
          <a:off x="1214624" y="2655377"/>
          <a:ext cx="1506471" cy="1310630"/>
        </a:xfrm>
        <a:prstGeom prst="hexagon">
          <a:avLst>
            <a:gd name="adj" fmla="val 25000"/>
            <a:gd name="vf" fmla="val 115470"/>
          </a:avLst>
        </a:prstGeom>
        <a:solidFill>
          <a:schemeClr val="accent2">
            <a:hueOff val="4681519"/>
            <a:satOff val="-5839"/>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600200">
            <a:lnSpc>
              <a:spcPct val="90000"/>
            </a:lnSpc>
            <a:spcBef>
              <a:spcPct val="0"/>
            </a:spcBef>
            <a:spcAft>
              <a:spcPct val="35000"/>
            </a:spcAft>
          </a:pPr>
          <a:endParaRPr lang="en-GB" sz="3600" kern="1200"/>
        </a:p>
      </dsp:txBody>
      <dsp:txXfrm rot="-5400000">
        <a:off x="1516784" y="2792215"/>
        <a:ext cx="902150" cy="103695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68549A-8C32-4181-9FEF-65CF6BEED9FC}">
      <dsp:nvSpPr>
        <dsp:cNvPr id="0" name=""/>
        <dsp:cNvSpPr/>
      </dsp:nvSpPr>
      <dsp:spPr>
        <a:xfrm>
          <a:off x="2429" y="698741"/>
          <a:ext cx="2161191" cy="2161191"/>
        </a:xfrm>
        <a:prstGeom prst="roundRect">
          <a:avLst>
            <a:gd name="adj" fmla="val 10000"/>
          </a:avLst>
        </a:prstGeom>
        <a:solidFill>
          <a:srgbClr val="DAD2E4"/>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 modelId="{556A14B0-705F-44D1-8B95-450F4D4FC273}">
      <dsp:nvSpPr>
        <dsp:cNvPr id="0" name=""/>
        <dsp:cNvSpPr/>
      </dsp:nvSpPr>
      <dsp:spPr>
        <a:xfrm>
          <a:off x="354251" y="1995456"/>
          <a:ext cx="2161191" cy="2161191"/>
        </a:xfrm>
        <a:prstGeom prst="roundRect">
          <a:avLst>
            <a:gd name="adj" fmla="val 1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8110" tIns="118110" rIns="118110" bIns="118110" numCol="1" spcCol="1270" anchor="t" anchorCtr="0">
          <a:noAutofit/>
        </a:bodyPr>
        <a:lstStyle/>
        <a:p>
          <a:pPr lvl="0" algn="ctr" defTabSz="1377950">
            <a:lnSpc>
              <a:spcPct val="90000"/>
            </a:lnSpc>
            <a:spcBef>
              <a:spcPct val="0"/>
            </a:spcBef>
            <a:spcAft>
              <a:spcPct val="35000"/>
            </a:spcAft>
          </a:pPr>
          <a:r>
            <a:rPr lang="en-GB" sz="3100" kern="1200" dirty="0" smtClean="0"/>
            <a:t>First Attempt</a:t>
          </a:r>
          <a:endParaRPr lang="en-GB" sz="3100" kern="1200" dirty="0"/>
        </a:p>
        <a:p>
          <a:pPr marL="228600" lvl="1" indent="-228600" algn="l" defTabSz="1066800">
            <a:lnSpc>
              <a:spcPct val="90000"/>
            </a:lnSpc>
            <a:spcBef>
              <a:spcPct val="0"/>
            </a:spcBef>
            <a:spcAft>
              <a:spcPct val="15000"/>
            </a:spcAft>
            <a:buChar char="••"/>
          </a:pPr>
          <a:endParaRPr lang="en-GB" sz="2400" kern="1200" dirty="0"/>
        </a:p>
        <a:p>
          <a:pPr marL="228600" lvl="1" indent="-228600" algn="l" defTabSz="1066800">
            <a:lnSpc>
              <a:spcPct val="90000"/>
            </a:lnSpc>
            <a:spcBef>
              <a:spcPct val="0"/>
            </a:spcBef>
            <a:spcAft>
              <a:spcPct val="15000"/>
            </a:spcAft>
            <a:buChar char="••"/>
          </a:pPr>
          <a:endParaRPr lang="en-GB" sz="2400" kern="1200" dirty="0"/>
        </a:p>
      </dsp:txBody>
      <dsp:txXfrm>
        <a:off x="417550" y="2058755"/>
        <a:ext cx="2034593" cy="2034593"/>
      </dsp:txXfrm>
    </dsp:sp>
    <dsp:sp modelId="{CD4B9DA4-4FFC-4F38-82D7-889C6D63582B}">
      <dsp:nvSpPr>
        <dsp:cNvPr id="0" name=""/>
        <dsp:cNvSpPr/>
      </dsp:nvSpPr>
      <dsp:spPr>
        <a:xfrm>
          <a:off x="2579914" y="1519685"/>
          <a:ext cx="416293" cy="519304"/>
        </a:xfrm>
        <a:prstGeom prst="rightArrow">
          <a:avLst>
            <a:gd name="adj1" fmla="val 60000"/>
            <a:gd name="adj2" fmla="val 50000"/>
          </a:avLst>
        </a:prstGeom>
        <a:gradFill rotWithShape="0">
          <a:gsLst>
            <a:gs pos="0">
              <a:schemeClr val="accent4">
                <a:hueOff val="0"/>
                <a:satOff val="0"/>
                <a:lumOff val="0"/>
                <a:alphaOff val="0"/>
                <a:shade val="51000"/>
                <a:satMod val="130000"/>
              </a:schemeClr>
            </a:gs>
            <a:gs pos="80000">
              <a:schemeClr val="accent4">
                <a:hueOff val="0"/>
                <a:satOff val="0"/>
                <a:lumOff val="0"/>
                <a:alphaOff val="0"/>
                <a:shade val="93000"/>
                <a:satMod val="130000"/>
              </a:schemeClr>
            </a:gs>
            <a:gs pos="100000">
              <a:schemeClr val="accent4">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0" tIns="0" rIns="0" bIns="0" numCol="1" spcCol="1270" anchor="ctr" anchorCtr="0">
          <a:noAutofit/>
        </a:bodyPr>
        <a:lstStyle/>
        <a:p>
          <a:pPr lvl="0" algn="ctr" defTabSz="977900">
            <a:lnSpc>
              <a:spcPct val="90000"/>
            </a:lnSpc>
            <a:spcBef>
              <a:spcPct val="0"/>
            </a:spcBef>
            <a:spcAft>
              <a:spcPct val="35000"/>
            </a:spcAft>
          </a:pPr>
          <a:endParaRPr lang="en-GB" sz="2200" kern="1200"/>
        </a:p>
      </dsp:txBody>
      <dsp:txXfrm>
        <a:off x="2579914" y="1623546"/>
        <a:ext cx="291405" cy="311582"/>
      </dsp:txXfrm>
    </dsp:sp>
    <dsp:sp modelId="{D6A88B77-65E8-451C-A327-7E63AF9A848F}">
      <dsp:nvSpPr>
        <dsp:cNvPr id="0" name=""/>
        <dsp:cNvSpPr/>
      </dsp:nvSpPr>
      <dsp:spPr>
        <a:xfrm>
          <a:off x="3353030" y="698741"/>
          <a:ext cx="2161191" cy="2161191"/>
        </a:xfrm>
        <a:prstGeom prst="roundRect">
          <a:avLst>
            <a:gd name="adj" fmla="val 10000"/>
          </a:avLst>
        </a:prstGeom>
        <a:solidFill>
          <a:schemeClr val="accent5">
            <a:lumMod val="40000"/>
            <a:lumOff val="60000"/>
          </a:schemeClr>
        </a:soli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1">
          <a:scrgbClr r="0" g="0" b="0"/>
        </a:fillRef>
        <a:effectRef idx="3">
          <a:scrgbClr r="0" g="0" b="0"/>
        </a:effectRef>
        <a:fontRef idx="minor"/>
      </dsp:style>
    </dsp:sp>
    <dsp:sp modelId="{DCC9FD1A-5FD7-4A27-AFA0-9CB75286831B}">
      <dsp:nvSpPr>
        <dsp:cNvPr id="0" name=""/>
        <dsp:cNvSpPr/>
      </dsp:nvSpPr>
      <dsp:spPr>
        <a:xfrm>
          <a:off x="3704852" y="1995456"/>
          <a:ext cx="2161191" cy="2161191"/>
        </a:xfrm>
        <a:prstGeom prst="roundRect">
          <a:avLst>
            <a:gd name="adj" fmla="val 10000"/>
          </a:avLst>
        </a:prstGeom>
        <a:gradFill rotWithShape="0">
          <a:gsLst>
            <a:gs pos="0">
              <a:schemeClr val="accent4">
                <a:hueOff val="-4464770"/>
                <a:satOff val="26899"/>
                <a:lumOff val="2156"/>
                <a:alphaOff val="0"/>
                <a:shade val="51000"/>
                <a:satMod val="130000"/>
              </a:schemeClr>
            </a:gs>
            <a:gs pos="80000">
              <a:schemeClr val="accent4">
                <a:hueOff val="-4464770"/>
                <a:satOff val="26899"/>
                <a:lumOff val="2156"/>
                <a:alphaOff val="0"/>
                <a:shade val="93000"/>
                <a:satMod val="130000"/>
              </a:schemeClr>
            </a:gs>
            <a:gs pos="100000">
              <a:schemeClr val="accent4">
                <a:hueOff val="-4464770"/>
                <a:satOff val="26899"/>
                <a:lumOff val="2156"/>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dsp:spPr>
      <dsp:style>
        <a:lnRef idx="0">
          <a:scrgbClr r="0" g="0" b="0"/>
        </a:lnRef>
        <a:fillRef idx="3">
          <a:scrgbClr r="0" g="0" b="0"/>
        </a:fillRef>
        <a:effectRef idx="3">
          <a:scrgbClr r="0" g="0" b="0"/>
        </a:effectRef>
        <a:fontRef idx="minor">
          <a:schemeClr val="lt1"/>
        </a:fontRef>
      </dsp:style>
      <dsp:txBody>
        <a:bodyPr spcFirstLastPara="0" vert="horz" wrap="square" lIns="118110" tIns="118110" rIns="118110" bIns="118110" numCol="1" spcCol="1270" anchor="t" anchorCtr="0">
          <a:noAutofit/>
        </a:bodyPr>
        <a:lstStyle/>
        <a:p>
          <a:pPr lvl="0" algn="ctr" defTabSz="1377950">
            <a:lnSpc>
              <a:spcPct val="90000"/>
            </a:lnSpc>
            <a:spcBef>
              <a:spcPct val="0"/>
            </a:spcBef>
            <a:spcAft>
              <a:spcPct val="35000"/>
            </a:spcAft>
          </a:pPr>
          <a:r>
            <a:rPr lang="en-GB" sz="3100" kern="1200" dirty="0" smtClean="0"/>
            <a:t>Second Attempt</a:t>
          </a:r>
          <a:endParaRPr lang="en-GB" sz="3100" kern="1200" dirty="0"/>
        </a:p>
        <a:p>
          <a:pPr marL="228600" lvl="1" indent="-228600" algn="l" defTabSz="1066800">
            <a:lnSpc>
              <a:spcPct val="90000"/>
            </a:lnSpc>
            <a:spcBef>
              <a:spcPct val="0"/>
            </a:spcBef>
            <a:spcAft>
              <a:spcPct val="15000"/>
            </a:spcAft>
            <a:buChar char="••"/>
          </a:pPr>
          <a:endParaRPr lang="en-GB" sz="2400" kern="1200" dirty="0"/>
        </a:p>
        <a:p>
          <a:pPr marL="228600" lvl="1" indent="-228600" algn="l" defTabSz="1066800">
            <a:lnSpc>
              <a:spcPct val="90000"/>
            </a:lnSpc>
            <a:spcBef>
              <a:spcPct val="0"/>
            </a:spcBef>
            <a:spcAft>
              <a:spcPct val="15000"/>
            </a:spcAft>
            <a:buChar char="••"/>
          </a:pPr>
          <a:endParaRPr lang="en-GB" sz="2400" kern="1200" dirty="0"/>
        </a:p>
      </dsp:txBody>
      <dsp:txXfrm>
        <a:off x="3768151" y="2058755"/>
        <a:ext cx="2034593" cy="2034593"/>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E20C03E-84D9-442B-8E33-7D599DBC3431}">
      <dsp:nvSpPr>
        <dsp:cNvPr id="0" name=""/>
        <dsp:cNvSpPr/>
      </dsp:nvSpPr>
      <dsp:spPr>
        <a:xfrm>
          <a:off x="0" y="0"/>
          <a:ext cx="6058693" cy="3786683"/>
        </a:xfrm>
        <a:prstGeom prst="swooshArrow">
          <a:avLst>
            <a:gd name="adj1" fmla="val 25000"/>
            <a:gd name="adj2" fmla="val 25000"/>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C68FDCF7-697C-4A3D-9456-B819661827BE}">
      <dsp:nvSpPr>
        <dsp:cNvPr id="0" name=""/>
        <dsp:cNvSpPr/>
      </dsp:nvSpPr>
      <dsp:spPr>
        <a:xfrm>
          <a:off x="769454" y="3348234"/>
          <a:ext cx="157526" cy="157526"/>
        </a:xfrm>
        <a:prstGeom prst="ellipse">
          <a:avLst/>
        </a:prstGeom>
        <a:solidFill>
          <a:schemeClr val="accent5">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23F4038-93B2-4E12-930B-5A11519C35AC}">
      <dsp:nvSpPr>
        <dsp:cNvPr id="0" name=""/>
        <dsp:cNvSpPr/>
      </dsp:nvSpPr>
      <dsp:spPr>
        <a:xfrm>
          <a:off x="848217" y="3426997"/>
          <a:ext cx="1411675" cy="109435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83470" tIns="0" rIns="0" bIns="0" numCol="1" spcCol="1270" anchor="t" anchorCtr="0">
          <a:noAutofit/>
        </a:bodyPr>
        <a:lstStyle/>
        <a:p>
          <a:pPr lvl="0" algn="l" defTabSz="2889250">
            <a:lnSpc>
              <a:spcPct val="90000"/>
            </a:lnSpc>
            <a:spcBef>
              <a:spcPct val="0"/>
            </a:spcBef>
            <a:spcAft>
              <a:spcPct val="35000"/>
            </a:spcAft>
          </a:pPr>
          <a:endParaRPr lang="en-GB" sz="6500" kern="1200" dirty="0"/>
        </a:p>
      </dsp:txBody>
      <dsp:txXfrm>
        <a:off x="848217" y="3426997"/>
        <a:ext cx="1411675" cy="1094351"/>
      </dsp:txXfrm>
    </dsp:sp>
    <dsp:sp modelId="{3096165D-E84D-4C39-8A77-4E00721B8DB8}">
      <dsp:nvSpPr>
        <dsp:cNvPr id="0" name=""/>
        <dsp:cNvSpPr/>
      </dsp:nvSpPr>
      <dsp:spPr>
        <a:xfrm>
          <a:off x="2159924" y="2319013"/>
          <a:ext cx="284758" cy="284758"/>
        </a:xfrm>
        <a:prstGeom prst="ellipse">
          <a:avLst/>
        </a:prstGeom>
        <a:solidFill>
          <a:schemeClr val="accent5">
            <a:hueOff val="-4966938"/>
            <a:satOff val="19906"/>
            <a:lumOff val="4314"/>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209C378-2FFF-4FCF-A4DF-DED01EEEC2E2}">
      <dsp:nvSpPr>
        <dsp:cNvPr id="0" name=""/>
        <dsp:cNvSpPr/>
      </dsp:nvSpPr>
      <dsp:spPr>
        <a:xfrm>
          <a:off x="2302303" y="2461392"/>
          <a:ext cx="1454086" cy="205995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50888" tIns="0" rIns="0" bIns="0" numCol="1" spcCol="1270" anchor="t" anchorCtr="0">
          <a:noAutofit/>
        </a:bodyPr>
        <a:lstStyle/>
        <a:p>
          <a:pPr lvl="0" algn="l" defTabSz="2889250">
            <a:lnSpc>
              <a:spcPct val="90000"/>
            </a:lnSpc>
            <a:spcBef>
              <a:spcPct val="0"/>
            </a:spcBef>
            <a:spcAft>
              <a:spcPct val="35000"/>
            </a:spcAft>
          </a:pPr>
          <a:endParaRPr lang="en-GB" sz="6500" kern="1200" dirty="0"/>
        </a:p>
      </dsp:txBody>
      <dsp:txXfrm>
        <a:off x="2302303" y="2461392"/>
        <a:ext cx="1454086" cy="2059955"/>
      </dsp:txXfrm>
    </dsp:sp>
    <dsp:sp modelId="{0858A562-F184-4C4B-8BB8-1FBF85C9F8F6}">
      <dsp:nvSpPr>
        <dsp:cNvPr id="0" name=""/>
        <dsp:cNvSpPr/>
      </dsp:nvSpPr>
      <dsp:spPr>
        <a:xfrm>
          <a:off x="3832123" y="1692696"/>
          <a:ext cx="393815" cy="393815"/>
        </a:xfrm>
        <a:prstGeom prst="ellipse">
          <a:avLst/>
        </a:prstGeom>
        <a:solidFill>
          <a:schemeClr val="accent5">
            <a:hueOff val="-9933876"/>
            <a:satOff val="39811"/>
            <a:lumOff val="8628"/>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0E38408C-95E2-45DD-A40E-539054569F3A}">
      <dsp:nvSpPr>
        <dsp:cNvPr id="0" name=""/>
        <dsp:cNvSpPr/>
      </dsp:nvSpPr>
      <dsp:spPr>
        <a:xfrm>
          <a:off x="4029031" y="1889603"/>
          <a:ext cx="1454086" cy="263174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08674" tIns="0" rIns="0" bIns="0" numCol="1" spcCol="1270" anchor="t" anchorCtr="0">
          <a:noAutofit/>
        </a:bodyPr>
        <a:lstStyle/>
        <a:p>
          <a:pPr lvl="0" algn="l" defTabSz="2889250">
            <a:lnSpc>
              <a:spcPct val="90000"/>
            </a:lnSpc>
            <a:spcBef>
              <a:spcPct val="0"/>
            </a:spcBef>
            <a:spcAft>
              <a:spcPct val="35000"/>
            </a:spcAft>
          </a:pPr>
          <a:endParaRPr lang="en-GB" sz="6500" kern="1200" dirty="0"/>
        </a:p>
      </dsp:txBody>
      <dsp:txXfrm>
        <a:off x="4029031" y="1889603"/>
        <a:ext cx="1454086" cy="2631745"/>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C072E01-486E-495E-B3DD-2517685EB16E}">
      <dsp:nvSpPr>
        <dsp:cNvPr id="0" name=""/>
        <dsp:cNvSpPr/>
      </dsp:nvSpPr>
      <dsp:spPr>
        <a:xfrm>
          <a:off x="0" y="1350425"/>
          <a:ext cx="1572959" cy="1572959"/>
        </a:xfrm>
        <a:prstGeom prst="ellipse">
          <a:avLst/>
        </a:prstGeom>
        <a:solidFill>
          <a:schemeClr val="accent3">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kern="1200" dirty="0" smtClean="0"/>
            <a:t>Modelling</a:t>
          </a:r>
          <a:endParaRPr lang="en-GB" sz="1600" kern="1200" dirty="0"/>
        </a:p>
      </dsp:txBody>
      <dsp:txXfrm>
        <a:off x="230355" y="1580780"/>
        <a:ext cx="1112249" cy="1112249"/>
      </dsp:txXfrm>
    </dsp:sp>
    <dsp:sp modelId="{65EEA0CA-9713-400B-9D24-BD041E5A9EF3}">
      <dsp:nvSpPr>
        <dsp:cNvPr id="0" name=""/>
        <dsp:cNvSpPr/>
      </dsp:nvSpPr>
      <dsp:spPr>
        <a:xfrm>
          <a:off x="1656185" y="1683935"/>
          <a:ext cx="912316" cy="912316"/>
        </a:xfrm>
        <a:prstGeom prst="mathPlus">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GB" sz="1300" kern="1200"/>
        </a:p>
      </dsp:txBody>
      <dsp:txXfrm>
        <a:off x="1777112" y="2032805"/>
        <a:ext cx="670462" cy="214576"/>
      </dsp:txXfrm>
    </dsp:sp>
    <dsp:sp modelId="{5D7ACE68-7D50-421E-BDB3-48BD55DE0DBB}">
      <dsp:nvSpPr>
        <dsp:cNvPr id="0" name=""/>
        <dsp:cNvSpPr/>
      </dsp:nvSpPr>
      <dsp:spPr>
        <a:xfrm>
          <a:off x="2711802" y="1350425"/>
          <a:ext cx="1572959" cy="1572959"/>
        </a:xfrm>
        <a:prstGeom prst="ellipse">
          <a:avLst/>
        </a:prstGeom>
        <a:solidFill>
          <a:schemeClr val="accent3">
            <a:hueOff val="5625132"/>
            <a:satOff val="-8440"/>
            <a:lumOff val="-1373"/>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kern="1200" dirty="0" smtClean="0"/>
            <a:t>Observation</a:t>
          </a:r>
          <a:endParaRPr lang="en-GB" sz="1600" kern="1200" dirty="0"/>
        </a:p>
      </dsp:txBody>
      <dsp:txXfrm>
        <a:off x="2942157" y="1580780"/>
        <a:ext cx="1112249" cy="1112249"/>
      </dsp:txXfrm>
    </dsp:sp>
    <dsp:sp modelId="{6DEF7BFB-9439-46B8-B43E-86D44F9295ED}">
      <dsp:nvSpPr>
        <dsp:cNvPr id="0" name=""/>
        <dsp:cNvSpPr/>
      </dsp:nvSpPr>
      <dsp:spPr>
        <a:xfrm>
          <a:off x="935386" y="3402110"/>
          <a:ext cx="912316" cy="912316"/>
        </a:xfrm>
        <a:prstGeom prst="mathEqual">
          <a:avLst/>
        </a:prstGeom>
        <a:solidFill>
          <a:schemeClr val="accent3">
            <a:hueOff val="11250264"/>
            <a:satOff val="-16880"/>
            <a:lumOff val="-2745"/>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577850">
            <a:lnSpc>
              <a:spcPct val="90000"/>
            </a:lnSpc>
            <a:spcBef>
              <a:spcPct val="0"/>
            </a:spcBef>
            <a:spcAft>
              <a:spcPct val="35000"/>
            </a:spcAft>
          </a:pPr>
          <a:endParaRPr lang="en-GB" sz="1300" kern="1200"/>
        </a:p>
      </dsp:txBody>
      <dsp:txXfrm>
        <a:off x="1056313" y="3590047"/>
        <a:ext cx="670462" cy="536442"/>
      </dsp:txXfrm>
    </dsp:sp>
    <dsp:sp modelId="{100DBDCE-9073-4DB0-8862-544EEBEF9734}">
      <dsp:nvSpPr>
        <dsp:cNvPr id="0" name=""/>
        <dsp:cNvSpPr/>
      </dsp:nvSpPr>
      <dsp:spPr>
        <a:xfrm>
          <a:off x="1944216" y="3186085"/>
          <a:ext cx="1572959" cy="1572959"/>
        </a:xfrm>
        <a:prstGeom prst="ellipse">
          <a:avLst/>
        </a:prstGeom>
        <a:solidFill>
          <a:schemeClr val="accent3">
            <a:hueOff val="11250264"/>
            <a:satOff val="-16880"/>
            <a:lumOff val="-2745"/>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320" tIns="20320" rIns="20320" bIns="20320" numCol="1" spcCol="1270" anchor="ctr" anchorCtr="0">
          <a:noAutofit/>
        </a:bodyPr>
        <a:lstStyle/>
        <a:p>
          <a:pPr lvl="0" algn="ctr" defTabSz="711200">
            <a:lnSpc>
              <a:spcPct val="90000"/>
            </a:lnSpc>
            <a:spcBef>
              <a:spcPct val="0"/>
            </a:spcBef>
            <a:spcAft>
              <a:spcPct val="35000"/>
            </a:spcAft>
          </a:pPr>
          <a:r>
            <a:rPr lang="en-GB" sz="1600" kern="1200" dirty="0" smtClean="0"/>
            <a:t>Improved Performance</a:t>
          </a:r>
          <a:endParaRPr lang="en-GB" sz="1600" kern="1200" dirty="0"/>
        </a:p>
      </dsp:txBody>
      <dsp:txXfrm>
        <a:off x="2174571" y="3416440"/>
        <a:ext cx="1112249" cy="1112249"/>
      </dsp:txXfrm>
    </dsp:sp>
  </dsp:spTree>
</dsp:drawing>
</file>

<file path=ppt/diagrams/layout1.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10.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11.xml><?xml version="1.0" encoding="utf-8"?>
<dgm:layoutDef xmlns:dgm="http://schemas.openxmlformats.org/drawingml/2006/diagram" xmlns:a="http://schemas.openxmlformats.org/drawingml/2006/main" uniqueId="urn:microsoft.com/office/officeart/2005/8/layout/pList2">
  <dgm:title val=""/>
  <dgm:desc val=""/>
  <dgm:catLst>
    <dgm:cat type="list" pri="11000"/>
    <dgm:cat type="picture" pri="24000"/>
    <dgm:cat type="pictureconvert" pri="2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12.xml><?xml version="1.0" encoding="utf-8"?>
<dgm:layoutDef xmlns:dgm="http://schemas.openxmlformats.org/drawingml/2006/diagram" xmlns:a="http://schemas.openxmlformats.org/drawingml/2006/main" uniqueId="urn:microsoft.com/office/officeart/2005/8/layout/pList2">
  <dgm:title val=""/>
  <dgm:desc val=""/>
  <dgm:catLst>
    <dgm:cat type="list" pri="11000"/>
    <dgm:cat type="picture" pri="24000"/>
    <dgm:cat type="pictureconvert" pri="2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bkgdShp" refType="w"/>
      <dgm:constr type="h" for="ch" forName="bkgdShp" refType="h" fact="0.45"/>
      <dgm:constr type="t" for="ch" forName="bkgdShp"/>
      <dgm:constr type="w" for="ch" forName="linComp" refType="w" fact="0.94"/>
      <dgm:constr type="h" for="ch" forName="linComp" refType="h"/>
      <dgm:constr type="ctrX" for="ch" forName="linComp" refType="w" fact="0.5"/>
    </dgm:constrLst>
    <dgm:ruleLst/>
    <dgm:choose name="Name1">
      <dgm:if name="Name2" axis="ch" ptType="node" func="cnt" op="gte" val="1">
        <dgm:layoutNode name="bkgdShp" styleLbl="alignAccFollowNode1">
          <dgm:alg type="sp"/>
          <dgm:shape xmlns:r="http://schemas.openxmlformats.org/officeDocument/2006/relationships" type="roundRect" r:blip="">
            <dgm:adjLst>
              <dgm:adj idx="1" val="0.1"/>
            </dgm:adjLst>
          </dgm:shape>
          <dgm:presOf/>
          <dgm:constrLst/>
          <dgm:ruleLst/>
        </dgm:layoutNode>
        <dgm:layoutNode name="linComp">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1"/>
            <dgm:constr type="h" for="ch" ptType="sibTrans" op="equ"/>
            <dgm:constr type="h" for="ch" forName="compNode" op="equ"/>
            <dgm:constr type="primFontSz" for="des" forName="node" op="equ"/>
          </dgm:constrLst>
          <dgm:ruleLst/>
          <dgm:forEach name="nodesForEach" axis="ch" ptType="node">
            <dgm:layoutNode name="compNode">
              <dgm:alg type="composite"/>
              <dgm:shape xmlns:r="http://schemas.openxmlformats.org/officeDocument/2006/relationships" r:blip="">
                <dgm:adjLst/>
              </dgm:shape>
              <dgm:presOf/>
              <dgm:constrLst>
                <dgm:constr type="w" for="ch" forName="node" refType="w"/>
                <dgm:constr type="h" for="ch" forName="node" refType="h" fact="0.55"/>
                <dgm:constr type="b" for="ch" forName="node" refType="h"/>
                <dgm:constr type="w" for="ch" forName="invisiNode" refType="w" fact="0.75"/>
                <dgm:constr type="h" for="ch" forName="invisiNode" refType="h" fact="0.06"/>
                <dgm:constr type="t" for="ch" forName="invisiNode"/>
                <dgm:constr type="w" for="ch" forName="imagNode" refType="w"/>
                <dgm:constr type="h" for="ch" forName="imagNode" refType="h" fact="0.33"/>
                <dgm:constr type="ctrX" for="ch" forName="imagNode" refType="w" fact="0.5"/>
                <dgm:constr type="t" for="ch" forName="imagNode" refType="h" fact="0.06"/>
              </dgm:constrLst>
              <dgm:ruleLst/>
              <dgm:layoutNode name="node" styleLbl="node1">
                <dgm:varLst>
                  <dgm:bulletEnabled val="1"/>
                </dgm:varLst>
                <dgm:alg type="tx">
                  <dgm:param type="txAnchorVert" val="t"/>
                </dgm:alg>
                <dgm:shape xmlns:r="http://schemas.openxmlformats.org/officeDocument/2006/relationships" rot="180" type="round2SameRect" r:blip="">
                  <dgm:adjLst>
                    <dgm:adj idx="1" val="0.105"/>
                  </dgm:adjLst>
                </dgm:shape>
                <dgm:presOf axis="desOrSelf" ptType="node"/>
                <dgm:constrLst>
                  <dgm:constr type="primFontSz" val="65"/>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roundRect" r:blip="" zOrderOff="-2" blipPhldr="1">
                  <dgm:adjLst>
                    <dgm:adj idx="1" val="0.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if>
      <dgm:else name="Name6"/>
    </dgm:choose>
  </dgm:layoutNode>
</dgm:layoutDef>
</file>

<file path=ppt/diagrams/layout13.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6">
  <dgm:title val=""/>
  <dgm:desc val=""/>
  <dgm:catLst>
    <dgm:cat type="process" pri="22000"/>
    <dgm:cat type="list" pri="1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dgm:varLst>
    <dgm:alg type="lin">
      <dgm:param type="linDir" val="fromT"/>
    </dgm:alg>
    <dgm:shape xmlns:r="http://schemas.openxmlformats.org/officeDocument/2006/relationships" r:blip="">
      <dgm:adjLst/>
    </dgm:shape>
    <dgm:presOf/>
    <dgm:constrLst>
      <dgm:constr type="w" for="ch" forName="linNode" refType="w"/>
      <dgm:constr type="h" for="ch" forName="linNode" refType="h"/>
      <dgm:constr type="h" for="ch" forName="spacing" refType="h" refFor="ch" refForName="linNode" fact="0.1"/>
      <dgm:constr type="primFontSz" for="des" forName="parentShp" op="equ" val="65"/>
      <dgm:constr type="primFontSz" for="des" forName="childShp" op="equ" val="65"/>
    </dgm:constrLst>
    <dgm:ruleLst/>
    <dgm:forEach name="Name1" axis="ch" ptType="node">
      <dgm:layoutNode name="linNode">
        <dgm:choose name="Name2">
          <dgm:if name="Name3" func="var" arg="dir" op="equ" val="norm">
            <dgm:alg type="lin">
              <dgm:param type="linDir" val="fromL"/>
            </dgm:alg>
          </dgm:if>
          <dgm:else name="Name4">
            <dgm:alg type="lin">
              <dgm:param type="linDir" val="fromR"/>
            </dgm:alg>
          </dgm:else>
        </dgm:choose>
        <dgm:shape xmlns:r="http://schemas.openxmlformats.org/officeDocument/2006/relationships" r:blip="">
          <dgm:adjLst/>
        </dgm:shape>
        <dgm:presOf/>
        <dgm:choose name="Name5">
          <dgm:if name="Name6" func="var" arg="dir" op="equ" val="norm">
            <dgm:constrLst>
              <dgm:constr type="w" for="ch" forName="parentShp" refType="w" fact="0.4"/>
              <dgm:constr type="h" for="ch" forName="parentShp" refType="h"/>
              <dgm:constr type="w" for="ch" forName="childShp" refType="w" fact="0.6"/>
              <dgm:constr type="h" for="ch" forName="childShp" refType="h" refFor="ch" refForName="parentShp"/>
            </dgm:constrLst>
          </dgm:if>
          <dgm:else name="Name7">
            <dgm:constrLst>
              <dgm:constr type="w" for="ch" forName="parentShp" refType="w" fact="0.4"/>
              <dgm:constr type="h" for="ch" forName="parentShp" refType="h"/>
              <dgm:constr type="w" for="ch" forName="childShp" refType="w" fact="0.6"/>
              <dgm:constr type="h" for="ch" forName="childShp" refType="h" refFor="ch" refForName="parentShp"/>
            </dgm:constrLst>
          </dgm:else>
        </dgm:choose>
        <dgm:ruleLst/>
        <dgm:layoutNode name="parentShp" styleLbl="node1">
          <dgm:varLst>
            <dgm:bulletEnabled val="1"/>
          </dgm:varLst>
          <dgm:alg type="tx"/>
          <dgm:shape xmlns:r="http://schemas.openxmlformats.org/officeDocument/2006/relationships" type="roundRect" r:blip="">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layoutNode name="childShp" styleLbl="bgAccFollowNode1">
          <dgm:varLst>
            <dgm:bulletEnabled val="1"/>
          </dgm:varLst>
          <dgm:alg type="tx">
            <dgm:param type="stBulletLvl" val="1"/>
          </dgm:alg>
          <dgm:choose name="Name8">
            <dgm:if name="Name9" func="var" arg="dir" op="equ" val="norm">
              <dgm:shape xmlns:r="http://schemas.openxmlformats.org/officeDocument/2006/relationships" type="rightArrow" r:blip="" zOrderOff="-2">
                <dgm:adjLst>
                  <dgm:adj idx="1" val="0.75"/>
                </dgm:adjLst>
              </dgm:shape>
            </dgm:if>
            <dgm:else name="Name10">
              <dgm:shape xmlns:r="http://schemas.openxmlformats.org/officeDocument/2006/relationships" rot="180" type="rightArrow" r:blip="" zOrderOff="-2">
                <dgm:adjLst>
                  <dgm:adj idx="1" val="0.75"/>
                </dgm:adjLst>
              </dgm:shape>
            </dgm:else>
          </dgm:choose>
          <dgm:presOf axis="des" ptType="node"/>
          <dgm:constrLst>
            <dgm:constr type="secFontSz" refType="primFontSz"/>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dgm:forEach name="Name11" axis="followSib" ptType="sibTrans" cnt="1">
        <dgm:layoutNode name="spacing">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lProcess1">
  <dgm:title val=""/>
  <dgm:desc val=""/>
  <dgm:catLst>
    <dgm:cat type="process" pri="1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0" destId="2" srcOrd="0" destOrd="0"/>
        <dgm:cxn modelId="6" srcId="1" destId="3" srcOrd="1" destOrd="0"/>
        <dgm:cxn modelId="23" srcId="2" destId="21" srcOrd="0" destOrd="0"/>
        <dgm:cxn modelId="24" srcId="2" destId="22" srcOrd="1" destOrd="0"/>
        <dgm:cxn modelId="33" srcId="1" destId="31" srcOrd="0" destOrd="0"/>
      </dgm:cxnLst>
      <dgm:bg/>
      <dgm:whole/>
    </dgm:dataModel>
  </dgm:sampData>
  <dgm:styleData>
    <dgm:dataModel>
      <dgm:ptLst>
        <dgm:pt modelId="0" type="doc"/>
        <dgm:pt modelId="1"/>
        <dgm:pt modelId="11"/>
        <dgm:pt modelId="2"/>
        <dgm:pt modelId="22"/>
      </dgm:ptLst>
      <dgm:cxnLst>
        <dgm:cxn modelId="3" srcId="0" destId="1" srcOrd="0" destOrd="0"/>
        <dgm:cxn modelId="4" srcId="0" destId="2" srcOrd="0" destOrd="0"/>
        <dgm:cxn modelId="5" srcId="1" destId="11" srcOrd="0" destOrd="0"/>
        <dgm:cxn modelId="6" srcId="2" destId="2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L"/>
          <dgm:param type="vertAlign" val="mid"/>
          <dgm:param type="nodeHorzAlign" val="l"/>
          <dgm:param type="nodeVertAlign" val="t"/>
          <dgm:param type="fallback" val="2D"/>
        </dgm:alg>
      </dgm:if>
      <dgm:else name="Name3">
        <dgm:alg type="lin">
          <dgm:param type="linDir" val="fromR"/>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h" for="des" forName="header" refType="h"/>
      <dgm:constr type="w" for="des" forName="header" refType="h" refFor="des" refForName="header" op="equ" fact="4"/>
      <dgm:constr type="h" for="des" forName="child" refType="h" refFor="des" refForName="header" op="equ"/>
      <dgm:constr type="w" for="des" forName="child" refType="w" refFor="des" refForName="header" op="equ"/>
      <dgm:constr type="w" for="ch" forName="hSp" refType="w" refFor="des" refForName="header" op="equ" fact="0.14"/>
      <dgm:constr type="h" for="des" forName="parTrans" refType="h" refFor="des" refForName="header" op="equ" fact="0.35"/>
      <dgm:constr type="h" for="des" forName="sibTrans" refType="h" refFor="des" refForName="parTrans" op="equ"/>
      <dgm:constr type="primFontSz" for="des" forName="child" op="equ" val="65"/>
      <dgm:constr type="primFontSz" for="des" forName="header" op="equ" val="65"/>
    </dgm:constrLst>
    <dgm:ruleLst/>
    <dgm:forEach name="Name4" axis="ch" ptType="node">
      <dgm:layoutNode name="vertFlow">
        <dgm:choose name="Name5">
          <dgm:if name="Name6" func="var" arg="dir" op="equ" val="norm">
            <dgm:alg type="lin">
              <dgm:param type="linDir" val="fromT"/>
              <dgm:param type="nodeHorzAlign" val="ctr"/>
              <dgm:param type="nodeVertAlign" val="t"/>
              <dgm:param type="fallback" val="2D"/>
            </dgm:alg>
          </dgm:if>
          <dgm:else name="Name7">
            <dgm:alg type="lin">
              <dgm:param type="linDir" val="fromT"/>
              <dgm:param type="nodeHorzAlign" val="ctr"/>
              <dgm:param type="nodeVertAlign" val="t"/>
              <dgm:param type="fallback" val="2D"/>
            </dgm:alg>
          </dgm:else>
        </dgm:choose>
        <dgm:shape xmlns:r="http://schemas.openxmlformats.org/officeDocument/2006/relationships" r:blip="">
          <dgm:adjLst/>
        </dgm:shape>
        <dgm:presOf/>
        <dgm:constrLst/>
        <dgm:ruleLst/>
        <dgm:layoutNode name="header" styleLbl="node1">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8" axis="ch" ptType="parTrans" cnt="1">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connDist" fact="0.25"/>
              <dgm:constr type="endPad" refType="connDist" fact="0.25"/>
            </dgm:constrLst>
            <dgm:ruleLst/>
          </dgm:layoutNode>
        </dgm:forEach>
        <dgm:forEach name="Name9" axis="ch" ptType="node">
          <dgm:layoutNode name="child" styleLbl="alignAccFollowNode1">
            <dgm:varLst>
              <dgm:chMax val="0"/>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0" axis="followSib" ptType="sibTrans" cnt="1">
            <dgm:layoutNode name="sibTrans" styleLbl="sibTrans2D1">
              <dgm:alg type="conn">
                <dgm:param type="begPts" val="auto"/>
                <dgm:param type="endPts" val="auto"/>
              </dgm:alg>
              <dgm:shape xmlns:r="http://schemas.openxmlformats.org/officeDocument/2006/relationships" type="conn" r:blip="">
                <dgm:adjLst/>
              </dgm:shape>
              <dgm:presOf axis="self"/>
              <dgm:constrLst>
                <dgm:constr type="w" refType="h"/>
                <dgm:constr type="connDist"/>
                <dgm:constr type="wArH" refType="h" fact="0.25"/>
                <dgm:constr type="hArH" refType="wArH" fact="2"/>
                <dgm:constr type="stemThick" refType="hArH" fact="0.667"/>
                <dgm:constr type="begPad" refType="w" fact="0.25"/>
                <dgm:constr type="endPad" refType="w" fact="0.25"/>
              </dgm:constrLst>
              <dgm:ruleLst/>
            </dgm:layoutNode>
          </dgm:forEach>
        </dgm:forEach>
      </dgm:layoutNode>
      <dgm:choose name="Name11">
        <dgm:if name="Name12" axis="self" ptType="node" func="revPos" op="gte" val="2">
          <dgm:layoutNode name="hSp">
            <dgm:alg type="sp"/>
            <dgm:shape xmlns:r="http://schemas.openxmlformats.org/officeDocument/2006/relationships" r:blip="">
              <dgm:adjLst/>
            </dgm:shape>
            <dgm:presOf/>
            <dgm:constrLst/>
            <dgm:ruleLst/>
          </dgm:layoutNode>
        </dgm:if>
        <dgm:else name="Name13"/>
      </dgm:choose>
    </dgm:forEach>
  </dgm:layoutNode>
</dgm:layoutDef>
</file>

<file path=ppt/diagrams/layout18.xml><?xml version="1.0" encoding="utf-8"?>
<dgm:layoutDef xmlns:dgm="http://schemas.openxmlformats.org/drawingml/2006/diagram" xmlns:a="http://schemas.openxmlformats.org/drawingml/2006/main" uniqueId="urn:diagrams.loki3.com/VaryingWidthList">
  <dgm:title val="Varying Width List"/>
  <dgm:desc val="Use for emphasizing items of different weights.  Good for large amounts of Level 1 text.  The width of each shape is independently determined based on its text."/>
  <dgm:catLst>
    <dgm:cat type="list" pri="4160"/>
    <dgm:cat type="officeonline" pri="5000"/>
  </dgm:catLst>
  <dgm:sampData useDef="1">
    <dgm:dataModel>
      <dgm:ptLst/>
      <dgm:bg/>
      <dgm:whole/>
    </dgm:dataModel>
  </dgm:sampData>
  <dgm:styleData useDef="1">
    <dgm:dataModel>
      <dgm:ptLst/>
      <dgm:bg/>
      <dgm:whole/>
    </dgm:dataModel>
  </dgm:styleData>
  <dgm:clrData useDef="1">
    <dgm:dataModel>
      <dgm:ptLst/>
      <dgm:bg/>
      <dgm:whole/>
    </dgm:dataModel>
  </dgm:clrData>
  <dgm:layoutNode name="Name0">
    <dgm:varLst>
      <dgm:resizeHandles/>
    </dgm:varLst>
    <dgm:alg type="lin">
      <dgm:param type="linDir" val="fromT"/>
    </dgm:alg>
    <dgm:shape xmlns:r="http://schemas.openxmlformats.org/officeDocument/2006/relationships" r:blip="">
      <dgm:adjLst/>
    </dgm:shape>
    <dgm:presOf/>
    <dgm:constrLst>
      <dgm:constr type="w" for="ch" forName="text" val="20"/>
      <dgm:constr type="h" for="ch" forName="text" refType="h"/>
      <dgm:constr type="primFontSz" for="ch" forName="text" op="equ" val="65"/>
      <dgm:constr type="h" for="ch" forName="space" refType="h" fact="0.05"/>
    </dgm:constrLst>
    <dgm:forEach name="Name1" axis="ch" ptType="node">
      <dgm:layoutNode name="text" styleLbl="node1">
        <dgm:varLst>
          <dgm:bulletEnabled val="1"/>
        </dgm:varLst>
        <dgm:alg type="tx"/>
        <dgm:shape xmlns:r="http://schemas.openxmlformats.org/officeDocument/2006/relationships" type="rect" r:blip="">
          <dgm:adjLst/>
        </dgm:shape>
        <dgm:presOf axis="desOrSelf" ptType="node"/>
        <dgm:constrLst>
          <dgm:constr type="tMarg" refType="primFontSz" fact="0.2"/>
          <dgm:constr type="bMarg" refType="primFontSz" fact="0.2"/>
          <dgm:constr type="lMarg" refType="primFontSz" fact="0.2"/>
          <dgm:constr type="rMarg" refType="primFontSz" fact="0.2"/>
        </dgm:constrLst>
        <dgm:ruleLst>
          <dgm:rule type="w" val="INF" fact="NaN" max="NaN"/>
          <dgm:rule type="primFontSz" val="5" fact="NaN" max="NaN"/>
        </dgm:ruleLst>
      </dgm:layoutNode>
      <dgm:choose name="Name2">
        <dgm:if name="Name3" axis="par ch" ptType="doc node" func="cnt" op="gte" val="2">
          <dgm:forEach name="Name4" axis="followSib" ptType="sibTrans" cnt="1">
            <dgm:layoutNode name="space">
              <dgm:alg type="sp"/>
              <dgm:shape xmlns:r="http://schemas.openxmlformats.org/officeDocument/2006/relationships" r:blip="">
                <dgm:adjLst/>
              </dgm:shape>
              <dgm:presOf/>
            </dgm:layoutNode>
          </dgm:forEach>
        </dgm:if>
        <dgm:else name="Name5"/>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layout20.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1.xml><?xml version="1.0" encoding="utf-8"?>
<dgm:layoutDef xmlns:dgm="http://schemas.openxmlformats.org/drawingml/2006/diagram" xmlns:a="http://schemas.openxmlformats.org/drawingml/2006/main" uniqueId="urn:microsoft.com/office/officeart/2009/layout/CircleArrowProcess">
  <dgm:title val=""/>
  <dgm:desc val=""/>
  <dgm:catLst>
    <dgm:cat type="process" pri="16500"/>
    <dgm:cat type="cycle" pri="16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30" srcId="0" destId="10" srcOrd="0" destOrd="0"/>
        <dgm:cxn modelId="4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50" srcId="0" destId="10" srcOrd="0" destOrd="0"/>
        <dgm:cxn modelId="60" srcId="0" destId="20" srcOrd="1" destOrd="0"/>
        <dgm:cxn modelId="70" srcId="0" destId="30" srcOrd="2" destOrd="0"/>
        <dgm:cxn modelId="80" srcId="0" destId="40" srcOrd="3" destOrd="0"/>
      </dgm:cxnLst>
      <dgm:bg/>
      <dgm:whole/>
    </dgm:dataModel>
  </dgm:clrData>
  <dgm:layoutNode name="Name0">
    <dgm:varLst>
      <dgm:chMax val="7"/>
      <dgm:chPref val="7"/>
      <dgm:dir/>
      <dgm:animLvl val="lvl"/>
    </dgm:varLst>
    <dgm:shape xmlns:r="http://schemas.openxmlformats.org/officeDocument/2006/relationships" r:blip="">
      <dgm:adjLst/>
    </dgm:shape>
    <dgm:choose name="Name1">
      <dgm:if name="Name2" func="var" arg="dir" op="equ" val="norm">
        <dgm:choose name="Name3">
          <dgm:if name="Name4"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5"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1144"/>
              <dgm:constr type="t" for="ch" forName="Accent1" refType="h" fact="0"/>
              <dgm:constr type="w" for="ch" forName="Accent1" refType="w" fact="0.5542"/>
              <dgm:constr type="h" for="ch" forName="Accent1" refType="h" fact="0.6665"/>
              <dgm:constr type="l" for="ch" forName="Parent1" refType="w" fact="0.2368"/>
              <dgm:constr type="t" for="ch" forName="Parent1" refType="h" fact="0.2413"/>
              <dgm:constr type="w" for="ch" forName="Parent1" refType="w" fact="0.3092"/>
              <dgm:constr type="h" for="ch" forName="Parent1" refType="h" fact="0.1859"/>
              <dgm:constr type="l" for="ch" forName="Parent2" refType="w" fact="0.0822"/>
              <dgm:constr type="t" for="ch" forName="Parent2" refType="h" fact="0.625"/>
              <dgm:constr type="w" for="ch" forName="Parent2" refType="w" fact="0.3092"/>
              <dgm:constr type="h" for="ch" forName="Parent2" refType="h" fact="0.1859"/>
              <dgm:constr type="l" for="ch" forName="Child1" refType="w" fact="0.6678"/>
              <dgm:constr type="t" for="ch" forName="Child1" refType="h" fact="0.1978"/>
              <dgm:constr type="w" for="ch" forName="Child1" refType="w" fact="0.3322"/>
              <dgm:constr type="h" for="ch" forName="Child1" refType="h" fact="0.265"/>
              <dgm:constr type="l" for="ch" forName="Child2" refType="w" fact="0.5164"/>
              <dgm:constr type="t" for="ch" forName="Child2" refType="h" fact="0.5855"/>
              <dgm:constr type="w" for="ch" forName="Child2" refType="w" fact="0.3322"/>
              <dgm:constr type="h" for="ch" forName="Child2" refType="h" fact="0.265"/>
              <dgm:constr type="l" for="ch" forName="Accent2" refType="w" fact="0"/>
              <dgm:constr type="t" for="ch" forName="Accent2" refType="h" fact="0.4272"/>
              <dgm:constr type="w" for="ch" forName="Accent2" refType="w" fact="0.4761"/>
              <dgm:constr type="h" for="ch" forName="Accent2" refType="h" fact="0.5728"/>
            </dgm:constrLst>
          </dgm:if>
          <dgm:if name="Name6"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1479"/>
              <dgm:constr type="t" for="ch" forName="Accent1" refType="h" fact="0"/>
              <dgm:constr type="w" for="ch" forName="Accent1" refType="w" fact="0.5325"/>
              <dgm:constr type="h" for="ch" forName="Accent1" refType="h" fact="0.4814"/>
              <dgm:constr type="l" for="ch" forName="Accent2" refType="w" fact="0"/>
              <dgm:constr type="t" for="ch" forName="Accent2" refType="h" fact="0.2766"/>
              <dgm:constr type="w" for="ch" forName="Accent2" refType="w" fact="0.5325"/>
              <dgm:constr type="h" for="ch" forName="Accent2" refType="h" fact="0.4814"/>
              <dgm:constr type="l" for="ch" forName="Parent1" refType="w" fact="0.2656"/>
              <dgm:constr type="t" for="ch" forName="Parent1" refType="h" fact="0.1738"/>
              <dgm:constr type="w" for="ch" forName="Parent1" refType="w" fact="0.2959"/>
              <dgm:constr type="h" for="ch" forName="Parent1" refType="h" fact="0.1337"/>
              <dgm:constr type="l" for="ch" forName="Accent3" refType="w" fact="0.1858"/>
              <dgm:constr type="t" for="ch" forName="Accent3" refType="h" fact="0.5863"/>
              <dgm:constr type="w" for="ch" forName="Accent3" refType="w" fact="0.4575"/>
              <dgm:constr type="h" for="ch" forName="Accent3" refType="h" fact="0.4137"/>
              <dgm:constr type="l" for="ch" forName="Parent2" refType="w" fact="0.1183"/>
              <dgm:constr type="t" for="ch" forName="Parent2" refType="h" fact="0.452"/>
              <dgm:constr type="w" for="ch" forName="Parent2" refType="w" fact="0.2959"/>
              <dgm:constr type="h" for="ch" forName="Parent2" refType="h" fact="0.1337"/>
              <dgm:constr type="l" for="ch" forName="Parent3" refType="w" fact="0.2663"/>
              <dgm:constr type="t" for="ch" forName="Parent3" refType="h" fact="0.7306"/>
              <dgm:constr type="w" for="ch" forName="Parent3" refType="w" fact="0.2959"/>
              <dgm:constr type="h" for="ch" forName="Parent3" refType="h" fact="0.1337"/>
              <dgm:constr type="l" for="ch" forName="Child2" refType="w" fact="0.5325"/>
              <dgm:constr type="t" for="ch" forName="Child2" refType="h" fact="0.4217"/>
              <dgm:constr type="w" for="ch" forName="Child2" refType="w" fact="0.3195"/>
              <dgm:constr type="h" for="ch" forName="Child2" refType="h" fact="0.1926"/>
              <dgm:constr type="l" for="ch" forName="Child1" refType="w" fact="0.6805"/>
              <dgm:constr type="t" for="ch" forName="Child1" refType="h" fact="0.1435"/>
              <dgm:constr type="w" for="ch" forName="Child1" refType="w" fact="0.3195"/>
              <dgm:constr type="h" for="ch" forName="Child1" refType="h" fact="0.1926"/>
              <dgm:constr type="l" for="ch" forName="Child3" refType="w" fact="0.6805"/>
              <dgm:constr type="t" for="ch" forName="Child3" refType="h" fact="0.6998"/>
              <dgm:constr type="w" for="ch" forName="Child3" refType="w" fact="0.3195"/>
              <dgm:constr type="h" for="ch" forName="Child3" refType="h" fact="0.1926"/>
            </dgm:constrLst>
          </dgm:if>
          <dgm:if name="Name7"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1481"/>
              <dgm:constr type="t" for="ch" forName="Accent1" refType="h" fact="0"/>
              <dgm:constr type="w" for="ch" forName="Accent1" refType="w" fact="0.5331"/>
              <dgm:constr type="h" for="ch" forName="Accent1" refType="h" fact="0.3771"/>
              <dgm:constr type="l" for="ch" forName="Accent2" refType="w" fact="0"/>
              <dgm:constr type="t" for="ch" forName="Accent2" refType="h" fact="0.2167"/>
              <dgm:constr type="w" for="ch" forName="Accent2" refType="w" fact="0.5331"/>
              <dgm:constr type="h" for="ch" forName="Accent2" refType="h" fact="0.3771"/>
              <dgm:constr type="l" for="ch" forName="Accent3" refType="w" fact="0.1481"/>
              <dgm:constr type="t" for="ch" forName="Accent3" refType="h" fact="0.4342"/>
              <dgm:constr type="w" for="ch" forName="Accent3" refType="w" fact="0.5331"/>
              <dgm:constr type="h" for="ch" forName="Accent3" refType="h" fact="0.3771"/>
              <dgm:constr type="l" for="ch" forName="Parent1" refType="w" fact="0.2658"/>
              <dgm:constr type="t" for="ch" forName="Parent1" refType="h" fact="0.1365"/>
              <dgm:constr type="w" for="ch" forName="Parent1" refType="w" fact="0.2975"/>
              <dgm:constr type="h" for="ch" forName="Parent1" refType="h" fact="0.1052"/>
              <dgm:constr type="l" for="ch" forName="Parent2" refType="w" fact="0.1171"/>
              <dgm:constr type="t" for="ch" forName="Parent2" refType="h" fact="0.3536"/>
              <dgm:constr type="w" for="ch" forName="Parent2" refType="w" fact="0.2975"/>
              <dgm:constr type="h" for="ch" forName="Parent2" refType="h" fact="0.1052"/>
              <dgm:constr type="l" for="ch" forName="Parent3" refType="w" fact="0.2658"/>
              <dgm:constr type="t" for="ch" forName="Parent3" refType="h" fact="0.5707"/>
              <dgm:constr type="w" for="ch" forName="Parent3" refType="w" fact="0.2975"/>
              <dgm:constr type="h" for="ch" forName="Parent3" refType="h" fact="0.1052"/>
              <dgm:constr type="l" for="ch" forName="Parent4" refType="w" fact="0.1171"/>
              <dgm:constr type="t" for="ch" forName="Parent4" refType="h" fact="0.7878"/>
              <dgm:constr type="w" for="ch" forName="Parent4" refType="w" fact="0.2975"/>
              <dgm:constr type="h" for="ch" forName="Parent4" refType="h" fact="0.1052"/>
              <dgm:constr type="l" for="ch" forName="Child1" refType="w" fact="0.6804"/>
              <dgm:constr type="t" for="ch" forName="Child1" refType="h" fact="0.1119"/>
              <dgm:constr type="w" for="ch" forName="Child1" refType="w" fact="0.3196"/>
              <dgm:constr type="h" for="ch" forName="Child1" refType="h" fact="0.15"/>
              <dgm:constr type="l" for="ch" forName="Child2" refType="w" fact="0.5348"/>
              <dgm:constr type="t" for="ch" forName="Child2" refType="h" fact="0.3312"/>
              <dgm:constr type="w" for="ch" forName="Child2" refType="w" fact="0.3196"/>
              <dgm:constr type="h" for="ch" forName="Child2" refType="h" fact="0.15"/>
              <dgm:constr type="l" for="ch" forName="Child3" refType="w" fact="0.6804"/>
              <dgm:constr type="t" for="ch" forName="Child3" refType="h" fact="0.5461"/>
              <dgm:constr type="w" for="ch" forName="Child3" refType="w" fact="0.3196"/>
              <dgm:constr type="h" for="ch" forName="Child3" refType="h" fact="0.15"/>
              <dgm:constr type="l" for="ch" forName="Child4" refType="w" fact="0.5348"/>
              <dgm:constr type="t" for="ch" forName="Child4" refType="h" fact="0.7632"/>
              <dgm:constr type="w" for="ch" forName="Child4" refType="w" fact="0.3196"/>
              <dgm:constr type="h" for="ch" forName="Child4" refType="h" fact="0.15"/>
              <dgm:constr type="l" for="ch" forName="Accent4" refType="w" fact="0.038"/>
              <dgm:constr type="t" for="ch" forName="Accent4" refType="h" fact="0.6759"/>
              <dgm:constr type="w" for="ch" forName="Accent4" refType="w" fact="0.458"/>
              <dgm:constr type="h" for="ch" forName="Accent4" refType="h" fact="0.3241"/>
            </dgm:constrLst>
          </dgm:if>
          <dgm:if name="Name8"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1481"/>
              <dgm:constr type="t" for="ch" forName="Accent1" refType="h" fact="0"/>
              <dgm:constr type="w" for="ch" forName="Accent1" refType="w" fact="0.5331"/>
              <dgm:constr type="h" for="ch" forName="Accent1" refType="h" fact="0.3098"/>
              <dgm:constr type="l" for="ch" forName="Accent2" refType="w" fact="0"/>
              <dgm:constr type="t" for="ch" forName="Accent2" refType="h" fact="0.178"/>
              <dgm:constr type="w" for="ch" forName="Accent2" refType="w" fact="0.5331"/>
              <dgm:constr type="h" for="ch" forName="Accent2" refType="h" fact="0.3098"/>
              <dgm:constr type="l" for="ch" forName="Accent3" refType="w" fact="0.1481"/>
              <dgm:constr type="t" for="ch" forName="Accent3" refType="h" fact="0.3568"/>
              <dgm:constr type="w" for="ch" forName="Accent3" refType="w" fact="0.5331"/>
              <dgm:constr type="h" for="ch" forName="Accent3" refType="h" fact="0.3098"/>
              <dgm:constr type="l" for="ch" forName="Accent4" refType="w" fact="0"/>
              <dgm:constr type="t" for="ch" forName="Accent4" refType="h" fact="0.5351"/>
              <dgm:constr type="w" for="ch" forName="Accent4" refType="w" fact="0.5331"/>
              <dgm:constr type="h" for="ch" forName="Accent4" refType="h" fact="0.3098"/>
              <dgm:constr type="l" for="ch" forName="Accent5" refType="w" fact="0.186"/>
              <dgm:constr type="t" for="ch" forName="Accent5" refType="h" fact="0.7337"/>
              <dgm:constr type="w" for="ch" forName="Accent5" refType="w" fact="0.458"/>
              <dgm:constr type="h" for="ch" forName="Accent5" refType="h" fact="0.2663"/>
              <dgm:constr type="l" for="ch" forName="Parent1" refType="w" fact="0.2658"/>
              <dgm:constr type="t" for="ch" forName="Parent1" refType="h" fact="0.1122"/>
              <dgm:constr type="w" for="ch" forName="Parent1" refType="w" fact="0.2975"/>
              <dgm:constr type="h" for="ch" forName="Parent1" refType="h" fact="0.0864"/>
              <dgm:constr type="l" for="ch" forName="Parent2" refType="w" fact="0.1171"/>
              <dgm:constr type="t" for="ch" forName="Parent2" refType="h" fact="0.2906"/>
              <dgm:constr type="w" for="ch" forName="Parent2" refType="w" fact="0.2975"/>
              <dgm:constr type="h" for="ch" forName="Parent2" refType="h" fact="0.0864"/>
              <dgm:constr type="l" for="ch" forName="Parent3" refType="w" fact="0.2658"/>
              <dgm:constr type="t" for="ch" forName="Parent3" refType="h" fact="0.4689"/>
              <dgm:constr type="w" for="ch" forName="Parent3" refType="w" fact="0.2975"/>
              <dgm:constr type="h" for="ch" forName="Parent3" refType="h" fact="0.0864"/>
              <dgm:constr type="l" for="ch" forName="Parent4" refType="w" fact="0.1171"/>
              <dgm:constr type="t" for="ch" forName="Parent4" refType="h" fact="0.6473"/>
              <dgm:constr type="w" for="ch" forName="Parent4" refType="w" fact="0.2975"/>
              <dgm:constr type="h" for="ch" forName="Parent4" refType="h" fact="0.0864"/>
              <dgm:constr type="l" for="ch" forName="Parent5" refType="w" fact="0.2658"/>
              <dgm:constr type="t" for="ch" forName="Parent5" refType="h" fact="0.8257"/>
              <dgm:constr type="w" for="ch" forName="Parent5" refType="w" fact="0.2975"/>
              <dgm:constr type="h" for="ch" forName="Parent5" refType="h" fact="0.0864"/>
              <dgm:constr type="l" for="ch" forName="Child1" refType="w" fact="0.6804"/>
              <dgm:constr type="t" for="ch" forName="Child1" refType="h" fact="0.0919"/>
              <dgm:constr type="w" for="ch" forName="Child1" refType="w" fact="0.3196"/>
              <dgm:constr type="h" for="ch" forName="Child1" refType="h" fact="0.1232"/>
              <dgm:constr type="l" for="ch" forName="Child2" refType="w" fact="0.5348"/>
              <dgm:constr type="t" for="ch" forName="Child2" refType="h" fact="0.2722"/>
              <dgm:constr type="w" for="ch" forName="Child2" refType="w" fact="0.3196"/>
              <dgm:constr type="h" for="ch" forName="Child2" refType="h" fact="0.1232"/>
              <dgm:constr type="l" for="ch" forName="Child3" refType="w" fact="0.6804"/>
              <dgm:constr type="t" for="ch" forName="Child3" refType="h" fact="0.4487"/>
              <dgm:constr type="w" for="ch" forName="Child3" refType="w" fact="0.3196"/>
              <dgm:constr type="h" for="ch" forName="Child3" refType="h" fact="0.1232"/>
              <dgm:constr type="l" for="ch" forName="Child4" refType="w" fact="0.5348"/>
              <dgm:constr type="t" for="ch" forName="Child4" refType="h" fact="0.6271"/>
              <dgm:constr type="w" for="ch" forName="Child4" refType="w" fact="0.3196"/>
              <dgm:constr type="h" for="ch" forName="Child4" refType="h" fact="0.1232"/>
              <dgm:constr type="l" for="ch" forName="Child5" refType="w" fact="0.6804"/>
              <dgm:constr type="t" for="ch" forName="Child5" refType="h" fact="0.8073"/>
              <dgm:constr type="w" for="ch" forName="Child5" refType="w" fact="0.3196"/>
              <dgm:constr type="h" for="ch" forName="Child5" refType="h" fact="0.1232"/>
            </dgm:constrLst>
          </dgm:if>
          <dgm:if name="Name9"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1481"/>
              <dgm:constr type="t" for="ch" forName="Accent1" refType="h" fact="0"/>
              <dgm:constr type="w" for="ch" forName="Accent1" refType="w" fact="0.5331"/>
              <dgm:constr type="h" for="ch" forName="Accent1" refType="h" fact="0.2629"/>
              <dgm:constr type="l" for="ch" forName="Accent2" refType="w" fact="0"/>
              <dgm:constr type="t" for="ch" forName="Accent2" refType="h" fact="0.1511"/>
              <dgm:constr type="w" for="ch" forName="Accent2" refType="w" fact="0.5331"/>
              <dgm:constr type="h" for="ch" forName="Accent2" refType="h" fact="0.2629"/>
              <dgm:constr type="l" for="ch" forName="Accent3" refType="w" fact="0.1481"/>
              <dgm:constr type="t" for="ch" forName="Accent3" refType="h" fact="0.3027"/>
              <dgm:constr type="w" for="ch" forName="Accent3" refType="w" fact="0.5331"/>
              <dgm:constr type="h" for="ch" forName="Accent3" refType="h" fact="0.2629"/>
              <dgm:constr type="l" for="ch" forName="Accent4" refType="w" fact="0"/>
              <dgm:constr type="t" for="ch" forName="Accent4" refType="h" fact="0.4541"/>
              <dgm:constr type="w" for="ch" forName="Accent4" refType="w" fact="0.5331"/>
              <dgm:constr type="h" for="ch" forName="Accent4" refType="h" fact="0.2629"/>
              <dgm:constr type="l" for="ch" forName="Parent1" refType="w" fact="0.2658"/>
              <dgm:constr type="t" for="ch" forName="Parent1" refType="h" fact="0.0952"/>
              <dgm:constr type="w" for="ch" forName="Parent1" refType="w" fact="0.2975"/>
              <dgm:constr type="h" for="ch" forName="Parent1" refType="h" fact="0.0733"/>
              <dgm:constr type="l" for="ch" forName="Parent2" refType="w" fact="0.1171"/>
              <dgm:constr type="t" for="ch" forName="Parent2" refType="h" fact="0.2466"/>
              <dgm:constr type="w" for="ch" forName="Parent2" refType="w" fact="0.2975"/>
              <dgm:constr type="h" for="ch" forName="Parent2" refType="h" fact="0.0733"/>
              <dgm:constr type="l" for="ch" forName="Parent3" refType="w" fact="0.2658"/>
              <dgm:constr type="t" for="ch" forName="Parent3" refType="h" fact="0.3979"/>
              <dgm:constr type="w" for="ch" forName="Parent3" refType="w" fact="0.2975"/>
              <dgm:constr type="h" for="ch" forName="Parent3" refType="h" fact="0.0733"/>
              <dgm:constr type="l" for="ch" forName="Parent4" refType="w" fact="0.1171"/>
              <dgm:constr type="t" for="ch" forName="Parent4" refType="h" fact="0.5493"/>
              <dgm:constr type="w" for="ch" forName="Parent4" refType="w" fact="0.2975"/>
              <dgm:constr type="h" for="ch" forName="Parent4" refType="h" fact="0.0733"/>
              <dgm:constr type="l" for="ch" forName="Child1" refType="w" fact="0.6804"/>
              <dgm:constr type="t" for="ch" forName="Child1" refType="h" fact="0.078"/>
              <dgm:constr type="w" for="ch" forName="Child1" refType="w" fact="0.3196"/>
              <dgm:constr type="h" for="ch" forName="Child1" refType="h" fact="0.1046"/>
              <dgm:constr type="l" for="ch" forName="Child2" refType="w" fact="0.5348"/>
              <dgm:constr type="t" for="ch" forName="Child2" refType="h" fact="0.231"/>
              <dgm:constr type="w" for="ch" forName="Child2" refType="w" fact="0.3196"/>
              <dgm:constr type="h" for="ch" forName="Child2" refType="h" fact="0.1046"/>
              <dgm:constr type="l" for="ch" forName="Child3" refType="w" fact="0.6804"/>
              <dgm:constr type="t" for="ch" forName="Child3" refType="h" fact="0.3808"/>
              <dgm:constr type="w" for="ch" forName="Child3" refType="w" fact="0.3196"/>
              <dgm:constr type="h" for="ch" forName="Child3" refType="h" fact="0.1046"/>
              <dgm:constr type="l" for="ch" forName="Child4" refType="w" fact="0.5348"/>
              <dgm:constr type="t" for="ch" forName="Child4" refType="h" fact="0.5322"/>
              <dgm:constr type="w" for="ch" forName="Child4" refType="w" fact="0.3196"/>
              <dgm:constr type="h" for="ch" forName="Child4" refType="h" fact="0.1046"/>
              <dgm:constr type="l" for="ch" forName="Accent5" refType="w" fact="0.1481"/>
              <dgm:constr type="t" for="ch" forName="Accent5" refType="h" fact="0.6053"/>
              <dgm:constr type="w" for="ch" forName="Accent5" refType="w" fact="0.5331"/>
              <dgm:constr type="h" for="ch" forName="Accent5" refType="h" fact="0.2629"/>
              <dgm:constr type="l" for="ch" forName="Accent6" refType="w" fact="0.038"/>
              <dgm:constr type="t" for="ch" forName="Accent6" refType="h" fact="0.774"/>
              <dgm:constr type="w" for="ch" forName="Accent6" refType="w" fact="0.458"/>
              <dgm:constr type="h" for="ch" forName="Accent6" refType="h" fact="0.226"/>
              <dgm:constr type="l" for="ch" forName="Parent5" refType="w" fact="0.2658"/>
              <dgm:constr type="t" for="ch" forName="Parent5" refType="h" fact="0.7005"/>
              <dgm:constr type="w" for="ch" forName="Parent5" refType="w" fact="0.2975"/>
              <dgm:constr type="h" for="ch" forName="Parent5" refType="h" fact="0.0733"/>
              <dgm:constr type="l" for="ch" forName="Parent6" refType="w" fact="0.1171"/>
              <dgm:constr type="t" for="ch" forName="Parent6" refType="h" fact="0.8519"/>
              <dgm:constr type="w" for="ch" forName="Parent6" refType="w" fact="0.2975"/>
              <dgm:constr type="h" for="ch" forName="Parent6" refType="h" fact="0.0733"/>
              <dgm:constr type="l" for="ch" forName="Child5" refType="w" fact="0.6804"/>
              <dgm:constr type="t" for="ch" forName="Child5" refType="h" fact="0.6833"/>
              <dgm:constr type="w" for="ch" forName="Child5" refType="w" fact="0.3196"/>
              <dgm:constr type="h" for="ch" forName="Child5" refType="h" fact="0.1046"/>
              <dgm:constr type="l" for="ch" forName="Child6" refType="w" fact="0.5348"/>
              <dgm:constr type="t" for="ch" forName="Child6" refType="h" fact="0.8347"/>
              <dgm:constr type="w" for="ch" forName="Child6" refType="w" fact="0.3196"/>
              <dgm:constr type="h" for="ch" forName="Child6" refType="h" fact="0.1046"/>
            </dgm:constrLst>
          </dgm:if>
          <dgm:else name="Name10">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1481"/>
              <dgm:constr type="t" for="ch" forName="Accent1" refType="h" fact="0"/>
              <dgm:constr type="w" for="ch" forName="Accent1" refType="w" fact="0.5331"/>
              <dgm:constr type="h" for="ch" forName="Accent1" refType="h" fact="0.2284"/>
              <dgm:constr type="l" for="ch" forName="Accent2" refType="w" fact="0"/>
              <dgm:constr type="t" for="ch" forName="Accent2" refType="h" fact="0.1312"/>
              <dgm:constr type="w" for="ch" forName="Accent2" refType="w" fact="0.5331"/>
              <dgm:constr type="h" for="ch" forName="Accent2" refType="h" fact="0.2284"/>
              <dgm:constr type="l" for="ch" forName="Accent3" refType="w" fact="0.1481"/>
              <dgm:constr type="t" for="ch" forName="Accent3" refType="h" fact="0.263"/>
              <dgm:constr type="w" for="ch" forName="Accent3" refType="w" fact="0.5331"/>
              <dgm:constr type="h" for="ch" forName="Accent3" refType="h" fact="0.2284"/>
              <dgm:constr type="l" for="ch" forName="Accent4" refType="w" fact="0"/>
              <dgm:constr type="t" for="ch" forName="Accent4" refType="h" fact="0.3945"/>
              <dgm:constr type="w" for="ch" forName="Accent4" refType="w" fact="0.5331"/>
              <dgm:constr type="h" for="ch" forName="Accent4" refType="h" fact="0.2284"/>
              <dgm:constr type="l" for="ch" forName="Parent1" refType="w" fact="0.2658"/>
              <dgm:constr type="t" for="ch" forName="Parent1" refType="h" fact="0.0827"/>
              <dgm:constr type="w" for="ch" forName="Parent1" refType="w" fact="0.2975"/>
              <dgm:constr type="h" for="ch" forName="Parent1" refType="h" fact="0.0637"/>
              <dgm:constr type="l" for="ch" forName="Parent2" refType="w" fact="0.1171"/>
              <dgm:constr type="t" for="ch" forName="Parent2" refType="h" fact="0.2142"/>
              <dgm:constr type="w" for="ch" forName="Parent2" refType="w" fact="0.2975"/>
              <dgm:constr type="h" for="ch" forName="Parent2" refType="h" fact="0.0637"/>
              <dgm:constr type="l" for="ch" forName="Parent3" refType="w" fact="0.2658"/>
              <dgm:constr type="t" for="ch" forName="Parent3" refType="h" fact="0.3457"/>
              <dgm:constr type="w" for="ch" forName="Parent3" refType="w" fact="0.2975"/>
              <dgm:constr type="h" for="ch" forName="Parent3" refType="h" fact="0.0637"/>
              <dgm:constr type="l" for="ch" forName="Parent4" refType="w" fact="0.1171"/>
              <dgm:constr type="t" for="ch" forName="Parent4" refType="h" fact="0.4772"/>
              <dgm:constr type="w" for="ch" forName="Parent4" refType="w" fact="0.2975"/>
              <dgm:constr type="h" for="ch" forName="Parent4" refType="h" fact="0.0637"/>
              <dgm:constr type="l" for="ch" forName="Child1" refType="w" fact="0.6804"/>
              <dgm:constr type="t" for="ch" forName="Child1" refType="h" fact="0.0678"/>
              <dgm:constr type="w" for="ch" forName="Child1" refType="w" fact="0.3196"/>
              <dgm:constr type="h" for="ch" forName="Child1" refType="h" fact="0.0908"/>
              <dgm:constr type="l" for="ch" forName="Child2" refType="w" fact="0.5348"/>
              <dgm:constr type="t" for="ch" forName="Child2" refType="h" fact="0.2006"/>
              <dgm:constr type="w" for="ch" forName="Child2" refType="w" fact="0.3196"/>
              <dgm:constr type="h" for="ch" forName="Child2" refType="h" fact="0.0908"/>
              <dgm:constr type="l" for="ch" forName="Child3" refType="w" fact="0.6804"/>
              <dgm:constr type="t" for="ch" forName="Child3" refType="h" fact="0.3308"/>
              <dgm:constr type="w" for="ch" forName="Child3" refType="w" fact="0.3196"/>
              <dgm:constr type="h" for="ch" forName="Child3" refType="h" fact="0.0908"/>
              <dgm:constr type="l" for="ch" forName="Child4" refType="w" fact="0.5348"/>
              <dgm:constr type="t" for="ch" forName="Child4" refType="h" fact="0.4623"/>
              <dgm:constr type="w" for="ch" forName="Child4" refType="w" fact="0.3196"/>
              <dgm:constr type="h" for="ch" forName="Child4" refType="h" fact="0.0908"/>
              <dgm:constr type="l" for="ch" forName="Accent5" refType="w" fact="0.1481"/>
              <dgm:constr type="t" for="ch" forName="Accent5" refType="h" fact="0.5258"/>
              <dgm:constr type="w" for="ch" forName="Accent5" refType="w" fact="0.5331"/>
              <dgm:constr type="h" for="ch" forName="Accent5" refType="h" fact="0.2284"/>
              <dgm:constr type="l" for="ch" forName="Accent6" refType="w" fact="0"/>
              <dgm:constr type="t" for="ch" forName="Accent6" refType="h" fact="0.6573"/>
              <dgm:constr type="w" for="ch" forName="Accent6" refType="w" fact="0.5331"/>
              <dgm:constr type="h" for="ch" forName="Accent6" refType="h" fact="0.2284"/>
              <dgm:constr type="l" for="ch" forName="Accent7" refType="w" fact="0.186"/>
              <dgm:constr type="t" for="ch" forName="Accent7" refType="h" fact="0.8037"/>
              <dgm:constr type="w" for="ch" forName="Accent7" refType="w" fact="0.458"/>
              <dgm:constr type="h" for="ch" forName="Accent7" refType="h" fact="0.1963"/>
              <dgm:constr type="l" for="ch" forName="Parent5" refType="w" fact="0.2658"/>
              <dgm:constr type="t" for="ch" forName="Parent5" refType="h" fact="0.6085"/>
              <dgm:constr type="w" for="ch" forName="Parent5" refType="w" fact="0.2975"/>
              <dgm:constr type="h" for="ch" forName="Parent5" refType="h" fact="0.0637"/>
              <dgm:constr type="l" for="ch" forName="Parent6" refType="w" fact="0.1171"/>
              <dgm:constr type="t" for="ch" forName="Parent6" refType="h" fact="0.74"/>
              <dgm:constr type="w" for="ch" forName="Parent6" refType="w" fact="0.2975"/>
              <dgm:constr type="h" for="ch" forName="Parent6" refType="h" fact="0.0637"/>
              <dgm:constr type="l" for="ch" forName="Parent7" refType="w" fact="0.2658"/>
              <dgm:constr type="t" for="ch" forName="Parent7" refType="h" fact="0.8715"/>
              <dgm:constr type="w" for="ch" forName="Parent7" refType="w" fact="0.2975"/>
              <dgm:constr type="h" for="ch" forName="Parent7" refType="h" fact="0.0637"/>
              <dgm:constr type="l" for="ch" forName="Child5" refType="w" fact="0.6804"/>
              <dgm:constr type="t" for="ch" forName="Child5" refType="h" fact="0.5936"/>
              <dgm:constr type="w" for="ch" forName="Child5" refType="w" fact="0.3196"/>
              <dgm:constr type="h" for="ch" forName="Child5" refType="h" fact="0.0908"/>
              <dgm:constr type="l" for="ch" forName="Child6" refType="w" fact="0.5348"/>
              <dgm:constr type="t" for="ch" forName="Child6" refType="h" fact="0.7251"/>
              <dgm:constr type="w" for="ch" forName="Child6" refType="w" fact="0.3196"/>
              <dgm:constr type="h" for="ch" forName="Child6" refType="h" fact="0.0908"/>
              <dgm:constr type="l" for="ch" forName="Child7" refType="w" fact="0.6804"/>
              <dgm:constr type="t" for="ch" forName="Child7" refType="h" fact="0.8579"/>
              <dgm:constr type="w" for="ch" forName="Child7" refType="w" fact="0.3196"/>
              <dgm:constr type="h" for="ch" forName="Child7" refType="h" fact="0.0908"/>
            </dgm:constrLst>
          </dgm:else>
        </dgm:choose>
      </dgm:if>
      <dgm:else name="Name11">
        <dgm:choose name="Name12">
          <dgm:if name="Name13" axis="ch" ptType="node" func="cnt" op="equ" val="1">
            <dgm:alg type="composite">
              <dgm:param type="ar" val="1.5999"/>
            </dgm:alg>
            <dgm:constrLst>
              <dgm:constr type="primFontSz" for="des" forName="Child1" val="65"/>
              <dgm:constr type="primFontSz" for="des" forName="Parent1" val="65"/>
              <dgm:constr type="primFontSz" for="des" forName="Child1" refType="primFontSz" refFor="des" refForName="Parent1" op="lte"/>
              <dgm:constr type="l" for="ch" forName="Child1" refType="w" fact="0.625"/>
              <dgm:constr type="t" for="ch" forName="Child1" refType="h" fact="0.2981"/>
              <dgm:constr type="w" for="ch" forName="Child1" refType="w" fact="0.375"/>
              <dgm:constr type="h" for="ch" forName="Child1" refType="h" fact="0.4001"/>
              <dgm:constr type="l" for="ch" forName="Accent1" refType="w" fact="0"/>
              <dgm:constr type="t" for="ch" forName="Accent1" refType="h" fact="0"/>
              <dgm:constr type="w" for="ch" forName="Accent1" refType="w" fact="0.6249"/>
              <dgm:constr type="h" for="ch" forName="Accent1" refType="h"/>
              <dgm:constr type="l" for="ch" forName="Parent1" refType="w" fact="0.138"/>
              <dgm:constr type="t" for="ch" forName="Parent1" refType="h" fact="0.362"/>
              <dgm:constr type="w" for="ch" forName="Parent1" refType="w" fact="0.3487"/>
              <dgm:constr type="h" for="ch" forName="Parent1" refType="h" fact="0.2789"/>
            </dgm:constrLst>
          </dgm:if>
          <dgm:if name="Name14" axis="ch" ptType="node" func="cnt" op="equ" val="2">
            <dgm:alg type="composite">
              <dgm:param type="ar" val="1.2026"/>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Parent2" refType="primFontSz" refFor="des" refForName="Parent1" op="equ"/>
              <dgm:constr type="primFontSz" for="des" forName="Child2" refType="primFontSz" refFor="des" refForName="Child1" op="equ"/>
              <dgm:constr type="l" for="ch" forName="Accent1" refType="w" fact="-0.0407"/>
              <dgm:constr type="t" for="ch" forName="Accent1" refType="h" fact="0"/>
              <dgm:constr type="w" for="ch" forName="Accent1" refType="w" fact="0.5542"/>
              <dgm:constr type="h" for="ch" forName="Accent1" refType="h" fact="0.6665"/>
              <dgm:constr type="l" for="ch" forName="Accent2" refType="w" fact="0.1533"/>
              <dgm:constr type="t" for="ch" forName="Accent2" refType="h" fact="0.4272"/>
              <dgm:constr type="w" for="ch" forName="Accent2" refType="w" fact="0.4761"/>
              <dgm:constr type="h" for="ch" forName="Accent2" refType="h" fact="0.5728"/>
              <dgm:constr type="l" for="ch" forName="Parent1" refType="w" fact="0.0822"/>
              <dgm:constr type="t" for="ch" forName="Parent1" refType="h" fact="0.2413"/>
              <dgm:constr type="w" for="ch" forName="Parent1" refType="w" fact="0.3092"/>
              <dgm:constr type="h" for="ch" forName="Parent1" refType="h" fact="0.1859"/>
              <dgm:constr type="l" for="ch" forName="Parent2" refType="w" fact="0.2368"/>
              <dgm:constr type="t" for="ch" forName="Parent2" refType="h" fact="0.625"/>
              <dgm:constr type="w" for="ch" forName="Parent2" refType="w" fact="0.3092"/>
              <dgm:constr type="h" for="ch" forName="Parent2" refType="h" fact="0.1859"/>
              <dgm:constr type="l" for="ch" forName="Child1" refType="w" fact="0.5164"/>
              <dgm:constr type="t" for="ch" forName="Child1" refType="h" fact="0.1978"/>
              <dgm:constr type="w" for="ch" forName="Child1" refType="w" fact="0.3322"/>
              <dgm:constr type="h" for="ch" forName="Child1" refType="h" fact="0.265"/>
              <dgm:constr type="l" for="ch" forName="Child2" refType="w" fact="0.6678"/>
              <dgm:constr type="t" for="ch" forName="Child2" refType="h" fact="0.5855"/>
              <dgm:constr type="w" for="ch" forName="Child2" refType="w" fact="0.3322"/>
              <dgm:constr type="h" for="ch" forName="Child2" refType="h" fact="0.265"/>
            </dgm:constrLst>
          </dgm:if>
          <dgm:if name="Name15" axis="ch" ptType="node" func="cnt" op="equ" val="3">
            <dgm:alg type="composite">
              <dgm:param type="ar" val="0.9039"/>
            </dgm:alg>
            <dgm:shape xmlns:r="http://schemas.openxmlformats.org/officeDocument/2006/relationships" r:blip="">
              <dgm:adjLst/>
            </dgm:shape>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Parent2" refType="primFontSz" refFor="des" refForName="Parent1" op="equ"/>
              <dgm:constr type="primFontSz" for="des" forName="Parent3" refType="primFontSz" refFor="des" refForName="Parent1" op="equ"/>
              <dgm:constr type="primFontSz" for="des" forName="Child2" refType="primFontSz" refFor="des" refForName="Child1" op="equ"/>
              <dgm:constr type="primFontSz" for="des" forName="Child3" refType="primFontSz" refFor="des" refForName="Child1" op="equ"/>
              <dgm:constr type="l" for="ch" forName="Accent1" refType="w" fact="0"/>
              <dgm:constr type="t" for="ch" forName="Accent1" refType="h" fact="0"/>
              <dgm:constr type="w" for="ch" forName="Accent1" refType="w" fact="0.5325"/>
              <dgm:constr type="h" for="ch" forName="Accent1" refType="h" fact="0.4814"/>
              <dgm:constr type="l" for="ch" forName="Accent2" refType="w" fact="0.1479"/>
              <dgm:constr type="t" for="ch" forName="Accent2" refType="h" fact="0.2766"/>
              <dgm:constr type="w" for="ch" forName="Accent2" refType="w" fact="0.5325"/>
              <dgm:constr type="h" for="ch" forName="Accent2" refType="h" fact="0.4814"/>
              <dgm:constr type="l" for="ch" forName="Accent3" refType="w" fact="0.0378"/>
              <dgm:constr type="t" for="ch" forName="Accent3" refType="h" fact="0.5863"/>
              <dgm:constr type="w" for="ch" forName="Accent3" refType="w" fact="0.4575"/>
              <dgm:constr type="h" for="ch" forName="Accent3" refType="h" fact="0.4137"/>
              <dgm:constr type="l" for="ch" forName="Parent1" refType="w" fact="0.1183"/>
              <dgm:constr type="t" for="ch" forName="Parent1" refType="h" fact="0.1738"/>
              <dgm:constr type="w" for="ch" forName="Parent1" refType="w" fact="0.2959"/>
              <dgm:constr type="h" for="ch" forName="Parent1" refType="h" fact="0.1337"/>
              <dgm:constr type="l" for="ch" forName="Parent2" refType="w" fact="0.2656"/>
              <dgm:constr type="t" for="ch" forName="Parent2" refType="h" fact="0.452"/>
              <dgm:constr type="w" for="ch" forName="Parent2" refType="w" fact="0.2959"/>
              <dgm:constr type="h" for="ch" forName="Parent2" refType="h" fact="0.1337"/>
              <dgm:constr type="l" for="ch" forName="Parent3" refType="w" fact="0.1183"/>
              <dgm:constr type="t" for="ch" forName="Parent3" refType="h" fact="0.7306"/>
              <dgm:constr type="w" for="ch" forName="Parent3" refType="w" fact="0.2959"/>
              <dgm:constr type="h" for="ch" forName="Parent3" refType="h" fact="0.1337"/>
              <dgm:constr type="l" for="ch" forName="Child1" refType="w" fact="0.5325"/>
              <dgm:constr type="t" for="ch" forName="Child1" refType="h" fact="0.1435"/>
              <dgm:constr type="w" for="ch" forName="Child1" refType="w" fact="0.3195"/>
              <dgm:constr type="h" for="ch" forName="Child1" refType="h" fact="0.1926"/>
              <dgm:constr type="l" for="ch" forName="Child2" refType="w" fact="0.6805"/>
              <dgm:constr type="t" for="ch" forName="Child2" refType="h" fact="0.4217"/>
              <dgm:constr type="w" for="ch" forName="Child2" refType="w" fact="0.3195"/>
              <dgm:constr type="h" for="ch" forName="Child2" refType="h" fact="0.1926"/>
              <dgm:constr type="l" for="ch" forName="Child3" refType="w" fact="0.5325"/>
              <dgm:constr type="t" for="ch" forName="Child3" refType="h" fact="0.6998"/>
              <dgm:constr type="w" for="ch" forName="Child3" refType="w" fact="0.3195"/>
              <dgm:constr type="h" for="ch" forName="Child3" refType="h" fact="0.1926"/>
            </dgm:constrLst>
          </dgm:if>
          <dgm:if name="Name16" axis="ch" ptType="node" func="cnt" op="equ" val="4">
            <dgm:alg type="composite">
              <dgm:param type="ar" val="0.7073"/>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1" refType="w" fact="0"/>
              <dgm:constr type="t" for="ch" forName="Accent1" refType="h" fact="0"/>
              <dgm:constr type="w" for="ch" forName="Accent1" refType="w" fact="0.5331"/>
              <dgm:constr type="h" for="ch" forName="Accent1" refType="h" fact="0.3771"/>
              <dgm:constr type="l" for="ch" forName="Accent2" refType="w" fact="0.1481"/>
              <dgm:constr type="t" for="ch" forName="Accent2" refType="h" fact="0.2167"/>
              <dgm:constr type="w" for="ch" forName="Accent2" refType="w" fact="0.5331"/>
              <dgm:constr type="h" for="ch" forName="Accent2" refType="h" fact="0.3771"/>
              <dgm:constr type="l" for="ch" forName="Accent3" refType="w" fact="0"/>
              <dgm:constr type="t" for="ch" forName="Accent3" refType="h" fact="0.4342"/>
              <dgm:constr type="w" for="ch" forName="Accent3" refType="w" fact="0.5331"/>
              <dgm:constr type="h" for="ch" forName="Accent3" refType="h" fact="0.3771"/>
              <dgm:constr type="l" for="ch" forName="Accent4" refType="w" fact="0.186"/>
              <dgm:constr type="t" for="ch" forName="Accent4" refType="h" fact="0.6759"/>
              <dgm:constr type="w" for="ch" forName="Accent4" refType="w" fact="0.458"/>
              <dgm:constr type="h" for="ch" forName="Accent4" refType="h" fact="0.3241"/>
              <dgm:constr type="l" for="ch" forName="Parent1" refType="w" fact="0.1171"/>
              <dgm:constr type="t" for="ch" forName="Parent1" refType="h" fact="0.1365"/>
              <dgm:constr type="w" for="ch" forName="Parent1" refType="w" fact="0.2975"/>
              <dgm:constr type="h" for="ch" forName="Parent1" refType="h" fact="0.1052"/>
              <dgm:constr type="l" for="ch" forName="Parent2" refType="w" fact="0.2658"/>
              <dgm:constr type="t" for="ch" forName="Parent2" refType="h" fact="0.3536"/>
              <dgm:constr type="w" for="ch" forName="Parent2" refType="w" fact="0.2975"/>
              <dgm:constr type="h" for="ch" forName="Parent2" refType="h" fact="0.1052"/>
              <dgm:constr type="l" for="ch" forName="Parent3" refType="w" fact="0.1171"/>
              <dgm:constr type="t" for="ch" forName="Parent3" refType="h" fact="0.5707"/>
              <dgm:constr type="w" for="ch" forName="Parent3" refType="w" fact="0.2975"/>
              <dgm:constr type="h" for="ch" forName="Parent3" refType="h" fact="0.1052"/>
              <dgm:constr type="l" for="ch" forName="Parent4" refType="w" fact="0.2658"/>
              <dgm:constr type="t" for="ch" forName="Parent4" refType="h" fact="0.7878"/>
              <dgm:constr type="w" for="ch" forName="Parent4" refType="w" fact="0.2975"/>
              <dgm:constr type="h" for="ch" forName="Parent4" refType="h" fact="0.1052"/>
              <dgm:constr type="l" for="ch" forName="Child1" refType="w" fact="0.5348"/>
              <dgm:constr type="t" for="ch" forName="Child1" refType="h" fact="0.1119"/>
              <dgm:constr type="w" for="ch" forName="Child1" refType="w" fact="0.3196"/>
              <dgm:constr type="h" for="ch" forName="Child1" refType="h" fact="0.15"/>
              <dgm:constr type="l" for="ch" forName="Child2" refType="w" fact="0.6804"/>
              <dgm:constr type="t" for="ch" forName="Child2" refType="h" fact="0.3312"/>
              <dgm:constr type="w" for="ch" forName="Child2" refType="w" fact="0.3196"/>
              <dgm:constr type="h" for="ch" forName="Child2" refType="h" fact="0.15"/>
              <dgm:constr type="l" for="ch" forName="Child3" refType="w" fact="0.5348"/>
              <dgm:constr type="t" for="ch" forName="Child3" refType="h" fact="0.5461"/>
              <dgm:constr type="w" for="ch" forName="Child3" refType="w" fact="0.3196"/>
              <dgm:constr type="h" for="ch" forName="Child3" refType="h" fact="0.15"/>
              <dgm:constr type="l" for="ch" forName="Child4" refType="w" fact="0.6804"/>
              <dgm:constr type="t" for="ch" forName="Child4" refType="h" fact="0.7632"/>
              <dgm:constr type="w" for="ch" forName="Child4" refType="w" fact="0.3196"/>
              <dgm:constr type="h" for="ch" forName="Child4" refType="h" fact="0.15"/>
            </dgm:constrLst>
          </dgm:if>
          <dgm:if name="Name17" axis="ch" ptType="node" func="cnt" op="equ" val="5">
            <dgm:alg type="composite">
              <dgm:param type="ar" val="0.581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1" refType="w" fact="0"/>
              <dgm:constr type="t" for="ch" forName="Accent1" refType="h" fact="0"/>
              <dgm:constr type="w" for="ch" forName="Accent1" refType="w" fact="0.5331"/>
              <dgm:constr type="h" for="ch" forName="Accent1" refType="h" fact="0.3098"/>
              <dgm:constr type="l" for="ch" forName="Accent2" refType="w" fact="0.1481"/>
              <dgm:constr type="t" for="ch" forName="Accent2" refType="h" fact="0.178"/>
              <dgm:constr type="w" for="ch" forName="Accent2" refType="w" fact="0.5331"/>
              <dgm:constr type="h" for="ch" forName="Accent2" refType="h" fact="0.3098"/>
              <dgm:constr type="l" for="ch" forName="Accent3" refType="w" fact="0"/>
              <dgm:constr type="t" for="ch" forName="Accent3" refType="h" fact="0.3568"/>
              <dgm:constr type="w" for="ch" forName="Accent3" refType="w" fact="0.5331"/>
              <dgm:constr type="h" for="ch" forName="Accent3" refType="h" fact="0.3098"/>
              <dgm:constr type="l" for="ch" forName="Accent4" refType="w" fact="0.1481"/>
              <dgm:constr type="t" for="ch" forName="Accent4" refType="h" fact="0.5351"/>
              <dgm:constr type="w" for="ch" forName="Accent4" refType="w" fact="0.5331"/>
              <dgm:constr type="h" for="ch" forName="Accent4" refType="h" fact="0.3098"/>
              <dgm:constr type="l" for="ch" forName="Accent5" refType="w" fact="0.0378"/>
              <dgm:constr type="t" for="ch" forName="Accent5" refType="h" fact="0.7337"/>
              <dgm:constr type="w" for="ch" forName="Accent5" refType="w" fact="0.458"/>
              <dgm:constr type="h" for="ch" forName="Accent5" refType="h" fact="0.2663"/>
              <dgm:constr type="l" for="ch" forName="Parent1" refType="w" fact="0.1171"/>
              <dgm:constr type="t" for="ch" forName="Parent1" refType="h" fact="0.1122"/>
              <dgm:constr type="w" for="ch" forName="Parent1" refType="w" fact="0.2975"/>
              <dgm:constr type="h" for="ch" forName="Parent1" refType="h" fact="0.0864"/>
              <dgm:constr type="l" for="ch" forName="Parent2" refType="w" fact="0.2658"/>
              <dgm:constr type="t" for="ch" forName="Parent2" refType="h" fact="0.2906"/>
              <dgm:constr type="w" for="ch" forName="Parent2" refType="w" fact="0.2975"/>
              <dgm:constr type="h" for="ch" forName="Parent2" refType="h" fact="0.0864"/>
              <dgm:constr type="l" for="ch" forName="Parent3" refType="w" fact="0.1171"/>
              <dgm:constr type="t" for="ch" forName="Parent3" refType="h" fact="0.4689"/>
              <dgm:constr type="w" for="ch" forName="Parent3" refType="w" fact="0.2975"/>
              <dgm:constr type="h" for="ch" forName="Parent3" refType="h" fact="0.0864"/>
              <dgm:constr type="l" for="ch" forName="Parent4" refType="w" fact="0.2658"/>
              <dgm:constr type="t" for="ch" forName="Parent4" refType="h" fact="0.6473"/>
              <dgm:constr type="w" for="ch" forName="Parent4" refType="w" fact="0.2975"/>
              <dgm:constr type="h" for="ch" forName="Parent4" refType="h" fact="0.0864"/>
              <dgm:constr type="l" for="ch" forName="Parent5" refType="w" fact="0.1171"/>
              <dgm:constr type="t" for="ch" forName="Parent5" refType="h" fact="0.8257"/>
              <dgm:constr type="w" for="ch" forName="Parent5" refType="w" fact="0.2975"/>
              <dgm:constr type="h" for="ch" forName="Parent5" refType="h" fact="0.0864"/>
              <dgm:constr type="l" for="ch" forName="Child1" refType="w" fact="0.5348"/>
              <dgm:constr type="t" for="ch" forName="Child1" refType="h" fact="0.0919"/>
              <dgm:constr type="w" for="ch" forName="Child1" refType="w" fact="0.3196"/>
              <dgm:constr type="h" for="ch" forName="Child1" refType="h" fact="0.1232"/>
              <dgm:constr type="l" for="ch" forName="Child2" refType="w" fact="0.6804"/>
              <dgm:constr type="t" for="ch" forName="Child2" refType="h" fact="0.2722"/>
              <dgm:constr type="w" for="ch" forName="Child2" refType="w" fact="0.3196"/>
              <dgm:constr type="h" for="ch" forName="Child2" refType="h" fact="0.1232"/>
              <dgm:constr type="l" for="ch" forName="Child3" refType="w" fact="0.5348"/>
              <dgm:constr type="t" for="ch" forName="Child3" refType="h" fact="0.4487"/>
              <dgm:constr type="w" for="ch" forName="Child3" refType="w" fact="0.3196"/>
              <dgm:constr type="h" for="ch" forName="Child3" refType="h" fact="0.1232"/>
              <dgm:constr type="l" for="ch" forName="Child4" refType="w" fact="0.6804"/>
              <dgm:constr type="t" for="ch" forName="Child4" refType="h" fact="0.6271"/>
              <dgm:constr type="w" for="ch" forName="Child4" refType="w" fact="0.3196"/>
              <dgm:constr type="h" for="ch" forName="Child4" refType="h" fact="0.1232"/>
              <dgm:constr type="l" for="ch" forName="Child5" refType="w" fact="0.5348"/>
              <dgm:constr type="t" for="ch" forName="Child5" refType="h" fact="0.8073"/>
              <dgm:constr type="w" for="ch" forName="Child5" refType="w" fact="0.3196"/>
              <dgm:constr type="h" for="ch" forName="Child5" refType="h" fact="0.1232"/>
            </dgm:constrLst>
          </dgm:if>
          <dgm:if name="Name18" axis="ch" ptType="node" func="cnt" op="equ" val="6">
            <dgm:alg type="composite">
              <dgm:param type="ar" val="0.4931"/>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l" for="ch" forName="Accent1" refType="w" fact="0"/>
              <dgm:constr type="t" for="ch" forName="Accent1" refType="h" fact="0"/>
              <dgm:constr type="w" for="ch" forName="Accent1" refType="w" fact="0.5331"/>
              <dgm:constr type="h" for="ch" forName="Accent1" refType="h" fact="0.2629"/>
              <dgm:constr type="l" for="ch" forName="Accent2" refType="w" fact="0.1481"/>
              <dgm:constr type="t" for="ch" forName="Accent2" refType="h" fact="0.1511"/>
              <dgm:constr type="w" for="ch" forName="Accent2" refType="w" fact="0.5331"/>
              <dgm:constr type="h" for="ch" forName="Accent2" refType="h" fact="0.2629"/>
              <dgm:constr type="l" for="ch" forName="Accent3" refType="w" fact="0"/>
              <dgm:constr type="t" for="ch" forName="Accent3" refType="h" fact="0.3027"/>
              <dgm:constr type="w" for="ch" forName="Accent3" refType="w" fact="0.5331"/>
              <dgm:constr type="h" for="ch" forName="Accent3" refType="h" fact="0.2629"/>
              <dgm:constr type="l" for="ch" forName="Accent4" refType="w" fact="0.1481"/>
              <dgm:constr type="t" for="ch" forName="Accent4" refType="h" fact="0.4541"/>
              <dgm:constr type="w" for="ch" forName="Accent4" refType="w" fact="0.5331"/>
              <dgm:constr type="h" for="ch" forName="Accent4" refType="h" fact="0.2629"/>
              <dgm:constr type="l" for="ch" forName="Accent5" refType="w" fact="0"/>
              <dgm:constr type="t" for="ch" forName="Accent5" refType="h" fact="0.6053"/>
              <dgm:constr type="w" for="ch" forName="Accent5" refType="w" fact="0.5331"/>
              <dgm:constr type="h" for="ch" forName="Accent5" refType="h" fact="0.2629"/>
              <dgm:constr type="l" for="ch" forName="Accent6" refType="w" fact="0.186"/>
              <dgm:constr type="t" for="ch" forName="Accent6" refType="h" fact="0.774"/>
              <dgm:constr type="w" for="ch" forName="Accent6" refType="w" fact="0.458"/>
              <dgm:constr type="h" for="ch" forName="Accent6" refType="h" fact="0.226"/>
              <dgm:constr type="l" for="ch" forName="Parent1" refType="w" fact="0.1171"/>
              <dgm:constr type="t" for="ch" forName="Parent1" refType="h" fact="0.0952"/>
              <dgm:constr type="w" for="ch" forName="Parent1" refType="w" fact="0.2975"/>
              <dgm:constr type="h" for="ch" forName="Parent1" refType="h" fact="0.0733"/>
              <dgm:constr type="l" for="ch" forName="Parent2" refType="w" fact="0.2658"/>
              <dgm:constr type="t" for="ch" forName="Parent2" refType="h" fact="0.2466"/>
              <dgm:constr type="w" for="ch" forName="Parent2" refType="w" fact="0.2975"/>
              <dgm:constr type="h" for="ch" forName="Parent2" refType="h" fact="0.0733"/>
              <dgm:constr type="l" for="ch" forName="Parent3" refType="w" fact="0.1171"/>
              <dgm:constr type="t" for="ch" forName="Parent3" refType="h" fact="0.3979"/>
              <dgm:constr type="w" for="ch" forName="Parent3" refType="w" fact="0.2975"/>
              <dgm:constr type="h" for="ch" forName="Parent3" refType="h" fact="0.0733"/>
              <dgm:constr type="l" for="ch" forName="Parent4" refType="w" fact="0.2658"/>
              <dgm:constr type="t" for="ch" forName="Parent4" refType="h" fact="0.5493"/>
              <dgm:constr type="w" for="ch" forName="Parent4" refType="w" fact="0.2975"/>
              <dgm:constr type="h" for="ch" forName="Parent4" refType="h" fact="0.0733"/>
              <dgm:constr type="l" for="ch" forName="Parent5" refType="w" fact="0.1171"/>
              <dgm:constr type="t" for="ch" forName="Parent5" refType="h" fact="0.7005"/>
              <dgm:constr type="w" for="ch" forName="Parent5" refType="w" fact="0.2975"/>
              <dgm:constr type="h" for="ch" forName="Parent5" refType="h" fact="0.0733"/>
              <dgm:constr type="l" for="ch" forName="Parent6" refType="w" fact="0.2658"/>
              <dgm:constr type="t" for="ch" forName="Parent6" refType="h" fact="0.8519"/>
              <dgm:constr type="w" for="ch" forName="Parent6" refType="w" fact="0.2975"/>
              <dgm:constr type="h" for="ch" forName="Parent6" refType="h" fact="0.0733"/>
              <dgm:constr type="l" for="ch" forName="Child1" refType="w" fact="0.5348"/>
              <dgm:constr type="t" for="ch" forName="Child1" refType="h" fact="0.078"/>
              <dgm:constr type="w" for="ch" forName="Child1" refType="w" fact="0.3196"/>
              <dgm:constr type="h" for="ch" forName="Child1" refType="h" fact="0.1046"/>
              <dgm:constr type="l" for="ch" forName="Child2" refType="w" fact="0.6804"/>
              <dgm:constr type="t" for="ch" forName="Child2" refType="h" fact="0.231"/>
              <dgm:constr type="w" for="ch" forName="Child2" refType="w" fact="0.3196"/>
              <dgm:constr type="h" for="ch" forName="Child2" refType="h" fact="0.1046"/>
              <dgm:constr type="l" for="ch" forName="Child3" refType="w" fact="0.5348"/>
              <dgm:constr type="t" for="ch" forName="Child3" refType="h" fact="0.3808"/>
              <dgm:constr type="w" for="ch" forName="Child3" refType="w" fact="0.3196"/>
              <dgm:constr type="h" for="ch" forName="Child3" refType="h" fact="0.1046"/>
              <dgm:constr type="l" for="ch" forName="Child4" refType="w" fact="0.6804"/>
              <dgm:constr type="t" for="ch" forName="Child4" refType="h" fact="0.5322"/>
              <dgm:constr type="w" for="ch" forName="Child4" refType="w" fact="0.3196"/>
              <dgm:constr type="h" for="ch" forName="Child4" refType="h" fact="0.1046"/>
              <dgm:constr type="l" for="ch" forName="Child5" refType="w" fact="0.5348"/>
              <dgm:constr type="t" for="ch" forName="Child5" refType="h" fact="0.6833"/>
              <dgm:constr type="w" for="ch" forName="Child5" refType="w" fact="0.3196"/>
              <dgm:constr type="h" for="ch" forName="Child5" refType="h" fact="0.1046"/>
              <dgm:constr type="l" for="ch" forName="Child6" refType="w" fact="0.6804"/>
              <dgm:constr type="t" for="ch" forName="Child6" refType="h" fact="0.8347"/>
              <dgm:constr type="w" for="ch" forName="Child6" refType="w" fact="0.3196"/>
              <dgm:constr type="h" for="ch" forName="Child6" refType="h" fact="0.1046"/>
            </dgm:constrLst>
          </dgm:if>
          <dgm:else name="Name19">
            <dgm:alg type="composite">
              <dgm:param type="ar" val="0.4284"/>
            </dgm:alg>
            <dgm:constrLst>
              <dgm:constr type="primFontSz" for="des" forName="Child1" val="65"/>
              <dgm:constr type="primFontSz" for="des" forName="Parent1" val="65"/>
              <dgm:constr type="primFontSz" for="des" forName="Child1" refType="primFontSz" refFor="des" refForName="Parent1" op="lte"/>
              <dgm:constr type="primFontSz" for="des" forName="Child2" refType="primFontSz" refFor="des" refForName="Parent1" op="lte"/>
              <dgm:constr type="primFontSz" for="des" forName="Child3" refType="primFontSz" refFor="des" refForName="Parent1" op="lte"/>
              <dgm:constr type="primFontSz" for="des" forName="Child4" refType="primFontSz" refFor="des" refForName="Parent1" op="lte"/>
              <dgm:constr type="primFontSz" for="des" forName="Child5" refType="primFontSz" refFor="des" refForName="Parent1" op="lte"/>
              <dgm:constr type="primFontSz" for="des" forName="Child6" refType="primFontSz" refFor="des" refForName="Parent1" op="lte"/>
              <dgm:constr type="primFontSz" for="des" forName="Child7" refType="primFontSz" refFor="des" refForName="Parent1" op="lte"/>
              <dgm:constr type="primFontSz" for="des" forName="Child1" refType="primFontSz" refFor="des" refForName="Parent2" op="lte"/>
              <dgm:constr type="primFontSz" for="des" forName="Child2" refType="primFontSz" refFor="des" refForName="Parent2" op="lte"/>
              <dgm:constr type="primFontSz" for="des" forName="Child3" refType="primFontSz" refFor="des" refForName="Parent2" op="lte"/>
              <dgm:constr type="primFontSz" for="des" forName="Child4" refType="primFontSz" refFor="des" refForName="Parent2" op="lte"/>
              <dgm:constr type="primFontSz" for="des" forName="Child5" refType="primFontSz" refFor="des" refForName="Parent2" op="lte"/>
              <dgm:constr type="primFontSz" for="des" forName="Child6" refType="primFontSz" refFor="des" refForName="Parent2" op="lte"/>
              <dgm:constr type="primFontSz" for="des" forName="Child7" refType="primFontSz" refFor="des" refForName="Parent2" op="lte"/>
              <dgm:constr type="primFontSz" for="des" forName="Child1" refType="primFontSz" refFor="des" refForName="Parent3" op="lte"/>
              <dgm:constr type="primFontSz" for="des" forName="Child2" refType="primFontSz" refFor="des" refForName="Parent3" op="lte"/>
              <dgm:constr type="primFontSz" for="des" forName="Child3" refType="primFontSz" refFor="des" refForName="Parent3" op="lte"/>
              <dgm:constr type="primFontSz" for="des" forName="Child4" refType="primFontSz" refFor="des" refForName="Parent3" op="lte"/>
              <dgm:constr type="primFontSz" for="des" forName="Child5" refType="primFontSz" refFor="des" refForName="Parent3" op="lte"/>
              <dgm:constr type="primFontSz" for="des" forName="Child6" refType="primFontSz" refFor="des" refForName="Parent3" op="lte"/>
              <dgm:constr type="primFontSz" for="des" forName="Child7" refType="primFontSz" refFor="des" refForName="Parent3" op="lte"/>
              <dgm:constr type="primFontSz" for="des" forName="Child1" refType="primFontSz" refFor="des" refForName="Parent4" op="lte"/>
              <dgm:constr type="primFontSz" for="des" forName="Child2" refType="primFontSz" refFor="des" refForName="Parent4" op="lte"/>
              <dgm:constr type="primFontSz" for="des" forName="Child3" refType="primFontSz" refFor="des" refForName="Parent4" op="lte"/>
              <dgm:constr type="primFontSz" for="des" forName="Child4" refType="primFontSz" refFor="des" refForName="Parent4" op="lte"/>
              <dgm:constr type="primFontSz" for="des" forName="Child5" refType="primFontSz" refFor="des" refForName="Parent4" op="lte"/>
              <dgm:constr type="primFontSz" for="des" forName="Child6" refType="primFontSz" refFor="des" refForName="Parent4" op="lte"/>
              <dgm:constr type="primFontSz" for="des" forName="Child7" refType="primFontSz" refFor="des" refForName="Parent4" op="lte"/>
              <dgm:constr type="primFontSz" for="des" forName="Child1" refType="primFontSz" refFor="des" refForName="Parent5" op="lte"/>
              <dgm:constr type="primFontSz" for="des" forName="Child2" refType="primFontSz" refFor="des" refForName="Parent5" op="lte"/>
              <dgm:constr type="primFontSz" for="des" forName="Child3" refType="primFontSz" refFor="des" refForName="Parent5" op="lte"/>
              <dgm:constr type="primFontSz" for="des" forName="Child4" refType="primFontSz" refFor="des" refForName="Parent5" op="lte"/>
              <dgm:constr type="primFontSz" for="des" forName="Child5" refType="primFontSz" refFor="des" refForName="Parent5" op="lte"/>
              <dgm:constr type="primFontSz" for="des" forName="Child6" refType="primFontSz" refFor="des" refForName="Parent5" op="lte"/>
              <dgm:constr type="primFontSz" for="des" forName="Child7" refType="primFontSz" refFor="des" refForName="Parent5" op="lte"/>
              <dgm:constr type="primFontSz" for="des" forName="Child1" refType="primFontSz" refFor="des" refForName="Parent6" op="lte"/>
              <dgm:constr type="primFontSz" for="des" forName="Child2" refType="primFontSz" refFor="des" refForName="Parent6" op="lte"/>
              <dgm:constr type="primFontSz" for="des" forName="Child3" refType="primFontSz" refFor="des" refForName="Parent6" op="lte"/>
              <dgm:constr type="primFontSz" for="des" forName="Child4" refType="primFontSz" refFor="des" refForName="Parent6" op="lte"/>
              <dgm:constr type="primFontSz" for="des" forName="Child5" refType="primFontSz" refFor="des" refForName="Parent6" op="lte"/>
              <dgm:constr type="primFontSz" for="des" forName="Child6" refType="primFontSz" refFor="des" refForName="Parent6" op="lte"/>
              <dgm:constr type="primFontSz" for="des" forName="Child7" refType="primFontSz" refFor="des" refForName="Parent6" op="lte"/>
              <dgm:constr type="primFontSz" for="des" forName="Child1" refType="primFontSz" refFor="des" refForName="Parent7" op="lte"/>
              <dgm:constr type="primFontSz" for="des" forName="Child2" refType="primFontSz" refFor="des" refForName="Parent7" op="lte"/>
              <dgm:constr type="primFontSz" for="des" forName="Child3" refType="primFontSz" refFor="des" refForName="Parent7" op="lte"/>
              <dgm:constr type="primFontSz" for="des" forName="Child4" refType="primFontSz" refFor="des" refForName="Parent7" op="lte"/>
              <dgm:constr type="primFontSz" for="des" forName="Child5" refType="primFontSz" refFor="des" refForName="Parent7" op="lte"/>
              <dgm:constr type="primFontSz" for="des" forName="Child6" refType="primFontSz" refFor="des" refForName="Parent7" op="lte"/>
              <dgm:constr type="primFontSz" for="des" forName="Child7" refType="primFontSz" refFor="des" refForName="Parent7" op="lte"/>
              <dgm:constr type="primFontSz" for="des" forName="Parent2" refType="primFontSz" refFor="des" refForName="Parent1" op="equ"/>
              <dgm:constr type="primFontSz" for="des" forName="Parent3" refType="primFontSz" refFor="des" refForName="Parent1" op="equ"/>
              <dgm:constr type="primFontSz" for="des" forName="Parent4" refType="primFontSz" refFor="des" refForName="Parent1" op="equ"/>
              <dgm:constr type="primFontSz" for="des" forName="Parent5" refType="primFontSz" refFor="des" refForName="Parent1" op="equ"/>
              <dgm:constr type="primFontSz" for="des" forName="Parent6" refType="primFontSz" refFor="des" refForName="Parent1" op="equ"/>
              <dgm:constr type="primFontSz" for="des" forName="Parent7" refType="primFontSz" refFor="des" refForName="Parent1" op="equ"/>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l" for="ch" forName="Accent1" refType="w" fact="0"/>
              <dgm:constr type="t" for="ch" forName="Accent1" refType="h" fact="0"/>
              <dgm:constr type="w" for="ch" forName="Accent1" refType="w" fact="0.5331"/>
              <dgm:constr type="h" for="ch" forName="Accent1" refType="h" fact="0.2284"/>
              <dgm:constr type="l" for="ch" forName="Accent2" refType="w" fact="0.1481"/>
              <dgm:constr type="t" for="ch" forName="Accent2" refType="h" fact="0.1312"/>
              <dgm:constr type="w" for="ch" forName="Accent2" refType="w" fact="0.5331"/>
              <dgm:constr type="h" for="ch" forName="Accent2" refType="h" fact="0.2284"/>
              <dgm:constr type="l" for="ch" forName="Accent3" refType="w" fact="0"/>
              <dgm:constr type="t" for="ch" forName="Accent3" refType="h" fact="0.263"/>
              <dgm:constr type="w" for="ch" forName="Accent3" refType="w" fact="0.5331"/>
              <dgm:constr type="h" for="ch" forName="Accent3" refType="h" fact="0.2284"/>
              <dgm:constr type="l" for="ch" forName="Accent4" refType="w" fact="0.1481"/>
              <dgm:constr type="t" for="ch" forName="Accent4" refType="h" fact="0.3945"/>
              <dgm:constr type="w" for="ch" forName="Accent4" refType="w" fact="0.5331"/>
              <dgm:constr type="h" for="ch" forName="Accent4" refType="h" fact="0.2284"/>
              <dgm:constr type="l" for="ch" forName="Accent5" refType="w" fact="0"/>
              <dgm:constr type="t" for="ch" forName="Accent5" refType="h" fact="0.5258"/>
              <dgm:constr type="w" for="ch" forName="Accent5" refType="w" fact="0.5331"/>
              <dgm:constr type="h" for="ch" forName="Accent5" refType="h" fact="0.2284"/>
              <dgm:constr type="l" for="ch" forName="Accent6" refType="w" fact="0.1481"/>
              <dgm:constr type="t" for="ch" forName="Accent6" refType="h" fact="0.6573"/>
              <dgm:constr type="w" for="ch" forName="Accent6" refType="w" fact="0.5331"/>
              <dgm:constr type="h" for="ch" forName="Accent6" refType="h" fact="0.2284"/>
              <dgm:constr type="l" for="ch" forName="Accent7" refType="w" fact="0.0378"/>
              <dgm:constr type="t" for="ch" forName="Accent7" refType="h" fact="0.8037"/>
              <dgm:constr type="w" for="ch" forName="Accent7" refType="w" fact="0.458"/>
              <dgm:constr type="h" for="ch" forName="Accent7" refType="h" fact="0.1963"/>
              <dgm:constr type="l" for="ch" forName="Parent1" refType="w" fact="0.1171"/>
              <dgm:constr type="t" for="ch" forName="Parent1" refType="h" fact="0.0827"/>
              <dgm:constr type="w" for="ch" forName="Parent1" refType="w" fact="0.2975"/>
              <dgm:constr type="h" for="ch" forName="Parent1" refType="h" fact="0.0637"/>
              <dgm:constr type="l" for="ch" forName="Parent2" refType="w" fact="0.2658"/>
              <dgm:constr type="t" for="ch" forName="Parent2" refType="h" fact="0.2142"/>
              <dgm:constr type="w" for="ch" forName="Parent2" refType="w" fact="0.2975"/>
              <dgm:constr type="h" for="ch" forName="Parent2" refType="h" fact="0.0637"/>
              <dgm:constr type="l" for="ch" forName="Parent3" refType="w" fact="0.1171"/>
              <dgm:constr type="t" for="ch" forName="Parent3" refType="h" fact="0.3457"/>
              <dgm:constr type="w" for="ch" forName="Parent3" refType="w" fact="0.2975"/>
              <dgm:constr type="h" for="ch" forName="Parent3" refType="h" fact="0.0637"/>
              <dgm:constr type="l" for="ch" forName="Parent4" refType="w" fact="0.2658"/>
              <dgm:constr type="t" for="ch" forName="Parent4" refType="h" fact="0.4772"/>
              <dgm:constr type="w" for="ch" forName="Parent4" refType="w" fact="0.2975"/>
              <dgm:constr type="h" for="ch" forName="Parent4" refType="h" fact="0.0637"/>
              <dgm:constr type="l" for="ch" forName="Parent5" refType="w" fact="0.1171"/>
              <dgm:constr type="t" for="ch" forName="Parent5" refType="h" fact="0.6085"/>
              <dgm:constr type="w" for="ch" forName="Parent5" refType="w" fact="0.2975"/>
              <dgm:constr type="h" for="ch" forName="Parent5" refType="h" fact="0.0637"/>
              <dgm:constr type="l" for="ch" forName="Parent6" refType="w" fact="0.2658"/>
              <dgm:constr type="t" for="ch" forName="Parent6" refType="h" fact="0.74"/>
              <dgm:constr type="w" for="ch" forName="Parent6" refType="w" fact="0.2975"/>
              <dgm:constr type="h" for="ch" forName="Parent6" refType="h" fact="0.0637"/>
              <dgm:constr type="l" for="ch" forName="Parent7" refType="w" fact="0.1171"/>
              <dgm:constr type="t" for="ch" forName="Parent7" refType="h" fact="0.8715"/>
              <dgm:constr type="w" for="ch" forName="Parent7" refType="w" fact="0.2975"/>
              <dgm:constr type="h" for="ch" forName="Parent7" refType="h" fact="0.0637"/>
              <dgm:constr type="l" for="ch" forName="Child1" refType="w" fact="0.5348"/>
              <dgm:constr type="t" for="ch" forName="Child1" refType="h" fact="0.0678"/>
              <dgm:constr type="w" for="ch" forName="Child1" refType="w" fact="0.3196"/>
              <dgm:constr type="h" for="ch" forName="Child1" refType="h" fact="0.0908"/>
              <dgm:constr type="l" for="ch" forName="Child2" refType="w" fact="0.6804"/>
              <dgm:constr type="t" for="ch" forName="Child2" refType="h" fact="0.2006"/>
              <dgm:constr type="w" for="ch" forName="Child2" refType="w" fact="0.3196"/>
              <dgm:constr type="h" for="ch" forName="Child2" refType="h" fact="0.0908"/>
              <dgm:constr type="l" for="ch" forName="Child3" refType="w" fact="0.5348"/>
              <dgm:constr type="t" for="ch" forName="Child3" refType="h" fact="0.3308"/>
              <dgm:constr type="w" for="ch" forName="Child3" refType="w" fact="0.3196"/>
              <dgm:constr type="h" for="ch" forName="Child3" refType="h" fact="0.0908"/>
              <dgm:constr type="l" for="ch" forName="Child4" refType="w" fact="0.6804"/>
              <dgm:constr type="t" for="ch" forName="Child4" refType="h" fact="0.4623"/>
              <dgm:constr type="w" for="ch" forName="Child4" refType="w" fact="0.3196"/>
              <dgm:constr type="h" for="ch" forName="Child4" refType="h" fact="0.0908"/>
              <dgm:constr type="l" for="ch" forName="Child5" refType="w" fact="0.5348"/>
              <dgm:constr type="t" for="ch" forName="Child5" refType="h" fact="0.5936"/>
              <dgm:constr type="w" for="ch" forName="Child5" refType="w" fact="0.3196"/>
              <dgm:constr type="h" for="ch" forName="Child5" refType="h" fact="0.0908"/>
              <dgm:constr type="l" for="ch" forName="Child6" refType="w" fact="0.6804"/>
              <dgm:constr type="t" for="ch" forName="Child6" refType="h" fact="0.7251"/>
              <dgm:constr type="w" for="ch" forName="Child6" refType="w" fact="0.3196"/>
              <dgm:constr type="h" for="ch" forName="Child6" refType="h" fact="0.0908"/>
              <dgm:constr type="l" for="ch" forName="Child7" refType="w" fact="0.5348"/>
              <dgm:constr type="t" for="ch" forName="Child7" refType="h" fact="0.8579"/>
              <dgm:constr type="w" for="ch" forName="Child7" refType="w" fact="0.3196"/>
              <dgm:constr type="h" for="ch" forName="Child7" refType="h" fact="0.0908"/>
            </dgm:constrLst>
          </dgm:else>
        </dgm:choose>
      </dgm:else>
    </dgm:choose>
    <dgm:forEach name="wrapper" axis="self" ptType="parTrans">
      <dgm:forEach name="accentRepeat" axis="self">
        <dgm:layoutNode name="Accent" styleLbl="node1">
          <dgm:alg type="sp"/>
          <dgm:choose name="Name20">
            <dgm:if name="Name21" func="var" arg="dir" op="equ" val="norm">
              <dgm:choose name="Name22">
                <dgm:if name="Name23" axis="precedSib" ptType="node" func="cnt" op="equ" val="0">
                  <dgm:choose name="Name24">
                    <dgm:if name="Name25" axis="followSib" ptType="node" func="cnt" op="equ" val="0">
                      <dgm:shape xmlns:r="http://schemas.openxmlformats.org/officeDocument/2006/relationships" type="circularArrow" r:blip="">
                        <dgm:adjLst>
                          <dgm:adj idx="1" val="0.1098"/>
                          <dgm:adj idx="2" val="19.0387"/>
                          <dgm:adj idx="3" val="150"/>
                          <dgm:adj idx="4" val="180"/>
                          <dgm:adj idx="5" val="0.125"/>
                        </dgm:adjLst>
                      </dgm:shape>
                    </dgm:if>
                    <dgm:else name="Name26">
                      <dgm:shape xmlns:r="http://schemas.openxmlformats.org/officeDocument/2006/relationships" type="circularArrow" r:blip="">
                        <dgm:adjLst>
                          <dgm:adj idx="1" val="0.1098"/>
                          <dgm:adj idx="2" val="19.0387"/>
                          <dgm:adj idx="3" val="75"/>
                          <dgm:adj idx="4" val="180"/>
                          <dgm:adj idx="5" val="0.125"/>
                        </dgm:adjLst>
                      </dgm:shape>
                    </dgm:else>
                  </dgm:choose>
                </dgm:if>
                <dgm:else name="Name27">
                  <dgm:choose name="Name28">
                    <dgm:if name="Name29" axis="followSib" ptType="node" func="cnt" op="equ" val="0">
                      <dgm:choose name="Name30">
                        <dgm:if name="Name31" axis="precedSib" ptType="node" func="cnt" op="equ" val="1">
                          <dgm:shape xmlns:r="http://schemas.openxmlformats.org/officeDocument/2006/relationships" type="blockArc" r:blip="">
                            <dgm:adjLst>
                              <dgm:adj idx="1" val="0"/>
                              <dgm:adj idx="2" val="-45"/>
                              <dgm:adj idx="3" val="0.1274"/>
                            </dgm:adjLst>
                          </dgm:shape>
                        </dgm:if>
                        <dgm:if name="Name32" axis="precedSib" ptType="node" func="cnt" op="equ" val="2">
                          <dgm:shape xmlns:r="http://schemas.openxmlformats.org/officeDocument/2006/relationships" type="blockArc" r:blip="">
                            <dgm:adjLst>
                              <dgm:adj idx="1" val="-135"/>
                              <dgm:adj idx="2" val="180"/>
                              <dgm:adj idx="3" val="0.1274"/>
                            </dgm:adjLst>
                          </dgm:shape>
                        </dgm:if>
                        <dgm:if name="Name33" axis="precedSib" ptType="node" func="cnt" op="equ" val="3">
                          <dgm:shape xmlns:r="http://schemas.openxmlformats.org/officeDocument/2006/relationships" type="blockArc" r:blip="">
                            <dgm:adjLst>
                              <dgm:adj idx="1" val="0"/>
                              <dgm:adj idx="2" val="-45"/>
                              <dgm:adj idx="3" val="0.1274"/>
                            </dgm:adjLst>
                          </dgm:shape>
                        </dgm:if>
                        <dgm:if name="Name34" axis="precedSib" ptType="node" func="cnt" op="equ" val="4">
                          <dgm:shape xmlns:r="http://schemas.openxmlformats.org/officeDocument/2006/relationships" type="blockArc" r:blip="">
                            <dgm:adjLst>
                              <dgm:adj idx="1" val="-135"/>
                              <dgm:adj idx="2" val="180"/>
                              <dgm:adj idx="3" val="0.1274"/>
                            </dgm:adjLst>
                          </dgm:shape>
                        </dgm:if>
                        <dgm:if name="Name35" axis="precedSib" ptType="node" func="cnt" op="equ" val="5">
                          <dgm:shape xmlns:r="http://schemas.openxmlformats.org/officeDocument/2006/relationships" type="blockArc" r:blip="">
                            <dgm:adjLst>
                              <dgm:adj idx="1" val="0"/>
                              <dgm:adj idx="2" val="-45"/>
                              <dgm:adj idx="3" val="0.1274"/>
                            </dgm:adjLst>
                          </dgm:shape>
                        </dgm:if>
                        <dgm:if name="Name36" axis="precedSib" ptType="node" func="cnt" op="equ" val="6">
                          <dgm:shape xmlns:r="http://schemas.openxmlformats.org/officeDocument/2006/relationships" type="blockArc" r:blip="">
                            <dgm:adjLst>
                              <dgm:adj idx="1" val="-135"/>
                              <dgm:adj idx="2" val="180"/>
                              <dgm:adj idx="3" val="0.1274"/>
                            </dgm:adjLst>
                          </dgm:shape>
                        </dgm:if>
                        <dgm:else name="Name37"/>
                      </dgm:choose>
                    </dgm:if>
                    <dgm:else name="Name38">
                      <dgm:choose name="Name39">
                        <dgm:if name="Name40" axis="precedSib" ptType="node" func="cnt" op="equ" val="0">
                          <dgm:shape xmlns:r="http://schemas.openxmlformats.org/officeDocument/2006/relationships" type="blockArc" r:blip="">
                            <dgm:adjLst>
                              <dgm:adj idx="1" val="-133.1632"/>
                              <dgm:adj idx="2" val="65"/>
                              <dgm:adj idx="3" val="0.13"/>
                            </dgm:adjLst>
                          </dgm:shape>
                        </dgm:if>
                        <dgm:if name="Name41" axis="precedSib" ptType="node" func="cnt" op="equ" val="1">
                          <dgm:shape xmlns:r="http://schemas.openxmlformats.org/officeDocument/2006/relationships" type="leftCircularArrow" r:blip="">
                            <dgm:adjLst>
                              <dgm:adj idx="1" val="0.1098"/>
                              <dgm:adj idx="2" val="19.0387"/>
                              <dgm:adj idx="3" val="105"/>
                              <dgm:adj idx="4" val="-45"/>
                              <dgm:adj idx="5" val="0.125"/>
                            </dgm:adjLst>
                          </dgm:shape>
                        </dgm:if>
                        <dgm:if name="Name42" axis="precedSib" ptType="node" func="cnt" op="equ" val="2">
                          <dgm:shape xmlns:r="http://schemas.openxmlformats.org/officeDocument/2006/relationships" type="circularArrow" r:blip="">
                            <dgm:adjLst>
                              <dgm:adj idx="1" val="0.1098"/>
                              <dgm:adj idx="2" val="19.0387"/>
                              <dgm:adj idx="3" val="75"/>
                              <dgm:adj idx="4" val="-135"/>
                              <dgm:adj idx="5" val="0.125"/>
                            </dgm:adjLst>
                          </dgm:shape>
                        </dgm:if>
                        <dgm:if name="Name43" axis="precedSib" ptType="node" func="cnt" op="equ" val="3">
                          <dgm:shape xmlns:r="http://schemas.openxmlformats.org/officeDocument/2006/relationships" type="leftCircularArrow" r:blip="">
                            <dgm:adjLst>
                              <dgm:adj idx="1" val="0.1098"/>
                              <dgm:adj idx="2" val="19.0387"/>
                              <dgm:adj idx="3" val="105"/>
                              <dgm:adj idx="4" val="-45"/>
                              <dgm:adj idx="5" val="0.125"/>
                            </dgm:adjLst>
                          </dgm:shape>
                        </dgm:if>
                        <dgm:if name="Name44" axis="precedSib" ptType="node" func="cnt" op="equ" val="4">
                          <dgm:shape xmlns:r="http://schemas.openxmlformats.org/officeDocument/2006/relationships" type="circularArrow" r:blip="">
                            <dgm:adjLst>
                              <dgm:adj idx="1" val="0.1098"/>
                              <dgm:adj idx="2" val="19.0387"/>
                              <dgm:adj idx="3" val="75"/>
                              <dgm:adj idx="4" val="-135"/>
                              <dgm:adj idx="5" val="0.125"/>
                            </dgm:adjLst>
                          </dgm:shape>
                        </dgm:if>
                        <dgm:if name="Name45" axis="precedSib" ptType="node" func="cnt" op="equ" val="5">
                          <dgm:shape xmlns:r="http://schemas.openxmlformats.org/officeDocument/2006/relationships" type="leftCircularArrow" r:blip="">
                            <dgm:adjLst>
                              <dgm:adj idx="1" val="0.1098"/>
                              <dgm:adj idx="2" val="19.0387"/>
                              <dgm:adj idx="3" val="105"/>
                              <dgm:adj idx="4" val="-45"/>
                              <dgm:adj idx="5" val="0.125"/>
                            </dgm:adjLst>
                          </dgm:shape>
                        </dgm:if>
                        <dgm:if name="Name46" axis="precedSib" ptType="node" func="cnt" op="equ" val="6">
                          <dgm:shape xmlns:r="http://schemas.openxmlformats.org/officeDocument/2006/relationships" type="blockArc" r:blip="">
                            <dgm:adjLst>
                              <dgm:adj idx="1" val="-135"/>
                              <dgm:adj idx="2" val="180"/>
                              <dgm:adj idx="3" val="0.1274"/>
                            </dgm:adjLst>
                          </dgm:shape>
                        </dgm:if>
                        <dgm:else name="Name47"/>
                      </dgm:choose>
                    </dgm:else>
                  </dgm:choose>
                </dgm:else>
              </dgm:choose>
            </dgm:if>
            <dgm:else name="Name48">
              <dgm:choose name="Name49">
                <dgm:if name="Name50" axis="precedSib" ptType="node" func="cnt" op="equ" val="0">
                  <dgm:choose name="Name51">
                    <dgm:if name="Name52" axis="followSib" ptType="node" func="cnt" op="equ" val="0">
                      <dgm:shape xmlns:r="http://schemas.openxmlformats.org/officeDocument/2006/relationships" type="leftCircularArrow" r:blip="">
                        <dgm:adjLst>
                          <dgm:adj idx="1" val="0.1098"/>
                          <dgm:adj idx="2" val="19.0387"/>
                          <dgm:adj idx="3" val="30"/>
                          <dgm:adj idx="4" val="0"/>
                          <dgm:adj idx="5" val="0.125"/>
                        </dgm:adjLst>
                      </dgm:shape>
                    </dgm:if>
                    <dgm:else name="Name53">
                      <dgm:shape xmlns:r="http://schemas.openxmlformats.org/officeDocument/2006/relationships" type="leftCircularArrow" r:blip="">
                        <dgm:adjLst>
                          <dgm:adj idx="1" val="0.1098"/>
                          <dgm:adj idx="2" val="19.0387"/>
                          <dgm:adj idx="3" val="105"/>
                          <dgm:adj idx="4" val="0"/>
                          <dgm:adj idx="5" val="0.125"/>
                        </dgm:adjLst>
                      </dgm:shape>
                    </dgm:else>
                  </dgm:choose>
                </dgm:if>
                <dgm:else name="Name54">
                  <dgm:choose name="Name55">
                    <dgm:if name="Name56" axis="followSib" ptType="node" func="cnt" op="equ" val="0">
                      <dgm:choose name="Name57">
                        <dgm:if name="Name58" axis="precedSib" ptType="node" func="cnt" op="equ" val="1">
                          <dgm:shape xmlns:r="http://schemas.openxmlformats.org/officeDocument/2006/relationships" type="blockArc" r:blip="">
                            <dgm:adjLst>
                              <dgm:adj idx="1" val="-135"/>
                              <dgm:adj idx="2" val="180"/>
                              <dgm:adj idx="3" val="0.1274"/>
                            </dgm:adjLst>
                          </dgm:shape>
                        </dgm:if>
                        <dgm:if name="Name59" axis="precedSib" ptType="node" func="cnt" op="equ" val="2">
                          <dgm:shape xmlns:r="http://schemas.openxmlformats.org/officeDocument/2006/relationships" type="blockArc" r:blip="">
                            <dgm:adjLst>
                              <dgm:adj idx="1" val="0"/>
                              <dgm:adj idx="2" val="-45"/>
                              <dgm:adj idx="3" val="0.1274"/>
                            </dgm:adjLst>
                          </dgm:shape>
                        </dgm:if>
                        <dgm:if name="Name60" axis="precedSib" ptType="node" func="cnt" op="equ" val="3">
                          <dgm:shape xmlns:r="http://schemas.openxmlformats.org/officeDocument/2006/relationships" type="blockArc" r:blip="">
                            <dgm:adjLst>
                              <dgm:adj idx="1" val="-135"/>
                              <dgm:adj idx="2" val="180"/>
                              <dgm:adj idx="3" val="0.1274"/>
                            </dgm:adjLst>
                          </dgm:shape>
                        </dgm:if>
                        <dgm:if name="Name61" axis="precedSib" ptType="node" func="cnt" op="equ" val="4">
                          <dgm:shape xmlns:r="http://schemas.openxmlformats.org/officeDocument/2006/relationships" type="blockArc" r:blip="">
                            <dgm:adjLst>
                              <dgm:adj idx="1" val="0"/>
                              <dgm:adj idx="2" val="-45"/>
                              <dgm:adj idx="3" val="0.1274"/>
                            </dgm:adjLst>
                          </dgm:shape>
                        </dgm:if>
                        <dgm:if name="Name62" axis="precedSib" ptType="node" func="cnt" op="equ" val="5">
                          <dgm:shape xmlns:r="http://schemas.openxmlformats.org/officeDocument/2006/relationships" type="blockArc" r:blip="">
                            <dgm:adjLst>
                              <dgm:adj idx="1" val="-135"/>
                              <dgm:adj idx="2" val="180"/>
                              <dgm:adj idx="3" val="0.1274"/>
                            </dgm:adjLst>
                          </dgm:shape>
                        </dgm:if>
                        <dgm:if name="Name63" axis="precedSib" ptType="node" func="cnt" op="equ" val="6">
                          <dgm:shape xmlns:r="http://schemas.openxmlformats.org/officeDocument/2006/relationships" type="blockArc" r:blip="">
                            <dgm:adjLst>
                              <dgm:adj idx="1" val="0"/>
                              <dgm:adj idx="2" val="-45"/>
                              <dgm:adj idx="3" val="0.1274"/>
                            </dgm:adjLst>
                          </dgm:shape>
                        </dgm:if>
                        <dgm:else name="Name64"/>
                      </dgm:choose>
                    </dgm:if>
                    <dgm:else name="Name65">
                      <dgm:choose name="Name66">
                        <dgm:if name="Name67" axis="precedSib" ptType="node" func="cnt" op="equ" val="0">
                          <dgm:shape xmlns:r="http://schemas.openxmlformats.org/officeDocument/2006/relationships" type="blockArc" r:blip="">
                            <dgm:adjLst>
                              <dgm:adj idx="1" val="-133.1632"/>
                              <dgm:adj idx="2" val="65"/>
                              <dgm:adj idx="3" val="0.13"/>
                            </dgm:adjLst>
                          </dgm:shape>
                        </dgm:if>
                        <dgm:if name="Name68" axis="precedSib" ptType="node" func="cnt" op="equ" val="1">
                          <dgm:shape xmlns:r="http://schemas.openxmlformats.org/officeDocument/2006/relationships" type="circularArrow" r:blip="">
                            <dgm:adjLst>
                              <dgm:adj idx="1" val="0.1098"/>
                              <dgm:adj idx="2" val="19.0387"/>
                              <dgm:adj idx="3" val="75"/>
                              <dgm:adj idx="4" val="-135"/>
                              <dgm:adj idx="5" val="0.125"/>
                            </dgm:adjLst>
                          </dgm:shape>
                        </dgm:if>
                        <dgm:if name="Name69" axis="precedSib" ptType="node" func="cnt" op="equ" val="2">
                          <dgm:shape xmlns:r="http://schemas.openxmlformats.org/officeDocument/2006/relationships" type="leftCircularArrow" r:blip="">
                            <dgm:adjLst>
                              <dgm:adj idx="1" val="0.1098"/>
                              <dgm:adj idx="2" val="19.0387"/>
                              <dgm:adj idx="3" val="105"/>
                              <dgm:adj idx="4" val="-45"/>
                              <dgm:adj idx="5" val="0.125"/>
                            </dgm:adjLst>
                          </dgm:shape>
                        </dgm:if>
                        <dgm:if name="Name70" axis="precedSib" ptType="node" func="cnt" op="equ" val="3">
                          <dgm:shape xmlns:r="http://schemas.openxmlformats.org/officeDocument/2006/relationships" type="circularArrow" r:blip="">
                            <dgm:adjLst>
                              <dgm:adj idx="1" val="0.1098"/>
                              <dgm:adj idx="2" val="19.0387"/>
                              <dgm:adj idx="3" val="75"/>
                              <dgm:adj idx="4" val="-135"/>
                              <dgm:adj idx="5" val="0.125"/>
                            </dgm:adjLst>
                          </dgm:shape>
                        </dgm:if>
                        <dgm:if name="Name71" axis="precedSib" ptType="node" func="cnt" op="equ" val="4">
                          <dgm:shape xmlns:r="http://schemas.openxmlformats.org/officeDocument/2006/relationships" type="leftCircularArrow" r:blip="">
                            <dgm:adjLst>
                              <dgm:adj idx="1" val="0.1098"/>
                              <dgm:adj idx="2" val="19.0387"/>
                              <dgm:adj idx="3" val="105"/>
                              <dgm:adj idx="4" val="-45"/>
                              <dgm:adj idx="5" val="0.125"/>
                            </dgm:adjLst>
                          </dgm:shape>
                        </dgm:if>
                        <dgm:if name="Name72" axis="precedSib" ptType="node" func="cnt" op="equ" val="5">
                          <dgm:shape xmlns:r="http://schemas.openxmlformats.org/officeDocument/2006/relationships" type="circularArrow" r:blip="">
                            <dgm:adjLst>
                              <dgm:adj idx="1" val="0.1098"/>
                              <dgm:adj idx="2" val="19.0387"/>
                              <dgm:adj idx="3" val="75"/>
                              <dgm:adj idx="4" val="-135"/>
                              <dgm:adj idx="5" val="0.125"/>
                            </dgm:adjLst>
                          </dgm:shape>
                        </dgm:if>
                        <dgm:if name="Name73" axis="precedSib" ptType="node" func="cnt" op="equ" val="6">
                          <dgm:shape xmlns:r="http://schemas.openxmlformats.org/officeDocument/2006/relationships" type="blockArc" r:blip="">
                            <dgm:adjLst>
                              <dgm:adj idx="1" val="0"/>
                              <dgm:adj idx="2" val="-45"/>
                              <dgm:adj idx="3" val="0.1274"/>
                            </dgm:adjLst>
                          </dgm:shape>
                        </dgm:if>
                        <dgm:else name="Name74"/>
                      </dgm:choose>
                    </dgm:else>
                  </dgm:choose>
                </dgm:else>
              </dgm:choose>
            </dgm:else>
          </dgm:choose>
          <dgm:presOf/>
        </dgm:layoutNode>
      </dgm:forEach>
    </dgm:forEach>
    <dgm:forEach name="Name75" axis="ch" ptType="node" cnt="1">
      <dgm:layoutNode name="Accent1">
        <dgm:alg type="sp"/>
        <dgm:shape xmlns:r="http://schemas.openxmlformats.org/officeDocument/2006/relationships" r:blip="">
          <dgm:adjLst/>
        </dgm:shape>
        <dgm:presOf/>
        <dgm:constrLst/>
        <dgm:forEach name="Name76" ref="accentRepeat"/>
      </dgm:layoutNode>
      <dgm:choose name="Name77">
        <dgm:if name="Name78" axis="ch" ptType="node" func="cnt" op="gte" val="1">
          <dgm:layoutNode name="Child1"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79"/>
      </dgm:choose>
      <dgm:layoutNode name="Parent1"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0" axis="ch" ptType="node" st="2" cnt="1">
      <dgm:layoutNode name="Accent2">
        <dgm:alg type="sp"/>
        <dgm:shape xmlns:r="http://schemas.openxmlformats.org/officeDocument/2006/relationships" r:blip="">
          <dgm:adjLst/>
        </dgm:shape>
        <dgm:presOf/>
        <dgm:constrLst/>
        <dgm:forEach name="Name81" ref="accentRepeat"/>
      </dgm:layoutNode>
      <dgm:choose name="Name82">
        <dgm:if name="Name83" axis="ch" ptType="node" func="cnt" op="gte" val="1">
          <dgm:layoutNode name="Child2"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4"/>
      </dgm:choose>
      <dgm:layoutNode name="Parent2"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85" axis="ch" ptType="node" st="3" cnt="1">
      <dgm:layoutNode name="Accent3">
        <dgm:alg type="sp"/>
        <dgm:shape xmlns:r="http://schemas.openxmlformats.org/officeDocument/2006/relationships" r:blip="">
          <dgm:adjLst/>
        </dgm:shape>
        <dgm:presOf/>
        <dgm:constrLst/>
        <dgm:forEach name="Name86" ref="accentRepeat"/>
      </dgm:layoutNode>
      <dgm:choose name="Name87">
        <dgm:if name="Name88" axis="ch" ptType="node" func="cnt" op="gte" val="1">
          <dgm:layoutNode name="Child3"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89"/>
      </dgm:choose>
      <dgm:layoutNode name="Parent3"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0" axis="ch" ptType="node" st="4" cnt="1">
      <dgm:layoutNode name="Accent4">
        <dgm:alg type="sp"/>
        <dgm:shape xmlns:r="http://schemas.openxmlformats.org/officeDocument/2006/relationships" r:blip="">
          <dgm:adjLst/>
        </dgm:shape>
        <dgm:presOf/>
        <dgm:constrLst/>
        <dgm:forEach name="Name91" ref="accentRepeat"/>
      </dgm:layoutNode>
      <dgm:choose name="Name92">
        <dgm:if name="Name93" axis="ch" ptType="node" func="cnt" op="gte" val="1">
          <dgm:layoutNode name="Child4"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4"/>
      </dgm:choose>
      <dgm:layoutNode name="Parent4"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95" axis="ch" ptType="node" st="5" cnt="1">
      <dgm:layoutNode name="Accent5">
        <dgm:alg type="sp"/>
        <dgm:shape xmlns:r="http://schemas.openxmlformats.org/officeDocument/2006/relationships" r:blip="">
          <dgm:adjLst/>
        </dgm:shape>
        <dgm:presOf/>
        <dgm:constrLst/>
        <dgm:forEach name="Name96" ref="accentRepeat"/>
      </dgm:layoutNode>
      <dgm:choose name="Name97">
        <dgm:if name="Name98" axis="ch" ptType="node" func="cnt" op="gte" val="1">
          <dgm:layoutNode name="Child5"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99"/>
      </dgm:choose>
      <dgm:layoutNode name="Parent5"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0" axis="ch" ptType="node" st="6" cnt="1">
      <dgm:layoutNode name="Accent6">
        <dgm:alg type="sp"/>
        <dgm:shape xmlns:r="http://schemas.openxmlformats.org/officeDocument/2006/relationships" r:blip="">
          <dgm:adjLst/>
        </dgm:shape>
        <dgm:presOf/>
        <dgm:constrLst/>
        <dgm:forEach name="Name101" ref="accentRepeat"/>
      </dgm:layoutNode>
      <dgm:choose name="Name102">
        <dgm:if name="Name103" axis="ch" ptType="node" func="cnt" op="gte" val="1">
          <dgm:layoutNode name="Child6"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4"/>
      </dgm:choose>
      <dgm:layoutNode name="Parent6"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forEach name="Name105" axis="ch" ptType="node" st="7" cnt="1">
      <dgm:layoutNode name="Accent7">
        <dgm:alg type="sp"/>
        <dgm:shape xmlns:r="http://schemas.openxmlformats.org/officeDocument/2006/relationships" r:blip="">
          <dgm:adjLst/>
        </dgm:shape>
        <dgm:presOf/>
        <dgm:constrLst/>
        <dgm:forEach name="Name106" ref="accentRepeat"/>
      </dgm:layoutNode>
      <dgm:choose name="Name107">
        <dgm:if name="Name108" axis="ch" ptType="node" func="cnt" op="gte" val="1">
          <dgm:layoutNode name="Child7" styleLbl="revTx">
            <dgm:varLst>
              <dgm:chMax val="0"/>
              <dgm:chPref val="0"/>
              <dgm:bulletEnabled val="1"/>
            </dgm:varLst>
            <dgm:alg type="tx">
              <dgm:param type="stBulletLvl" val="1"/>
              <dgm:param type="parTxLTRAlign" val="l"/>
              <dgm:param type="txAnchorVertCh" val="mid"/>
            </dgm:alg>
            <dgm:shape xmlns:r="http://schemas.openxmlformats.org/officeDocument/2006/relationships" type="rect" r:blip="">
              <dgm:adjLst/>
            </dgm:shape>
            <dgm:presOf axis="des"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if>
        <dgm:else name="Name109"/>
      </dgm:choose>
      <dgm:layoutNode name="Parent7" styleLbl="revTx">
        <dgm:varLst>
          <dgm:chMax val="1"/>
          <dgm:chPref val="1"/>
          <dgm:bulletEnabled val="1"/>
        </dgm:varLst>
        <dgm:alg type="tx">
          <dgm:param type="shpTxLTRAlignCh" val="ctr"/>
          <dgm:param type="txAnchorVertCh" val="mid"/>
        </dgm:alg>
        <dgm:shape xmlns:r="http://schemas.openxmlformats.org/officeDocument/2006/relationships" type="rect"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forEach>
  </dgm:layoutNode>
</dgm:layoutDef>
</file>

<file path=ppt/diagrams/layout2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3.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25.xml><?xml version="1.0" encoding="utf-8"?>
<dgm:layoutDef xmlns:dgm="http://schemas.openxmlformats.org/drawingml/2006/diagram" xmlns:a="http://schemas.openxmlformats.org/drawingml/2006/main" uniqueId="urn:microsoft.com/office/officeart/2005/8/layout/hList2">
  <dgm:title val=""/>
  <dgm:desc val=""/>
  <dgm:catLst>
    <dgm:cat type="list" pri="6000"/>
    <dgm:cat type="relationship" pri="16000"/>
    <dgm:cat type="picture" pri="29000"/>
    <dgm:cat type="pictureconvert" pri="2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dgm:varLst>
    <dgm:choose name="Name0">
      <dgm:if name="Name1" func="var" arg="dir" op="equ" val="norm">
        <dgm:alg type="lin">
          <dgm:param type="linDir" val="fromL"/>
          <dgm:param type="nodeVertAlign" val="t"/>
        </dgm:alg>
      </dgm:if>
      <dgm:else name="Name2">
        <dgm:alg type="lin">
          <dgm:param type="linDir" val="fromR"/>
          <dgm:param type="nodeVertAlign" val="t"/>
        </dgm:alg>
      </dgm:else>
    </dgm:choose>
    <dgm:shape xmlns:r="http://schemas.openxmlformats.org/officeDocument/2006/relationships" r:blip="">
      <dgm:adjLst/>
    </dgm:shape>
    <dgm:presOf/>
    <dgm:constrLst>
      <dgm:constr type="w" for="ch" forName="compositeNode" refType="w"/>
      <dgm:constr type="h" for="ch" forName="compositeNode" refType="h"/>
      <dgm:constr type="w" for="ch" forName="sibTrans" refType="w" refFor="ch" refForName="compositeNode" op="equ" fact="0.2"/>
      <dgm:constr type="h" for="des" forName="childNode" op="equ"/>
      <dgm:constr type="w" for="des" forName="childNode" op="equ"/>
      <dgm:constr type="w" for="des" forName="parentNode" op="equ"/>
      <dgm:constr type="h" for="des" forName="image" op="equ"/>
      <dgm:constr type="w" for="des" forName="image" op="equ"/>
      <dgm:constr type="primFontSz" for="des" forName="parentNode" op="equ" val="65"/>
      <dgm:constr type="primFontSz" for="des" forName="childNode" op="equ" val="65"/>
    </dgm:constrLst>
    <dgm:ruleLst/>
    <dgm:forEach name="Name3" axis="ch" ptType="node">
      <dgm:layoutNode name="compositeNode">
        <dgm:varLst>
          <dgm:bulletEnabled val="1"/>
        </dgm:varLst>
        <dgm:alg type="composite"/>
        <dgm:presOf/>
        <dgm:choose name="Name4">
          <dgm:if name="Name5" func="var" arg="dir" op="equ" val="norm">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l" for="ch" forName="image"/>
              <dgm:constr type="w" for="ch" forName="childNode" refType="w" fact="0.85"/>
              <dgm:constr type="h" for="ch" forName="childNode" refType="h" fact="0.78"/>
              <dgm:constr type="t" for="ch" forName="childNode" refType="h" refFor="ch" refForName="image" fact="0.66"/>
              <dgm:constr type="l"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l" for="ch" forName="parentNode"/>
              <dgm:constr type="r" for="ch" forName="parentNode" refType="l" refFor="ch" refForName="childNode"/>
              <dgm:constr type="rMarg" for="ch" forName="parentNode" refType="w" refFor="ch" refForName="image" fact="1.25"/>
            </dgm:constrLst>
          </dgm:if>
          <dgm:else name="Name6">
            <dgm:constrLst>
              <dgm:constr type="w" for="ch" forName="image" refType="w"/>
              <dgm:constr type="h" for="ch" forName="image" refType="h"/>
              <dgm:constr type="h" for="ch" forName="image" refType="w" refFor="ch" refForName="image" op="lte"/>
              <dgm:constr type="w" for="ch" forName="image" refType="h" refFor="ch" refForName="image" op="lte"/>
              <dgm:constr type="w" for="ch" forName="image" refType="w" op="lte" fact="0.33"/>
              <dgm:constr type="h" for="ch" forName="image" refType="h" op="lte" fact="0.33"/>
              <dgm:constr type="t" for="ch" forName="image"/>
              <dgm:constr type="r" for="ch" forName="image" refType="w"/>
              <dgm:constr type="w" for="ch" forName="childNode" refType="w" fact="0.85"/>
              <dgm:constr type="h" for="ch" forName="childNode" refType="h" fact="0.78"/>
              <dgm:constr type="t" for="ch" forName="childNode" refType="h" refFor="ch" refForName="image" fact="0.66"/>
              <dgm:constr type="r" for="ch" forName="childNode" refType="w"/>
              <dgm:constr type="rOff" for="ch" forName="childNode" refType="w" refFor="ch" refForName="image" fact="-0.5"/>
              <dgm:constr type="tMarg" for="ch" forName="childNode" refType="w" refFor="ch" refForName="image" fact="1.25"/>
              <dgm:constr type="t" for="ch" forName="parentNode" refType="h" refFor="ch" refForName="image" fact="0.66"/>
              <dgm:constr type="b" for="ch" forName="parentNode" refType="b" refFor="ch" refForName="childNode"/>
              <dgm:constr type="r" for="ch" forName="parentNode" refType="w"/>
              <dgm:constr type="l" for="ch" forName="parentNode" refType="r" refFor="ch" refForName="childNode"/>
              <dgm:constr type="lOff" for="ch" forName="parentNode" refType="rOff" refFor="ch" refForName="childNode"/>
              <dgm:constr type="lMarg" for="ch" forName="parentNode" refType="w" refFor="ch" refForName="image" fact="1.25"/>
            </dgm:constrLst>
          </dgm:else>
        </dgm:choose>
        <dgm:ruleLst>
          <dgm:rule type="w" for="ch" forName="childNode" val="NaN" fact="0.4" max="NaN"/>
          <dgm:rule type="h" for="ch" forName="childNode" val="NaN" fact="0.5" max="NaN"/>
        </dgm:ruleLst>
        <dgm:layoutNode name="image" styleLbl="fgImgPlace1">
          <dgm:alg type="sp"/>
          <dgm:shape xmlns:r="http://schemas.openxmlformats.org/officeDocument/2006/relationships" type="rect" r:blip="" zOrderOff="4" blipPhldr="1">
            <dgm:adjLst/>
          </dgm:shape>
          <dgm:presOf/>
          <dgm:constrLst/>
          <dgm:ruleLst/>
        </dgm:layoutNode>
        <dgm:layoutNode name="childNode" styleLbl="node1">
          <dgm:varLst>
            <dgm:bulletEnabled val="1"/>
          </dgm:varLst>
          <dgm:alg type="tx">
            <dgm:param type="stBulletLvl" val="1"/>
          </dgm:alg>
          <dgm:shape xmlns:r="http://schemas.openxmlformats.org/officeDocument/2006/relationships" type="rect" r:blip="" zOrderOff="2">
            <dgm:adjLst/>
          </dgm:shape>
          <dgm:presOf axis="des" ptType="node"/>
          <dgm:constrLst/>
          <dgm:ruleLst>
            <dgm:rule type="primFontSz" val="5" fact="NaN" max="NaN"/>
          </dgm:ruleLst>
        </dgm:layoutNode>
        <dgm:layoutNode name="parentNode" styleLbl="revTx">
          <dgm:varLst>
            <dgm:chMax val="0"/>
            <dgm:bulletEnabled val="1"/>
          </dgm:varLst>
          <dgm:choose name="Name7">
            <dgm:if name="Name8" func="var" arg="dir" op="equ" val="norm">
              <dgm:alg type="tx">
                <dgm:param type="autoTxRot" val="grav"/>
                <dgm:param type="txAnchorVert" val="t"/>
                <dgm:param type="parTxLTRAlign" val="r"/>
                <dgm:param type="parTxRTLAlign" val="r"/>
              </dgm:alg>
              <dgm:shape xmlns:r="http://schemas.openxmlformats.org/officeDocument/2006/relationships" rot="270" type="rect" r:blip="">
                <dgm:adjLst/>
              </dgm:shape>
              <dgm:presOf axis="self"/>
              <dgm:constrLst>
                <dgm:constr type="lMarg"/>
                <dgm:constr type="bMarg"/>
                <dgm:constr type="tMarg"/>
              </dgm:constrLst>
            </dgm:if>
            <dgm:else name="Name9">
              <dgm:alg type="tx">
                <dgm:param type="autoTxRot" val="grav"/>
                <dgm:param type="parTxLTRAlign" val="l"/>
                <dgm:param type="parTxRTLAlign" val="l"/>
              </dgm:alg>
              <dgm:shape xmlns:r="http://schemas.openxmlformats.org/officeDocument/2006/relationships" rot="90" type="rect" r:blip="">
                <dgm:adjLst/>
              </dgm:shape>
              <dgm:presOf axis="self"/>
              <dgm:constrLst>
                <dgm:constr type="rMarg"/>
                <dgm:constr type="bMarg"/>
                <dgm:constr type="tMarg"/>
              </dgm:constrLst>
            </dgm:else>
          </dgm:choose>
          <dgm:ruleLst>
            <dgm:rule type="primFontSz" val="5" fact="NaN" max="NaN"/>
          </dgm:ruleLst>
        </dgm:layoutNode>
      </dgm:layoutNode>
      <dgm:forEach name="Name10" axis="followSib" ptType="sibTrans" cnt="1">
        <dgm:layoutNode name="sibTrans">
          <dgm:alg type="sp"/>
          <dgm:shape xmlns:r="http://schemas.openxmlformats.org/officeDocument/2006/relationships" r:blip="">
            <dgm:adjLst/>
          </dgm:shape>
          <dgm:presOf axis="self"/>
          <dgm:constrLst/>
          <dgm:ruleLst/>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equation2">
  <dgm:title val=""/>
  <dgm:desc val=""/>
  <dgm:catLst>
    <dgm:cat type="relationship" pri="18000"/>
    <dgm:cat type="process" pri="2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param type="linDir" val="fromL"/>
          <dgm:param type="fallback" val="2D"/>
        </dgm:alg>
      </dgm:if>
      <dgm:else name="Name3">
        <dgm:alg type="lin">
          <dgm:param type="linDir" val="fromR"/>
          <dgm:param type="fallback" val="2D"/>
        </dgm:alg>
      </dgm:else>
    </dgm:choose>
    <dgm:shape xmlns:r="http://schemas.openxmlformats.org/officeDocument/2006/relationships" r:blip="">
      <dgm:adjLst/>
    </dgm:shape>
    <dgm:presOf/>
    <dgm:choose name="Name4">
      <dgm:if name="Name5" axis="ch" ptType="node" func="cnt" op="gte" val="3">
        <dgm:constrLst>
          <dgm:constr type="h" for="des" forName="node" refType="w" fact="0.5"/>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ch" forName="lastNode" op="equ" val="65"/>
          <dgm:constr type="primFontSz" for="des" forName="node" op="equ" val="65"/>
          <dgm:constr type="primFontSz" for="des" forName="sibTrans" val="55"/>
          <dgm:constr type="primFontSz" for="des" forName="sibTrans" refType="primFontSz" refFor="des" refForName="node" op="lte" fact="0.8"/>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if>
      <dgm:else name="Name6">
        <dgm:constrLst>
          <dgm:constr type="h" for="des" forName="node" refType="w"/>
          <dgm:constr type="w" for="ch" forName="lastNode" refType="w"/>
          <dgm:constr type="w" for="des" forName="node" refType="h" refFor="des" refForName="node"/>
          <dgm:constr type="w" for="ch" forName="sibTransLast" refType="h" refFor="des" refForName="node" fact="0.6"/>
          <dgm:constr type="h" for="des" forName="sibTrans" refType="h" refFor="des" refForName="node" op="equ" fact="0.58"/>
          <dgm:constr type="w" for="des" forName="sibTrans" refType="h" refFor="des" refForName="sibTrans" op="equ"/>
          <dgm:constr type="primFontSz" for="des" forName="node" val="65"/>
          <dgm:constr type="primFontSz" for="ch" forName="lastNode" refType="primFontSz" refFor="des" refForName="node" op="equ"/>
          <dgm:constr type="primFontSz" for="des" forName="sibTrans" val="55"/>
          <dgm:constr type="primFontSz" for="des" forName="connectorText" refType="primFontSz" refFor="des" refForName="node" op="lte" fact="0.8"/>
          <dgm:constr type="primFontSz" for="des" forName="connectorText" refType="primFontSz" refFor="des" refForName="sibTrans" op="equ"/>
          <dgm:constr type="h" for="des" forName="spacerT" refType="h" refFor="des" refForName="sibTrans" fact="0.14"/>
          <dgm:constr type="h" for="des" forName="spacerB" refType="h" refFor="des" refForName="sibTrans" fact="0.14"/>
        </dgm:constrLst>
      </dgm:else>
    </dgm:choose>
    <dgm:ruleLst/>
    <dgm:choose name="Name7">
      <dgm:if name="Name8" axis="ch" ptType="node" func="cnt" op="gte" val="1">
        <dgm:layoutNode name="vNodes">
          <dgm:alg type="lin">
            <dgm:param type="linDir" val="fromT"/>
            <dgm:param type="fallback" val="2D"/>
          </dgm:alg>
          <dgm:shape xmlns:r="http://schemas.openxmlformats.org/officeDocument/2006/relationships" r:blip="">
            <dgm:adjLst/>
          </dgm:shape>
          <dgm:presOf/>
          <dgm:constrLst/>
          <dgm:ruleLst/>
          <dgm:forEach name="Name9" axis="ch" ptType="node">
            <dgm:choose name="Name10">
              <dgm:if name="Name11" axis="self" func="revPos" op="neq" val="1">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choose name="Name12">
                  <dgm:if name="Name13" axis="self" ptType="node" func="revPos" op="gt" val="2">
                    <dgm:forEach name="sibTransForEach" axis="followSib" ptType="sibTrans" cnt="1">
                      <dgm:layoutNode name="spacerT">
                        <dgm:alg type="sp"/>
                        <dgm:shape xmlns:r="http://schemas.openxmlformats.org/officeDocument/2006/relationships" r:blip="">
                          <dgm:adjLst/>
                        </dgm:shape>
                        <dgm:presOf axis="self"/>
                        <dgm:constrLst/>
                        <dgm:ruleLst/>
                      </dgm:layoutNode>
                      <dgm:layoutNode name="sibTrans">
                        <dgm:alg type="tx"/>
                        <dgm:shape xmlns:r="http://schemas.openxmlformats.org/officeDocument/2006/relationships" type="mathPlus" r:blip="">
                          <dgm:adjLst/>
                        </dgm:shape>
                        <dgm:presOf axis="self"/>
                        <dgm:constrLst>
                          <dgm:constr type="h" refType="w"/>
                          <dgm:constr type="lMarg"/>
                          <dgm:constr type="rMarg"/>
                          <dgm:constr type="tMarg"/>
                          <dgm:constr type="bMarg"/>
                        </dgm:constrLst>
                        <dgm:ruleLst>
                          <dgm:rule type="primFontSz" val="5" fact="NaN" max="NaN"/>
                        </dgm:ruleLst>
                      </dgm:layoutNode>
                      <dgm:layoutNode name="spacerB">
                        <dgm:alg type="sp"/>
                        <dgm:shape xmlns:r="http://schemas.openxmlformats.org/officeDocument/2006/relationships" r:blip="">
                          <dgm:adjLst/>
                        </dgm:shape>
                        <dgm:presOf axis="self"/>
                        <dgm:constrLst/>
                        <dgm:ruleLst/>
                      </dgm:layoutNode>
                    </dgm:forEach>
                  </dgm:if>
                  <dgm:else name="Name14"/>
                </dgm:choose>
              </dgm:if>
              <dgm:else name="Name15"/>
            </dgm:choose>
          </dgm:forEach>
        </dgm:layoutNode>
        <dgm:choose name="Name16">
          <dgm:if name="Name17" axis="ch" ptType="node" func="cnt" op="gt" val="1">
            <dgm:layoutNode name="sibTransLast">
              <dgm:alg type="conn">
                <dgm:param type="begPts" val="auto"/>
                <dgm:param type="endPts" val="auto"/>
                <dgm:param type="srcNode" val="vNodes"/>
                <dgm:param type="dstNode" val="lastNode"/>
              </dgm:alg>
              <dgm:shape xmlns:r="http://schemas.openxmlformats.org/officeDocument/2006/relationships" type="conn" r:blip="">
                <dgm:adjLst/>
              </dgm:shape>
              <dgm:presOf axis="ch" ptType="sibTrans" st="-1" cnt="1"/>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ch desOrSelf" ptType="sibTrans sibTrans" st="-1 1" cnt="1 0"/>
                <dgm:constrLst>
                  <dgm:constr type="lMarg"/>
                  <dgm:constr type="rMarg"/>
                  <dgm:constr type="tMarg"/>
                  <dgm:constr type="bMarg"/>
                </dgm:constrLst>
                <dgm:ruleLst>
                  <dgm:rule type="primFontSz" val="5" fact="NaN" max="NaN"/>
                </dgm:ruleLst>
              </dgm:layoutNode>
            </dgm:layoutNode>
          </dgm:if>
          <dgm:else name="Name18"/>
        </dgm:choose>
        <dgm:layoutNode name="lastNode">
          <dgm:varLst>
            <dgm:bulletEnabled val="1"/>
          </dgm:varLst>
          <dgm:alg type="tx">
            <dgm:param type="txAnchorVertCh" val="mid"/>
          </dgm:alg>
          <dgm:shape xmlns:r="http://schemas.openxmlformats.org/officeDocument/2006/relationships" type="ellipse" r:blip="">
            <dgm:adjLst/>
          </dgm:shape>
          <dgm:presOf axis="ch desOrSelf" ptType="node node" st="-1 1" cnt="1 0"/>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19"/>
    </dgm:choose>
  </dgm:layoutNode>
</dgm:layoutDef>
</file>

<file path=ppt/diagrams/layout27.xml><?xml version="1.0" encoding="utf-8"?>
<dgm:layoutDef xmlns:dgm="http://schemas.openxmlformats.org/drawingml/2006/diagram" xmlns:a="http://schemas.openxmlformats.org/drawingml/2006/main" uniqueId="urn:microsoft.com/office/officeart/2009/3/layout/DescendingProcess">
  <dgm:title val=""/>
  <dgm:desc val=""/>
  <dgm:catLst>
    <dgm:cat type="process" pri="23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clrData>
  <dgm:layoutNode name="Name0">
    <dgm:varLst>
      <dgm:chMax val="7"/>
      <dgm:chPref val="5"/>
    </dgm:varLst>
    <dgm:alg type="composite">
      <dgm:param type="ar" val="1.1"/>
    </dgm:alg>
    <dgm:shape xmlns:r="http://schemas.openxmlformats.org/officeDocument/2006/relationships" r:blip="">
      <dgm:adjLst/>
    </dgm:shape>
    <dgm:choose name="Name1">
      <dgm:if name="Name2" axis="ch" ptType="node" func="cnt" op="equ" val="1">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Lst>
      </dgm:if>
      <dgm:if name="Name3" axis="ch" ptType="node" func="cnt" op="equ" val="2">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
          <dgm:constr type="b" for="ch" forName="txNode2" refType="h"/>
          <dgm:constr type="r" for="ch" forName="txNode2" refType="w"/>
          <dgm:constr type="h" for="ch" forName="txNode2" refType="h" fact="0.16"/>
        </dgm:constrLst>
      </dgm:if>
      <dgm:if name="Name4" axis="ch" ptType="node" func="cnt" op="equ" val="3">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56"/>
          <dgm:constr type="ctrY" for="ch" forName="txNode2" refType="h" fact="0.3992"/>
          <dgm:constr type="r" for="ch" forName="txNode2" refType="w"/>
          <dgm:constr type="h" for="ch" forName="txNode2" refType="h" fact="0.16"/>
          <dgm:constr type="l" for="ch" forName="txNode3" refType="w" fact="0.5"/>
          <dgm:constr type="b" for="ch" forName="txNode3" refType="h"/>
          <dgm:constr type="r" for="ch" forName="txNode3" refType="w"/>
          <dgm:constr type="h" for="ch" forName="txNode3" refType="h" fact="0.16"/>
          <dgm:constr type="ctrX" for="ch" forName="dotNode2" refType="w" fact="0.4782"/>
          <dgm:constr type="ctrY" for="ch" forName="dotNode2" refType="h" fact="0.3992"/>
          <dgm:constr type="h" for="ch" forName="dotNode2" refType="h" fact="0.0218"/>
          <dgm:constr type="w" for="ch" forName="dotNode2" refType="h" refFor="ch" refForName="dotNode2"/>
        </dgm:constrLst>
      </dgm:if>
      <dgm:if name="Name5" axis="ch" ptType="node" func="cnt" op="equ" val="4">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9"/>
          <dgm:constr type="ctrY" for="ch" forName="txNode2" refType="h" fact="0.3153"/>
          <dgm:constr type="r" for="ch" forName="txNode2" refType="w"/>
          <dgm:constr type="h" for="ch" forName="txNode2" refType="h" fact="0.16"/>
          <dgm:constr type="l" for="ch" forName="txNode3" refType="w" fact="0"/>
          <dgm:constr type="ctrY" for="ch" forName="txNode3" refType="h" fact="0.5004"/>
          <dgm:constr type="r" for="ch" forName="txNode3" refType="w" fact="0.5"/>
          <dgm:constr type="h" for="ch" forName="txNode3" refType="h" fact="0.16"/>
          <dgm:constr type="l" for="ch" forName="txNode4" refType="w" fact="0.5"/>
          <dgm:constr type="b" for="ch" forName="txNode4" refType="h"/>
          <dgm:constr type="r" for="ch" forName="txNode4" refType="w"/>
          <dgm:constr type="h" for="ch" forName="txNode4" refType="h" fact="0.16"/>
          <dgm:constr type="ctrX" for="ch" forName="dotNode2" refType="w" fact="0.39"/>
          <dgm:constr type="ctrY" for="ch" forName="dotNode2" refType="h" fact="0.3153"/>
          <dgm:constr type="h" for="ch" forName="dotNode2" refType="h" fact="0.0218"/>
          <dgm:constr type="w" for="ch" forName="dotNode2" refType="h" refFor="ch" refForName="dotNode2"/>
          <dgm:constr type="ctrX" for="ch" forName="dotNode3" refType="w" fact="0.5626"/>
          <dgm:constr type="ctrY" for="ch" forName="dotNode3" refType="h" fact="0.5004"/>
          <dgm:constr type="h" for="ch" forName="dotNode3" refType="h" fact="0.0218"/>
          <dgm:constr type="w" for="ch" forName="dotNode3" refType="h" refFor="ch" refForName="dotNode3"/>
        </dgm:constrLst>
      </dgm:if>
      <dgm:if name="Name6" axis="ch" ptType="node" func="cnt" op="equ" val="5">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6"/>
          <dgm:constr type="ctrY" for="ch" forName="txNode2" refType="h" fact="0.2885"/>
          <dgm:constr type="r" for="ch" forName="txNode2" refType="w"/>
          <dgm:constr type="h" for="ch" forName="txNode2" refType="h" fact="0.16"/>
          <dgm:constr type="l" for="ch" forName="txNode3" refType="w" fact="0"/>
          <dgm:constr type="ctrY" for="ch" forName="txNode3" refType="h" fact="0.4089"/>
          <dgm:constr type="r" for="ch" forName="txNode3" refType="w" fact="0.43"/>
          <dgm:constr type="h" for="ch" forName="txNode3" refType="h" fact="0.16"/>
          <dgm:constr type="l" for="ch" forName="txNode4" refType="w" fact="0.67"/>
          <dgm:constr type="ctrY" for="ch" forName="txNode4" refType="h" fact="0.5497"/>
          <dgm:constr type="r" for="ch" forName="txNode4" refType="w"/>
          <dgm:constr type="h" for="ch" forName="txNode4" refType="h" fact="0.16"/>
          <dgm:constr type="l" for="ch" forName="txNode5" refType="w" fact="0.5"/>
          <dgm:constr type="b" for="ch" forName="txNode5" refType="h"/>
          <dgm:constr type="r" for="ch" forName="txNode5" refType="w"/>
          <dgm:constr type="h" for="ch" forName="txNode5" refType="h" fact="0.16"/>
          <dgm:constr type="ctrX" for="ch" forName="dotNode2" refType="w" fact="0.3565"/>
          <dgm:constr type="ctrY" for="ch" forName="dotNode2" refType="h" fact="0.2885"/>
          <dgm:constr type="h" for="ch" forName="dotNode2" refType="h" fact="0.0218"/>
          <dgm:constr type="w" for="ch" forName="dotNode2" refType="h" refFor="ch" refForName="dotNode2"/>
          <dgm:constr type="ctrX" for="ch" forName="dotNode3" refType="w" fact="0.4922"/>
          <dgm:constr type="ctrY" for="ch" forName="dotNode3" refType="h" fact="0.4089"/>
          <dgm:constr type="h" for="ch" forName="dotNode3" refType="h" fact="0.0218"/>
          <dgm:constr type="w" for="ch" forName="dotNode3" refType="h" refFor="ch" refForName="dotNode3"/>
          <dgm:constr type="ctrX" for="ch" forName="dotNode4" refType="w" fact="0.5939"/>
          <dgm:constr type="ctrY" for="ch" forName="dotNode4" refType="h" fact="0.5497"/>
          <dgm:constr type="h" for="ch" forName="dotNode4" refType="h" fact="0.0218"/>
          <dgm:constr type="w" for="ch" forName="dotNode4" refType="h" refFor="ch" refForName="dotNode4"/>
        </dgm:constrLst>
      </dgm:if>
      <dgm:if name="Name7" axis="ch" ptType="node" func="cnt" op="equ" val="6">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5"/>
          <dgm:constr type="ctrY" for="ch" forName="txNode2" refType="h" fact="0.2693"/>
          <dgm:constr type="r" for="ch" forName="txNode2" refType="w"/>
          <dgm:constr type="h" for="ch" forName="txNode2" refType="h" fact="0.16"/>
          <dgm:constr type="l" for="ch" forName="txNode3" refType="w" fact="0"/>
          <dgm:constr type="ctrY" for="ch" forName="txNode3" refType="h" fact="0.3638"/>
          <dgm:constr type="r" for="ch" forName="txNode3" refType="w" fact="0.37"/>
          <dgm:constr type="h" for="ch" forName="txNode3" refType="h" fact="0.16"/>
          <dgm:constr type="l" for="ch" forName="txNode4" refType="w" fact="0.63"/>
          <dgm:constr type="ctrY" for="ch" forName="txNode4" refType="h" fact="0.4744"/>
          <dgm:constr type="r" for="ch" forName="txNode4" refType="w"/>
          <dgm:constr type="h" for="ch" forName="txNode4" refType="h" fact="0.16"/>
          <dgm:constr type="l" for="ch" forName="txNode5" refType="w" fact="0"/>
          <dgm:constr type="ctrY" for="ch" forName="txNode5" refType="h" fact="0.5961"/>
          <dgm:constr type="r" for="ch" forName="txNode5" refType="w" fact="0.55"/>
          <dgm:constr type="h" for="ch" forName="txNode5" refType="h" fact="0.16"/>
          <dgm:constr type="l" for="ch" forName="txNode6" refType="w" fact="0.5"/>
          <dgm:constr type="b" for="ch" forName="txNode6" refType="h"/>
          <dgm:constr type="r" for="ch" forName="txNode6" refType="w"/>
          <dgm:constr type="h" for="ch" forName="txNode6"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419"/>
          <dgm:constr type="ctrY" for="ch" forName="dotNode3" refType="h" fact="0.3638"/>
          <dgm:constr type="h" for="ch" forName="dotNode3" refType="h" fact="0.0218"/>
          <dgm:constr type="w" for="ch" forName="dotNode3" refType="h" refFor="ch" refForName="dotNode3"/>
          <dgm:constr type="ctrX" for="ch" forName="dotNode4" refType="w" fact="0.5425"/>
          <dgm:constr type="ctrY" for="ch" forName="dotNode4" refType="h" fact="0.4744"/>
          <dgm:constr type="h" for="ch" forName="dotNode4" refType="h" fact="0.0218"/>
          <dgm:constr type="w" for="ch" forName="dotNode4" refType="h" refFor="ch" refForName="dotNode4"/>
          <dgm:constr type="ctrX" for="ch" forName="dotNode5" refType="w" fact="0.6153"/>
          <dgm:constr type="ctrY" for="ch" forName="dotNode5" refType="h" fact="0.5961"/>
          <dgm:constr type="h" for="ch" forName="dotNode5" refType="h" fact="0.0218"/>
          <dgm:constr type="w" for="ch" forName="dotNode5" refType="h" refFor="ch" refForName="dotNode5"/>
        </dgm:constrLst>
      </dgm:if>
      <dgm:else name="Name8">
        <dgm:constrLst>
          <dgm:constr type="primFontSz" for="ch" ptType="node" op="equ" val="65"/>
          <dgm:constr type="w" for="ch" forName="arrowNode" refType="w" fact="0.75"/>
          <dgm:constr type="h" for="ch" forName="arrowNode" refType="h"/>
          <dgm:constr type="l" for="ch" forName="arrowNode" refType="w" fact="0.07"/>
          <dgm:constr type="t" for="ch" forName="arrowNode"/>
          <dgm:constr type="l" for="ch" forName="txNode1" refType="w" fact="0"/>
          <dgm:constr type="t" for="ch" forName="txNode1" refType="h" fact="0"/>
          <dgm:constr type="r" for="ch" forName="txNode1" refType="w" fact="0.37"/>
          <dgm:constr type="h" for="ch" forName="txNode1" refType="h" fact="0.16"/>
          <dgm:constr type="l" for="ch" forName="txNode2" refType="w" fact="0.44"/>
          <dgm:constr type="ctrY" for="ch" forName="txNode2" refType="h" fact="0.2693"/>
          <dgm:constr type="r" for="ch" forName="txNode2" refType="w"/>
          <dgm:constr type="h" for="ch" forName="txNode2" refType="h" fact="0.16"/>
          <dgm:constr type="l" for="ch" forName="txNode3" refType="w" fact="0"/>
          <dgm:constr type="ctrY" for="ch" forName="txNode3" refType="h" fact="0.3424"/>
          <dgm:constr type="r" for="ch" forName="txNode3" refType="w" fact="0.33"/>
          <dgm:constr type="h" for="ch" forName="txNode3" refType="h" fact="0.16"/>
          <dgm:constr type="l" for="ch" forName="txNode4" refType="w" fact="0.61"/>
          <dgm:constr type="ctrY" for="ch" forName="txNode4" refType="h" fact="0.4276"/>
          <dgm:constr type="r" for="ch" forName="txNode4" refType="w"/>
          <dgm:constr type="h" for="ch" forName="txNode4" refType="h" fact="0.16"/>
          <dgm:constr type="l" for="ch" forName="txNode5" refType="w" fact="0"/>
          <dgm:constr type="ctrY" for="ch" forName="txNode5" refType="h" fact="0.5218"/>
          <dgm:constr type="r" for="ch" forName="txNode5" refType="w" fact="0.5"/>
          <dgm:constr type="h" for="ch" forName="txNode5" refType="h" fact="0.16"/>
          <dgm:constr type="l" for="ch" forName="txNode6" refType="w" fact="0.71"/>
          <dgm:constr type="ctrY" for="ch" forName="txNode6" refType="h" fact="0.6179"/>
          <dgm:constr type="r" for="ch" forName="txNode6" refType="w"/>
          <dgm:constr type="h" for="ch" forName="txNode6" refType="h" fact="0.16"/>
          <dgm:constr type="l" for="ch" forName="txNode7" refType="w" fact="0.5"/>
          <dgm:constr type="b" for="ch" forName="txNode7" refType="h"/>
          <dgm:constr type="r" for="ch" forName="txNode7" refType="w"/>
          <dgm:constr type="h" for="ch" forName="txNode7" refType="h" fact="0.16"/>
          <dgm:constr type="ctrX" for="ch" forName="dotNode2" refType="w" fact="0.33"/>
          <dgm:constr type="ctrY" for="ch" forName="dotNode2" refType="h" fact="0.2693"/>
          <dgm:constr type="h" for="ch" forName="dotNode2" refType="h" fact="0.0218"/>
          <dgm:constr type="w" for="ch" forName="dotNode2" refType="h" refFor="ch" refForName="dotNode2"/>
          <dgm:constr type="ctrX" for="ch" forName="dotNode3" refType="w" fact="0.425"/>
          <dgm:constr type="ctrY" for="ch" forName="dotNode3" refType="h" fact="0.3424"/>
          <dgm:constr type="h" for="ch" forName="dotNode3" refType="h" fact="0.0218"/>
          <dgm:constr type="w" for="ch" forName="dotNode3" refType="h" refFor="ch" refForName="dotNode3"/>
          <dgm:constr type="ctrX" for="ch" forName="dotNode4" refType="w" fact="0.505"/>
          <dgm:constr type="ctrY" for="ch" forName="dotNode4" refType="h" fact="0.4276"/>
          <dgm:constr type="h" for="ch" forName="dotNode4" refType="h" fact="0.0218"/>
          <dgm:constr type="w" for="ch" forName="dotNode4" refType="h" refFor="ch" refForName="dotNode4"/>
          <dgm:constr type="ctrX" for="ch" forName="dotNode5" refType="w" fact="0.5742"/>
          <dgm:constr type="ctrY" for="ch" forName="dotNode5" refType="h" fact="0.5218"/>
          <dgm:constr type="h" for="ch" forName="dotNode5" refType="h" fact="0.0218"/>
          <dgm:constr type="w" for="ch" forName="dotNode5" refType="h" refFor="ch" refForName="dotNode5"/>
          <dgm:constr type="ctrX" for="ch" forName="dotNode6" refType="w" fact="0.63"/>
          <dgm:constr type="ctrY" for="ch" forName="dotNode6" refType="h" fact="0.6179"/>
          <dgm:constr type="h" for="ch" forName="dotNode6" refType="h" fact="0.0218"/>
          <dgm:constr type="w" for="ch" forName="dotNode6" refType="h" refFor="ch" refForName="dotNode6"/>
        </dgm:constrLst>
      </dgm:else>
    </dgm:choose>
    <dgm:forEach name="Name9" axis="self" ptType="parTrans">
      <dgm:forEach name="Name10" axis="self" ptType="sibTrans" st="2">
        <dgm:forEach name="dotRepeat" axis="self">
          <dgm:layoutNode name="dotRepeatNode" styleLbl="fgShp">
            <dgm:alg type="sp"/>
            <dgm:shape xmlns:r="http://schemas.openxmlformats.org/officeDocument/2006/relationships" type="ellipse" r:blip="">
              <dgm:adjLst/>
            </dgm:shape>
            <dgm:presOf axis="self"/>
          </dgm:layoutNode>
        </dgm:forEach>
      </dgm:forEach>
    </dgm:forEach>
    <dgm:choose name="Name11">
      <dgm:if name="Name12" axis="ch" ptType="node" func="cnt" op="gte" val="1">
        <dgm:layoutNode name="arrowNode" styleLbl="node1">
          <dgm:alg type="sp"/>
          <dgm:shape xmlns:r="http://schemas.openxmlformats.org/officeDocument/2006/relationships" rot="73.2729" type="swooshArrow" r:blip="">
            <dgm:adjLst>
              <dgm:adj idx="1" val="0.1631"/>
              <dgm:adj idx="2" val="0.3137"/>
            </dgm:adjLst>
          </dgm:shape>
          <dgm:presOf/>
        </dgm:layoutNode>
      </dgm:if>
      <dgm:else name="Name13"/>
    </dgm:choose>
    <dgm:forEach name="Name14" axis="ch" ptType="node" cnt="1">
      <dgm:layoutNode name="txNode1" styleLbl="revTx">
        <dgm:varLst>
          <dgm:bulletEnabled val="1"/>
        </dgm:varLst>
        <dgm:alg type="tx">
          <dgm:param type="txAnchorVert" val="b"/>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15" axis="ch" ptType="node" st="2" cnt="1">
      <dgm:layoutNode name="txNode2" styleLbl="revTx">
        <dgm:varLst>
          <dgm:bulletEnabled val="1"/>
        </dgm:varLst>
        <dgm:choose name="Name16">
          <dgm:if name="Name17" axis="self" ptType="node" func="revPos" op="equ" val="1">
            <dgm:alg type="tx">
              <dgm:param type="txAnchorVert" val="t"/>
            </dgm:alg>
          </dgm:if>
          <dgm:if name="Name18" axis="self" ptType="node" func="posOdd" op="equ" val="1">
            <dgm:alg type="tx">
              <dgm:param type="parTxLTRAlign" val="r"/>
              <dgm:param type="parTxRTLAlign" val="r"/>
            </dgm:alg>
          </dgm:if>
          <dgm:else name="Name1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0">
        <dgm:if name="Name21" axis="par ch" ptType="all node" func="cnt" op="neq" val="2">
          <dgm:forEach name="Name22" axis="follow" ptType="sibTrans" cnt="1">
            <dgm:layoutNode name="dotNode2">
              <dgm:alg type="sp"/>
              <dgm:shape xmlns:r="http://schemas.openxmlformats.org/officeDocument/2006/relationships" r:blip="">
                <dgm:adjLst/>
              </dgm:shape>
              <dgm:presOf/>
              <dgm:forEach name="Name23" ref="dotRepeat"/>
            </dgm:layoutNode>
          </dgm:forEach>
        </dgm:if>
        <dgm:else name="Name24"/>
      </dgm:choose>
    </dgm:forEach>
    <dgm:forEach name="Name25" axis="ch" ptType="node" st="3" cnt="1">
      <dgm:layoutNode name="txNode3" styleLbl="revTx">
        <dgm:varLst>
          <dgm:bulletEnabled val="1"/>
        </dgm:varLst>
        <dgm:choose name="Name26">
          <dgm:if name="Name27" axis="self" ptType="node" func="revPos" op="equ" val="1">
            <dgm:alg type="tx">
              <dgm:param type="txAnchorVert" val="t"/>
            </dgm:alg>
          </dgm:if>
          <dgm:if name="Name28" axis="self" ptType="node" func="posOdd" op="equ" val="1">
            <dgm:alg type="tx">
              <dgm:param type="parTxLTRAlign" val="r"/>
              <dgm:param type="parTxRTLAlign" val="r"/>
            </dgm:alg>
          </dgm:if>
          <dgm:else name="Name2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30">
        <dgm:if name="Name31" axis="par ch" ptType="all node" func="cnt" op="neq" val="3">
          <dgm:forEach name="Name32" axis="follow" ptType="sibTrans" cnt="1">
            <dgm:layoutNode name="dotNode3">
              <dgm:alg type="sp"/>
              <dgm:shape xmlns:r="http://schemas.openxmlformats.org/officeDocument/2006/relationships" r:blip="">
                <dgm:adjLst/>
              </dgm:shape>
              <dgm:presOf/>
              <dgm:forEach name="Name33" ref="dotRepeat"/>
            </dgm:layoutNode>
          </dgm:forEach>
        </dgm:if>
        <dgm:else name="Name34"/>
      </dgm:choose>
    </dgm:forEach>
    <dgm:forEach name="Name35" axis="ch" ptType="node" st="4" cnt="1">
      <dgm:layoutNode name="txNode4" styleLbl="revTx">
        <dgm:varLst>
          <dgm:bulletEnabled val="1"/>
        </dgm:varLst>
        <dgm:choose name="Name36">
          <dgm:if name="Name37" axis="self" ptType="node" func="revPos" op="equ" val="1">
            <dgm:alg type="tx">
              <dgm:param type="txAnchorVert" val="t"/>
            </dgm:alg>
          </dgm:if>
          <dgm:if name="Name38" axis="self" ptType="node" func="posOdd" op="equ" val="1">
            <dgm:alg type="tx">
              <dgm:param type="parTxLTRAlign" val="r"/>
              <dgm:param type="parTxRTLAlign" val="r"/>
            </dgm:alg>
          </dgm:if>
          <dgm:else name="Name3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40">
        <dgm:if name="Name41" axis="par ch" ptType="all node" func="cnt" op="neq" val="4">
          <dgm:forEach name="Name42" axis="follow" ptType="sibTrans" cnt="1">
            <dgm:layoutNode name="dotNode4">
              <dgm:alg type="sp"/>
              <dgm:shape xmlns:r="http://schemas.openxmlformats.org/officeDocument/2006/relationships" r:blip="">
                <dgm:adjLst/>
              </dgm:shape>
              <dgm:presOf/>
              <dgm:forEach name="Name43" ref="dotRepeat"/>
            </dgm:layoutNode>
          </dgm:forEach>
        </dgm:if>
        <dgm:else name="Name44"/>
      </dgm:choose>
    </dgm:forEach>
    <dgm:forEach name="Name45" axis="ch" ptType="node" st="5" cnt="1">
      <dgm:layoutNode name="txNode5" styleLbl="revTx">
        <dgm:varLst>
          <dgm:bulletEnabled val="1"/>
        </dgm:varLst>
        <dgm:choose name="Name46">
          <dgm:if name="Name47" axis="self" ptType="node" func="revPos" op="equ" val="1">
            <dgm:alg type="tx">
              <dgm:param type="txAnchorVert" val="t"/>
            </dgm:alg>
          </dgm:if>
          <dgm:if name="Name48" axis="self" ptType="node" func="posOdd" op="equ" val="1">
            <dgm:alg type="tx">
              <dgm:param type="parTxLTRAlign" val="r"/>
              <dgm:param type="parTxRTLAlign" val="r"/>
            </dgm:alg>
          </dgm:if>
          <dgm:else name="Name4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50">
        <dgm:if name="Name51" axis="par ch" ptType="all node" func="cnt" op="neq" val="5">
          <dgm:forEach name="Name52" axis="follow" ptType="sibTrans" cnt="1">
            <dgm:layoutNode name="dotNode5">
              <dgm:alg type="sp"/>
              <dgm:shape xmlns:r="http://schemas.openxmlformats.org/officeDocument/2006/relationships" r:blip="">
                <dgm:adjLst/>
              </dgm:shape>
              <dgm:presOf/>
              <dgm:forEach name="Name53" ref="dotRepeat"/>
            </dgm:layoutNode>
          </dgm:forEach>
        </dgm:if>
        <dgm:else name="Name54"/>
      </dgm:choose>
    </dgm:forEach>
    <dgm:forEach name="Name55" axis="ch" ptType="node" st="6" cnt="1">
      <dgm:layoutNode name="txNode6" styleLbl="revTx">
        <dgm:varLst>
          <dgm:bulletEnabled val="1"/>
        </dgm:varLst>
        <dgm:choose name="Name56">
          <dgm:if name="Name57" axis="self" ptType="node" func="revPos" op="equ" val="1">
            <dgm:alg type="tx">
              <dgm:param type="txAnchorVert" val="t"/>
            </dgm:alg>
          </dgm:if>
          <dgm:if name="Name58" axis="self" ptType="node" func="posOdd" op="equ" val="1">
            <dgm:alg type="tx">
              <dgm:param type="parTxLTRAlign" val="r"/>
              <dgm:param type="parTxRTLAlign" val="r"/>
            </dgm:alg>
          </dgm:if>
          <dgm:else name="Name59">
            <dgm:alg type="tx">
              <dgm:param type="parTxLTRAlign" val="l"/>
              <dgm:param type="parTxRTLAlign" val="l"/>
            </dgm:alg>
          </dgm:else>
        </dgm:choose>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60">
        <dgm:if name="Name61" axis="par ch" ptType="all node" func="cnt" op="neq" val="6">
          <dgm:forEach name="Name62" axis="follow" ptType="sibTrans" cnt="1">
            <dgm:layoutNode name="dotNode6">
              <dgm:alg type="sp"/>
              <dgm:shape xmlns:r="http://schemas.openxmlformats.org/officeDocument/2006/relationships" r:blip="">
                <dgm:adjLst/>
              </dgm:shape>
              <dgm:presOf/>
              <dgm:forEach name="Name63" ref="dotRepeat"/>
            </dgm:layoutNode>
          </dgm:forEach>
        </dgm:if>
        <dgm:else name="Name64"/>
      </dgm:choose>
    </dgm:forEach>
    <dgm:forEach name="Name65" axis="ch" ptType="node" st="7" cnt="1">
      <dgm:layoutNode name="txNode7" styleLbl="revTx">
        <dgm:varLst>
          <dgm:bulletEnabled val="1"/>
        </dgm:varLst>
        <dgm:alg type="tx">
          <dgm:param type="txAnchorVert" val="t"/>
        </dgm:alg>
        <dgm:shape xmlns:r="http://schemas.openxmlformats.org/officeDocument/2006/relationships" type="rect" r:blip="" zOrderOff="10">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28.xml><?xml version="1.0" encoding="utf-8"?>
<dgm:layoutDef xmlns:dgm="http://schemas.openxmlformats.org/drawingml/2006/diagram" xmlns:a="http://schemas.openxmlformats.org/drawingml/2006/main" uniqueId="urn:microsoft.com/office/officeart/2005/8/layout/funnel1">
  <dgm:title val=""/>
  <dgm:desc val=""/>
  <dgm:catLst>
    <dgm:cat type="relationship" pri="2000"/>
    <dgm:cat type="process" pri="27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4"/>
      <dgm:resizeHandles val="exact"/>
    </dgm:varLst>
    <dgm:alg type="composite">
      <dgm:param type="ar" val="1.25"/>
    </dgm:alg>
    <dgm:shape xmlns:r="http://schemas.openxmlformats.org/officeDocument/2006/relationships" r:blip="">
      <dgm:adjLst/>
    </dgm:shape>
    <dgm:presOf/>
    <dgm:choose name="Name1">
      <dgm:if name="Name2" axis="ch" ptType="node" func="cnt" op="equ" val="2">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w" for="ch" forName="item1" refType="w" fact="0.35"/>
          <dgm:constr type="h" for="ch" forName="item1" refType="w" fact="0.35"/>
          <dgm:constr type="t" for="ch" forName="item1" refType="h" fact="0.05"/>
          <dgm:constr type="l" for="ch" forName="item1" refType="w" fact="0.125"/>
          <dgm:constr type="primFontSz" for="ch" forName="item1" op="equ" val="65"/>
          <dgm:constr type="w" for="ch" forName="funnel" refType="w" fact="0.7"/>
          <dgm:constr type="h" for="ch" forName="funnel" refType="h" fact="0.7"/>
          <dgm:constr type="t" for="ch" forName="funnel"/>
          <dgm:constr type="l" for="ch" forName="funnel"/>
        </dgm:constrLst>
      </dgm:if>
      <dgm:else name="Name3">
        <dgm:constrLst>
          <dgm:constr type="w" for="ch" forName="ellipse" refType="w" fact="0.645"/>
          <dgm:constr type="h" for="ch" forName="ellipse" refType="h" fact="0.28"/>
          <dgm:constr type="t" for="ch" forName="ellipse" refType="w" fact="0.0275"/>
          <dgm:constr type="l" for="ch" forName="ellipse" refType="w" fact="0.0265"/>
          <dgm:constr type="w" for="ch" forName="arrow1" refType="w" fact="0.125"/>
          <dgm:constr type="h" for="ch" forName="arrow1" refType="h" fact="0.1"/>
          <dgm:constr type="t" for="ch" forName="arrow1" refType="h" fact="0.72"/>
          <dgm:constr type="l" for="ch" forName="arrow1" refType="w" fact="0.2875"/>
          <dgm:constr type="w" for="ch" forName="rectangle" refType="w" fact="0.6"/>
          <dgm:constr type="h" for="ch" forName="rectangle" refType="w" refFor="ch" refForName="rectangle" fact="0.25"/>
          <dgm:constr type="t" for="ch" forName="rectangle" refType="h" fact="0.8"/>
          <dgm:constr type="l" for="ch" forName="rectangle" refType="w" fact="0.05"/>
          <dgm:constr type="primFontSz" for="ch" forName="rectangle" val="65"/>
          <dgm:constr type="w" for="ch" forName="item1" refType="w" fact="0.225"/>
          <dgm:constr type="h" for="ch" forName="item1" refType="w" fact="0.225"/>
          <dgm:constr type="t" for="ch" forName="item1" refType="h" fact="0.336"/>
          <dgm:constr type="l" for="ch" forName="item1" refType="w" fact="0.261"/>
          <dgm:constr type="primFontSz" for="ch" forName="item1" val="65"/>
          <dgm:constr type="w" for="ch" forName="item2" refType="w" fact="0.225"/>
          <dgm:constr type="h" for="ch" forName="item2" refType="w" fact="0.225"/>
          <dgm:constr type="t" for="ch" forName="item2" refType="h" fact="0.125"/>
          <dgm:constr type="l" for="ch" forName="item2" refType="w" fact="0.1"/>
          <dgm:constr type="primFontSz" for="ch" forName="item2" refType="primFontSz" refFor="ch" refForName="item1" op="equ"/>
          <dgm:constr type="w" for="ch" forName="item3" refType="w" fact="0.225"/>
          <dgm:constr type="h" for="ch" forName="item3" refType="w" fact="0.225"/>
          <dgm:constr type="t" for="ch" forName="item3" refType="h" fact="0.057"/>
          <dgm:constr type="l" for="ch" forName="item3" refType="w" fact="0.33"/>
          <dgm:constr type="primFontSz" for="ch" forName="item3" refType="primFontSz" refFor="ch" refForName="item1" op="equ"/>
          <dgm:constr type="w" for="ch" forName="funnel" refType="w" fact="0.7"/>
          <dgm:constr type="h" for="ch" forName="funnel" refType="h" fact="0.7"/>
          <dgm:constr type="t" for="ch" forName="funnel"/>
          <dgm:constr type="l" for="ch" forName="funnel"/>
        </dgm:constrLst>
      </dgm:else>
    </dgm:choose>
    <dgm:ruleLst/>
    <dgm:choose name="Name4">
      <dgm:if name="Name5" axis="ch" ptType="node" func="cnt" op="gte" val="1">
        <dgm:layoutNode name="ellipse" styleLbl="trBgShp">
          <dgm:alg type="sp"/>
          <dgm:shape xmlns:r="http://schemas.openxmlformats.org/officeDocument/2006/relationships" type="ellipse" r:blip="">
            <dgm:adjLst/>
          </dgm:shape>
          <dgm:presOf/>
          <dgm:constrLst/>
          <dgm:ruleLst/>
        </dgm:layoutNode>
        <dgm:layoutNode name="arrow1" styleLbl="fgShp">
          <dgm:alg type="sp"/>
          <dgm:shape xmlns:r="http://schemas.openxmlformats.org/officeDocument/2006/relationships" type="downArrow" r:blip="">
            <dgm:adjLst/>
          </dgm:shape>
          <dgm:presOf/>
          <dgm:constrLst/>
          <dgm:ruleLst/>
        </dgm:layoutNode>
        <dgm:layoutNode name="rectangle" styleLbl="revTx">
          <dgm:varLst>
            <dgm:bulletEnabled val="1"/>
          </dgm:varLst>
          <dgm:alg type="tx">
            <dgm:param type="txAnchorHorzCh" val="ctr"/>
          </dgm:alg>
          <dgm:shape xmlns:r="http://schemas.openxmlformats.org/officeDocument/2006/relationships" type="rect" r:blip="">
            <dgm:adjLst/>
          </dgm:shape>
          <dgm:choose name="Name6">
            <dgm:if name="Name7" axis="ch" ptType="node" func="cnt" op="equ" val="1">
              <dgm:presOf axis="ch desOrSelf" ptType="node node" st="1 1" cnt="1 0"/>
            </dgm:if>
            <dgm:if name="Name8" axis="ch" ptType="node" func="cnt" op="equ" val="2">
              <dgm:presOf axis="ch desOrSelf" ptType="node node" st="2 1" cnt="1 0"/>
            </dgm:if>
            <dgm:if name="Name9" axis="ch" ptType="node" func="cnt" op="equ" val="3">
              <dgm:presOf axis="ch desOrSelf" ptType="node node" st="3 1" cnt="1 0"/>
            </dgm:if>
            <dgm:else name="Name10">
              <dgm:presOf axis="ch desOrSelf" ptType="node node" st="4 1" cnt="1 0"/>
            </dgm:else>
          </dgm:choose>
          <dgm:constrLst/>
          <dgm:ruleLst>
            <dgm:rule type="primFontSz" val="5" fact="NaN" max="NaN"/>
          </dgm:ruleLst>
        </dgm:layoutNode>
        <dgm:forEach name="Name11" axis="ch" ptType="node" st="2" cnt="1">
          <dgm:layoutNode name="item1" styleLbl="node1">
            <dgm:varLst>
              <dgm:bulletEnabled val="1"/>
            </dgm:varLst>
            <dgm:alg type="tx">
              <dgm:param type="txAnchorVertCh" val="mid"/>
            </dgm:alg>
            <dgm:shape xmlns:r="http://schemas.openxmlformats.org/officeDocument/2006/relationships" type="ellipse" r:blip="">
              <dgm:adjLst/>
            </dgm:shape>
            <dgm:choose name="Name12">
              <dgm:if name="Name13" axis="root ch" ptType="all node" func="cnt" op="equ" val="1">
                <dgm:presOf/>
              </dgm:if>
              <dgm:if name="Name14" axis="root ch" ptType="all node" func="cnt" op="equ" val="2">
                <dgm:presOf axis="root ch desOrSelf" ptType="all node node" st="1 1 1" cnt="0 1 0"/>
              </dgm:if>
              <dgm:if name="Name15" axis="root ch" ptType="all node" func="cnt" op="equ" val="3">
                <dgm:presOf axis="root ch desOrSelf" ptType="all node node" st="1 2 1" cnt="0 1 0"/>
              </dgm:if>
              <dgm:else name="Name16">
                <dgm:presOf axis="root ch desOrSelf" ptType="all node node" st="1 3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17" axis="ch" ptType="node" st="3" cnt="1">
          <dgm:layoutNode name="item2" styleLbl="node1">
            <dgm:varLst>
              <dgm:bulletEnabled val="1"/>
            </dgm:varLst>
            <dgm:alg type="tx">
              <dgm:param type="txAnchorVertCh" val="mid"/>
            </dgm:alg>
            <dgm:shape xmlns:r="http://schemas.openxmlformats.org/officeDocument/2006/relationships" type="ellipse" r:blip="">
              <dgm:adjLst/>
            </dgm:shape>
            <dgm:choose name="Name18">
              <dgm:if name="Name19" axis="root ch" ptType="all node" func="cnt" op="equ" val="1">
                <dgm:presOf/>
              </dgm:if>
              <dgm:if name="Name20" axis="root ch" ptType="all node" func="cnt" op="equ" val="2">
                <dgm:presOf/>
              </dgm:if>
              <dgm:if name="Name21" axis="root ch" ptType="all node" func="cnt" op="equ" val="3">
                <dgm:presOf axis="root ch desOrSelf" ptType="all node node" st="1 1 1" cnt="0 1 0"/>
              </dgm:if>
              <dgm:else name="Name22">
                <dgm:presOf axis="root ch desOrSelf" ptType="all node node" st="1 2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forEach name="Name23" axis="ch" ptType="node" st="4" cnt="1">
          <dgm:layoutNode name="item3" styleLbl="node1">
            <dgm:varLst>
              <dgm:bulletEnabled val="1"/>
            </dgm:varLst>
            <dgm:alg type="tx">
              <dgm:param type="txAnchorVertCh" val="mid"/>
            </dgm:alg>
            <dgm:shape xmlns:r="http://schemas.openxmlformats.org/officeDocument/2006/relationships" type="ellipse" r:blip="">
              <dgm:adjLst/>
            </dgm:shape>
            <dgm:choose name="Name24">
              <dgm:if name="Name25" axis="root ch" ptType="all node" func="cnt" op="equ" val="1">
                <dgm:presOf/>
              </dgm:if>
              <dgm:if name="Name26" axis="root ch" ptType="all node" func="cnt" op="equ" val="2">
                <dgm:presOf/>
              </dgm:if>
              <dgm:if name="Name27" axis="root ch" ptType="all node" func="cnt" op="equ" val="3">
                <dgm:presOf/>
              </dgm:if>
              <dgm:else name="Name28">
                <dgm:presOf axis="root ch desOrSelf" ptType="all node node" st="1 1 1" cnt="0 1 0"/>
              </dgm:else>
            </dgm:choose>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dgm:layoutNode name="funnel" styleLbl="trAlignAcc1">
          <dgm:alg type="sp"/>
          <dgm:shape xmlns:r="http://schemas.openxmlformats.org/officeDocument/2006/relationships" type="funnel" r:blip="">
            <dgm:adjLst/>
          </dgm:shape>
          <dgm:presOf/>
          <dgm:constrLst/>
          <dgm:ruleLst/>
        </dgm:layoutNode>
      </dgm:if>
      <dgm:else name="Name29"/>
    </dgm:choose>
  </dgm:layoutNode>
</dgm:layoutDef>
</file>

<file path=ppt/diagrams/layout29.xml><?xml version="1.0" encoding="utf-8"?>
<dgm:layoutDef xmlns:dgm="http://schemas.openxmlformats.org/drawingml/2006/diagram" xmlns:a="http://schemas.openxmlformats.org/drawingml/2006/main" uniqueId="urn:microsoft.com/office/officeart/2011/layout/HexagonRadial">
  <dgm:title val="Hexagon Radial"/>
  <dgm:desc val="Use to show a sequential process that relates to a central idea or theme. Limited to six Level 2 shapes. Works best with small amounts of text. Unused text does not appear, but remains available if you switch layouts."/>
  <dgm:catLst>
    <dgm:cat type="cycle" pri="8500"/>
    <dgm:cat type="officeonline" pri="9000"/>
  </dgm:catLst>
  <dgm:samp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sampData>
  <dgm:styleData>
    <dgm:dataModel>
      <dgm:ptLst>
        <dgm:pt modelId="0" type="doc"/>
        <dgm:pt modelId="10">
          <dgm:prSet phldr="1"/>
        </dgm:pt>
        <dgm:pt modelId="11">
          <dgm:prSet phldr="1"/>
        </dgm:pt>
        <dgm:pt modelId="12">
          <dgm:prSet phldr="1"/>
        </dgm:pt>
        <dgm:pt modelId="13">
          <dgm:prSet phldr="1"/>
        </dgm:pt>
      </dgm:ptLst>
      <dgm:cxnLst>
        <dgm:cxn modelId="40" srcId="0" destId="10" srcOrd="0" destOrd="0"/>
        <dgm:cxn modelId="50" srcId="10" destId="11" srcOrd="0" destOrd="0"/>
        <dgm:cxn modelId="60" srcId="10" destId="12" srcOrd="0" destOrd="0"/>
        <dgm:cxn modelId="70" srcId="10" destId="13" srcOrd="0" destOrd="0"/>
      </dgm:cxnLst>
      <dgm:bg/>
      <dgm:whole/>
    </dgm:dataModel>
  </dgm:styleData>
  <dgm:clrData>
    <dgm:dataModel>
      <dgm:ptLst>
        <dgm:pt modelId="0" type="doc"/>
        <dgm:pt modelId="10">
          <dgm:prSet phldr="1"/>
        </dgm:pt>
        <dgm:pt modelId="11">
          <dgm:prSet phldr="1"/>
        </dgm:pt>
        <dgm:pt modelId="12">
          <dgm:prSet phldr="1"/>
        </dgm:pt>
        <dgm:pt modelId="13">
          <dgm:prSet phldr="1"/>
        </dgm:pt>
        <dgm:pt modelId="14">
          <dgm:prSet phldr="1"/>
        </dgm:pt>
        <dgm:pt modelId="15">
          <dgm:prSet phldr="1"/>
        </dgm:pt>
        <dgm:pt modelId="16">
          <dgm:prSet phldr="1"/>
        </dgm:pt>
      </dgm:ptLst>
      <dgm:cxnLst>
        <dgm:cxn modelId="40" srcId="0" destId="10" srcOrd="0" destOrd="0"/>
        <dgm:cxn modelId="50" srcId="10" destId="11" srcOrd="0" destOrd="0"/>
        <dgm:cxn modelId="60" srcId="10" destId="12" srcOrd="0" destOrd="0"/>
        <dgm:cxn modelId="70" srcId="10" destId="13" srcOrd="0" destOrd="0"/>
        <dgm:cxn modelId="80" srcId="10" destId="14" srcOrd="0" destOrd="0"/>
        <dgm:cxn modelId="90" srcId="10" destId="15" srcOrd="0" destOrd="0"/>
        <dgm:cxn modelId="100" srcId="10" destId="16" srcOrd="0" destOrd="0"/>
      </dgm:cxnLst>
      <dgm:bg/>
      <dgm:whole/>
    </dgm:dataModel>
  </dgm:clrData>
  <dgm:layoutNode name="Name0">
    <dgm:varLst>
      <dgm:chMax val="1"/>
      <dgm:chPref val="1"/>
      <dgm:dir/>
      <dgm:animOne val="branch"/>
      <dgm:animLvl val="lvl"/>
    </dgm:varLst>
    <dgm:shape xmlns:r="http://schemas.openxmlformats.org/officeDocument/2006/relationships" r:blip="">
      <dgm:adjLst/>
    </dgm:shape>
    <dgm:choose name="Name1">
      <dgm:if name="Name2" func="var" arg="dir" op="equ" val="norm">
        <dgm:choose name="Name3">
          <dgm:if name="Name4"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5"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l" for="ch" forName="Accent1" refType="w" fact="0.1685"/>
              <dgm:constr type="t" for="ch" forName="Accent1" refType="h" fact="0.2946"/>
              <dgm:constr type="w" for="ch" forName="Accent1" refType="w" fact="0.462"/>
              <dgm:constr type="h" for="ch" forName="Accent1" refType="h" fact="0.5472"/>
              <dgm:constr type="l" for="ch" forName="Parent" refType="w" fact="0"/>
              <dgm:constr type="t" for="ch" forName="Parent" refType="h" fact="0.2885"/>
              <dgm:constr type="w" for="ch" forName="Parent" refType="w" fact="0.6013"/>
              <dgm:constr type="h" for="ch" forName="Parent" refType="h" fact="0.7115"/>
              <dgm:constr type="l" for="ch" forName="Child1" refType="w" fact="0.5073"/>
              <dgm:constr type="t" for="ch" forName="Child1" refType="h" fact="0"/>
              <dgm:constr type="w" for="ch" forName="Child1" refType="w" fact="0.4927"/>
              <dgm:constr type="h" for="ch" forName="Child1" refType="h" fact="0.5831"/>
            </dgm:constrLst>
          </dgm:if>
          <dgm:if name="Name6"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l" for="ch" forName="Accent2" refType="w" fact="0.6413"/>
              <dgm:constr type="t" for="ch" forName="Accent2" refType="h" fact="0.3477"/>
              <dgm:constr type="w" for="ch" forName="Accent2" refType="w" fact="0.2269"/>
              <dgm:constr type="h" for="ch" forName="Accent2" refType="h" fact="0.2076"/>
              <dgm:constr type="l" for="ch" forName="Accent1" refType="w" fact="0"/>
              <dgm:constr type="t" for="ch" forName="Accent1" refType="h" fact="0"/>
              <dgm:constr type="w" for="ch" forName="Accent1" refType="w" fact="0"/>
              <dgm:constr type="h" for="ch" forName="Accent1" refType="h" fact="0"/>
              <dgm:constr type="l" for="ch" forName="Parent" refType="w" fact="0"/>
              <dgm:constr type="t" for="ch" forName="Parent" refType="h" fact="0.2239"/>
              <dgm:constr type="w" for="ch" forName="Parent" refType="w" fact="0.6013"/>
              <dgm:constr type="h" for="ch" forName="Parent" refType="h" fact="0.5523"/>
              <dgm:constr type="l" for="ch" forName="Child1" refType="w" fact="0.5073"/>
              <dgm:constr type="t" for="ch" forName="Child1" refType="h" fact="0"/>
              <dgm:constr type="w" for="ch" forName="Child1" refType="w" fact="0.4927"/>
              <dgm:constr type="h" for="ch" forName="Child1" refType="h" fact="0.4527"/>
              <dgm:constr type="l" for="ch" forName="Child2" refType="w" fact="0.5073"/>
              <dgm:constr type="t" for="ch" forName="Child2" refType="h" fact="0.5473"/>
              <dgm:constr type="w" for="ch" forName="Child2" refType="w" fact="0.4927"/>
              <dgm:constr type="h" for="ch" forName="Child2" refType="h" fact="0.4527"/>
            </dgm:constrLst>
          </dgm:if>
          <dgm:if name="Name7"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l" for="ch" forName="Accent3" refType="w" fact="0.4573"/>
              <dgm:constr type="t" for="ch" forName="Accent3" refType="h" fact="0.6145"/>
              <dgm:constr type="w" for="ch" forName="Accent3" refType="w" fact="0.2269"/>
              <dgm:constr type="h" for="ch" forName="Accent3" refType="h" fact="0.1623"/>
              <dgm:constr type="l" for="ch" forName="Accent2" refType="w" fact="0.6413"/>
              <dgm:constr type="t" for="ch" forName="Accent2" refType="h" fact="0.2719"/>
              <dgm:constr type="w" for="ch" forName="Accent2" refType="w" fact="0.2269"/>
              <dgm:constr type="h" for="ch" forName="Accent2" refType="h" fact="0.1623"/>
              <dgm:constr type="l" for="ch" forName="Accent1" refType="w" fact="0"/>
              <dgm:constr type="t" for="ch" forName="Accent1" refType="h" fact="0"/>
              <dgm:constr type="w" for="ch" forName="Accent1" refType="w" fact="0"/>
              <dgm:constr type="h" for="ch" forName="Accent1" refType="h" fact="0"/>
              <dgm:constr type="l" for="ch" forName="Child3" refType="w" fact="0.0554"/>
              <dgm:constr type="t" for="ch" forName="Child3" refType="h" fact="0.646"/>
              <dgm:constr type="w" for="ch" forName="Child3" refType="w" fact="0.4927"/>
              <dgm:constr type="h" for="ch" forName="Child3" refType="h" fact="0.354"/>
              <dgm:constr type="l" for="ch" forName="Parent" refType="w" fact="0"/>
              <dgm:constr type="t" for="ch" forName="Parent" refType="h" fact="0.1751"/>
              <dgm:constr type="w" for="ch" forName="Parent" refType="w" fact="0.6013"/>
              <dgm:constr type="h" for="ch" forName="Parent" refType="h" fact="0.4319"/>
              <dgm:constr type="l" for="ch" forName="Child1" refType="w" fact="0.5073"/>
              <dgm:constr type="t" for="ch" forName="Child1" refType="h" fact="0"/>
              <dgm:constr type="w" for="ch" forName="Child1" refType="w" fact="0.4927"/>
              <dgm:constr type="h" for="ch" forName="Child1" refType="h" fact="0.354"/>
              <dgm:constr type="l" for="ch" forName="Child2" refType="w" fact="0.5073"/>
              <dgm:constr type="t" for="ch" forName="Child2" refType="h" fact="0.428"/>
              <dgm:constr type="w" for="ch" forName="Child2" refType="w" fact="0.4927"/>
              <dgm:constr type="h" for="ch" forName="Child2" refType="h" fact="0.354"/>
            </dgm:constrLst>
          </dgm:if>
          <dgm:if name="Name8"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l" for="ch" forName="Accent4" refType="w" fact="0.4573"/>
              <dgm:constr type="t" for="ch" forName="Accent4" refType="h" fact="0.6834"/>
              <dgm:constr type="w" for="ch" forName="Accent4" refType="w" fact="0.2269"/>
              <dgm:constr type="h" for="ch" forName="Accent4" refType="h" fact="0.1333"/>
              <dgm:constr type="l" for="ch" forName="Accent3" refType="w" fact="0.6413"/>
              <dgm:constr type="t" for="ch" forName="Accent3" refType="h" fact="0.4021"/>
              <dgm:constr type="w" for="ch" forName="Accent3" refType="w" fact="0.2269"/>
              <dgm:constr type="h" for="ch" forName="Accent3" refType="h" fact="0.1333"/>
              <dgm:constr type="l" for="ch" forName="Accent2" refType="w" fact="0.3765"/>
              <dgm:constr type="t" for="ch" forName="Accent2" refType="h" fact="0.1529"/>
              <dgm:constr type="w" for="ch" forName="Accent2" refType="w" fact="0.2269"/>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0554"/>
              <dgm:constr type="t" for="ch" forName="Child4" refType="h" fact="0.7093"/>
              <dgm:constr type="w" for="ch" forName="Child4" refType="w" fact="0.4927"/>
              <dgm:constr type="h" for="ch" forName="Child4" refType="h" fact="0.2907"/>
              <dgm:constr type="l" for="ch" forName="Parent" refType="w" fact="0"/>
              <dgm:constr type="t" for="ch" forName="Parent" refType="h" fact="0.3226"/>
              <dgm:constr type="w" for="ch" forName="Parent" refType="w" fact="0.6013"/>
              <dgm:constr type="h" for="ch" forName="Parent" refType="h" fact="0.3547"/>
              <dgm:constr type="l" for="ch" forName="Child2" refType="w" fact="0.5073"/>
              <dgm:constr type="t" for="ch" forName="Child2" refType="h" fact="0.1788"/>
              <dgm:constr type="w" for="ch" forName="Child2" refType="w" fact="0.4927"/>
              <dgm:constr type="h" for="ch" forName="Child2" refType="h" fact="0.2907"/>
              <dgm:constr type="l" for="ch" forName="Child3" refType="w" fact="0.5073"/>
              <dgm:constr type="t" for="ch" forName="Child3" refType="h" fact="0.5303"/>
              <dgm:constr type="w" for="ch" forName="Child3" refType="w" fact="0.4927"/>
              <dgm:constr type="h" for="ch" forName="Child3" refType="h" fact="0.2907"/>
              <dgm:constr type="l" for="ch" forName="Child1" refType="w" fact="0.0554"/>
              <dgm:constr type="t" for="ch" forName="Child1" refType="h" fact="0"/>
              <dgm:constr type="w" for="ch" forName="Child1" refType="w" fact="0.4927"/>
              <dgm:constr type="h" for="ch" forName="Child1" refType="h" fact="0.2907"/>
            </dgm:constrLst>
          </dgm:if>
          <dgm:if name="Name9"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1" refType="w" fact="0.3246"/>
              <dgm:constr type="t" for="ch" forName="Child1" refType="h" fact="0"/>
              <dgm:constr type="w" for="ch" forName="Child1" refType="w" fact="0.3523"/>
              <dgm:constr type="h" for="ch" forName="Child1" refType="h" fact="0.2907"/>
            </dgm:constrLst>
          </dgm:if>
          <dgm:else name="Name10">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l" for="ch" forName="Accent6" refType="w" fact="0.0934"/>
              <dgm:constr type="t" for="ch" forName="Accent6" refType="h" fact="0.4635"/>
              <dgm:constr type="w" for="ch" forName="Accent6" refType="w" fact="0.1622"/>
              <dgm:constr type="h" for="ch" forName="Accent6" refType="h" fact="0.1333"/>
              <dgm:constr type="l" for="ch" forName="Accent5" refType="w" fact="0.2858"/>
              <dgm:constr type="t" for="ch" forName="Accent5" refType="h" fact="0.7126"/>
              <dgm:constr type="w" for="ch" forName="Accent5" refType="w" fact="0.1622"/>
              <dgm:constr type="h" for="ch" forName="Accent5" refType="h" fact="0.1333"/>
              <dgm:constr type="l" for="ch" forName="Accent4" refType="w" fact="0.612"/>
              <dgm:constr type="t" for="ch" forName="Accent4" refType="h" fact="0.6834"/>
              <dgm:constr type="w" for="ch" forName="Accent4" refType="w" fact="0.1622"/>
              <dgm:constr type="h" for="ch" forName="Accent4" refType="h" fact="0.1333"/>
              <dgm:constr type="l" for="ch" forName="Accent3" refType="w" fact="0.7435"/>
              <dgm:constr type="t" for="ch" forName="Accent3" refType="h" fact="0.4021"/>
              <dgm:constr type="w" for="ch" forName="Accent3" refType="w" fact="0.1622"/>
              <dgm:constr type="h" for="ch" forName="Accent3" refType="h" fact="0.1333"/>
              <dgm:constr type="l" for="ch" forName="Accent2" refType="w" fact="0.5542"/>
              <dgm:constr type="t" for="ch" forName="Accent2" refType="h" fact="0.1529"/>
              <dgm:constr type="w" for="ch" forName="Accent2" refType="w" fact="0.1622"/>
              <dgm:constr type="h" for="ch" forName="Accent2" refType="h" fact="0.1333"/>
              <dgm:constr type="l" for="ch" forName="Accent1" refType="w" fact="0"/>
              <dgm:constr type="t" for="ch" forName="Accent1" refType="h" fact="0"/>
              <dgm:constr type="w" for="ch" forName="Accent1" refType="w" fact="0"/>
              <dgm:constr type="h" for="ch" forName="Accent1" refType="h" fact="0"/>
              <dgm:constr type="l" for="ch" forName="Child4" refType="w" fact="0.3246"/>
              <dgm:constr type="t" for="ch" forName="Child4" refType="h" fact="0.7093"/>
              <dgm:constr type="w" for="ch" forName="Child4" refType="w" fact="0.3523"/>
              <dgm:constr type="h" for="ch" forName="Child4" refType="h" fact="0.2907"/>
              <dgm:constr type="l" for="ch" forName="Parent" refType="w" fact="0.285"/>
              <dgm:constr type="t" for="ch" forName="Parent" refType="h" fact="0.3226"/>
              <dgm:constr type="w" for="ch" forName="Parent" refType="w" fact="0.4299"/>
              <dgm:constr type="h" for="ch" forName="Parent" refType="h" fact="0.3547"/>
              <dgm:constr type="l" for="ch" forName="Child2" refType="w" fact="0.6477"/>
              <dgm:constr type="t" for="ch" forName="Child2" refType="h" fact="0.1788"/>
              <dgm:constr type="w" for="ch" forName="Child2" refType="w" fact="0.3523"/>
              <dgm:constr type="h" for="ch" forName="Child2" refType="h" fact="0.2907"/>
              <dgm:constr type="l" for="ch" forName="Child3" refType="w" fact="0.6477"/>
              <dgm:constr type="t" for="ch" forName="Child3" refType="h" fact="0.5303"/>
              <dgm:constr type="w" for="ch" forName="Child3" refType="w" fact="0.3523"/>
              <dgm:constr type="h" for="ch" forName="Child3" refType="h" fact="0.2907"/>
              <dgm:constr type="l" for="ch" forName="Child5" refType="w" fact="0"/>
              <dgm:constr type="t" for="ch" forName="Child5" refType="h" fact="0.5305"/>
              <dgm:constr type="w" for="ch" forName="Child5" refType="w" fact="0.3523"/>
              <dgm:constr type="h" for="ch" forName="Child5" refType="h" fact="0.2907"/>
              <dgm:constr type="l" for="ch" forName="Child6" refType="w" fact="0"/>
              <dgm:constr type="t" for="ch" forName="Child6" refType="h" fact="0.1784"/>
              <dgm:constr type="w" for="ch" forName="Child6" refType="w" fact="0.3523"/>
              <dgm:constr type="h" for="ch" forName="Child6" refType="h" fact="0.2907"/>
              <dgm:constr type="l" for="ch" forName="Child1" refType="w" fact="0.3246"/>
              <dgm:constr type="t" for="ch" forName="Child1" refType="h" fact="0"/>
              <dgm:constr type="w" for="ch" forName="Child1" refType="w" fact="0.3523"/>
              <dgm:constr type="h" for="ch" forName="Child1" refType="h" fact="0.2907"/>
            </dgm:constrLst>
          </dgm:else>
        </dgm:choose>
      </dgm:if>
      <dgm:else name="Name11">
        <dgm:choose name="Name12">
          <dgm:if name="Name13" axis="ch ch" ptType="node node" st="1 1" cnt="1 0" func="cnt" op="equ" val="0">
            <dgm:alg type="composite">
              <dgm:param type="ar" val="1.1561"/>
            </dgm:alg>
            <dgm:constrLst>
              <dgm:constr type="primFontSz" for="des" forName="Parent" val="65"/>
              <dgm:constr type="l" for="ch" forName="Parent" refType="w" fact="0"/>
              <dgm:constr type="t" for="ch" forName="Parent" refType="h" fact="0"/>
              <dgm:constr type="w" for="ch" forName="Parent" refType="w"/>
              <dgm:constr type="h" for="ch" forName="Parent" refType="h"/>
            </dgm:constrLst>
          </dgm:if>
          <dgm:if name="Name14" axis="ch ch" ptType="node node" st="1 1" cnt="1 0" func="cnt" op="lte" val="1">
            <dgm:alg type="composite">
              <dgm:param type="ar" val="1.368"/>
            </dgm:alg>
            <dgm:constrLst>
              <dgm:constr type="primFontSz" for="des" forName="Parent" val="65"/>
              <dgm:constr type="primFontSz" for="des" forName="Child1" val="65"/>
              <dgm:constr type="primFontSz" for="des" forName="Child1" refType="primFontSz" refFor="des" refForName="Parent" op="lte"/>
              <dgm:constr type="r" for="ch" forName="Accent1" refType="w" fact="0.8315"/>
              <dgm:constr type="t" for="ch" forName="Accent1" refType="h" fact="0.2946"/>
              <dgm:constr type="w" for="ch" forName="Accent1" refType="w" fact="0.462"/>
              <dgm:constr type="h" for="ch" forName="Accent1" refType="h" fact="0.5472"/>
              <dgm:constr type="r" for="ch" forName="Parent" refType="w"/>
              <dgm:constr type="t" for="ch" forName="Parent" refType="h" fact="0.2885"/>
              <dgm:constr type="w" for="ch" forName="Parent" refType="w" fact="0.6013"/>
              <dgm:constr type="h" for="ch" forName="Parent" refType="h" fact="0.7115"/>
              <dgm:constr type="r" for="ch" forName="Child1" refType="w" fact="0.4927"/>
              <dgm:constr type="t" for="ch" forName="Child1" refType="h" fact="0"/>
              <dgm:constr type="w" for="ch" forName="Child1" refType="w" fact="0.4927"/>
              <dgm:constr type="h" for="ch" forName="Child1" refType="h" fact="0.5831"/>
            </dgm:constrLst>
          </dgm:if>
          <dgm:if name="Name15" axis="ch ch" ptType="node node" st="1 1" cnt="1 0" func="cnt" op="equ" val="2">
            <dgm:alg type="composite">
              <dgm:param type="ar" val="1.0619"/>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2" refType="primFontSz" refFor="des" refForName="Child1" op="equ"/>
              <dgm:constr type="r" for="ch" forName="Accent2" refType="w" fact="0.3587"/>
              <dgm:constr type="t" for="ch" forName="Accent2" refType="h" fact="0.3477"/>
              <dgm:constr type="w" for="ch" forName="Accent2" refType="w" fact="0.2269"/>
              <dgm:constr type="h" for="ch" forName="Accent2" refType="h" fact="0.2076"/>
              <dgm:constr type="r" for="ch" forName="Accent1" refType="w" fact="0"/>
              <dgm:constr type="t" for="ch" forName="Accent1" refType="h" fact="0"/>
              <dgm:constr type="w" for="ch" forName="Accent1" refType="w" fact="0"/>
              <dgm:constr type="h" for="ch" forName="Accent1" refType="h" fact="0"/>
              <dgm:constr type="r" for="ch" forName="Parent" refType="w"/>
              <dgm:constr type="t" for="ch" forName="Parent" refType="h" fact="0.2239"/>
              <dgm:constr type="w" for="ch" forName="Parent" refType="w" fact="0.6013"/>
              <dgm:constr type="h" for="ch" forName="Parent" refType="h" fact="0.5523"/>
              <dgm:constr type="r" for="ch" forName="Child1" refType="w" fact="0.4927"/>
              <dgm:constr type="t" for="ch" forName="Child1" refType="h" fact="0"/>
              <dgm:constr type="w" for="ch" forName="Child1" refType="w" fact="0.4927"/>
              <dgm:constr type="h" for="ch" forName="Child1" refType="h" fact="0.4527"/>
              <dgm:constr type="r" for="ch" forName="Child2" refType="w" fact="0.5073"/>
              <dgm:constr type="t" for="ch" forName="Child2" refType="h" fact="0.5473"/>
              <dgm:constr type="w" for="ch" forName="Child2" refType="w" fact="0.4927"/>
              <dgm:constr type="h" for="ch" forName="Child2" refType="h" fact="0.4527"/>
            </dgm:constrLst>
          </dgm:if>
          <dgm:if name="Name16" axis="ch ch" ptType="node node" st="1 1" cnt="1 0" func="cnt" op="equ" val="3">
            <dgm:alg type="composite">
              <dgm:param type="ar" val="0.8305"/>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2" refType="primFontSz" refFor="des" refForName="Child1" op="equ"/>
              <dgm:constr type="primFontSz" for="des" forName="Child3" refType="primFontSz" refFor="des" refForName="Child1" op="equ"/>
              <dgm:constr type="r" for="ch" forName="Accent3" refType="w" fact="0.5427"/>
              <dgm:constr type="t" for="ch" forName="Accent3" refType="h" fact="0.6145"/>
              <dgm:constr type="w" for="ch" forName="Accent3" refType="w" fact="0.2269"/>
              <dgm:constr type="h" for="ch" forName="Accent3" refType="h" fact="0.1623"/>
              <dgm:constr type="r" for="ch" forName="Accent2" refType="w" fact="0.3587"/>
              <dgm:constr type="t" for="ch" forName="Accent2" refType="h" fact="0.2719"/>
              <dgm:constr type="w" for="ch" forName="Accent2" refType="w" fact="0.2269"/>
              <dgm:constr type="h" for="ch" forName="Accent2" refType="h" fact="0.1623"/>
              <dgm:constr type="r" for="ch" forName="Accent1" refType="w" fact="0"/>
              <dgm:constr type="t" for="ch" forName="Accent1" refType="h" fact="0"/>
              <dgm:constr type="w" for="ch" forName="Accent1" refType="w" fact="0"/>
              <dgm:constr type="h" for="ch" forName="Accent1" refType="h" fact="0"/>
              <dgm:constr type="r" for="ch" forName="Child3" refType="w" fact="0.9446"/>
              <dgm:constr type="t" for="ch" forName="Child3" refType="h" fact="0.646"/>
              <dgm:constr type="w" for="ch" forName="Child3" refType="w" fact="0.4927"/>
              <dgm:constr type="h" for="ch" forName="Child3" refType="h" fact="0.354"/>
              <dgm:constr type="r" for="ch" forName="Parent" refType="w"/>
              <dgm:constr type="t" for="ch" forName="Parent" refType="h" fact="0.1751"/>
              <dgm:constr type="w" for="ch" forName="Parent" refType="w" fact="0.6013"/>
              <dgm:constr type="h" for="ch" forName="Parent" refType="h" fact="0.4319"/>
              <dgm:constr type="r" for="ch" forName="Child1" refType="w" fact="0.4927"/>
              <dgm:constr type="t" for="ch" forName="Child1" refType="h" fact="0"/>
              <dgm:constr type="w" for="ch" forName="Child1" refType="w" fact="0.4927"/>
              <dgm:constr type="h" for="ch" forName="Child1" refType="h" fact="0.354"/>
              <dgm:constr type="r" for="ch" forName="Child2" refType="w" fact="0.4927"/>
              <dgm:constr type="t" for="ch" forName="Child2" refType="h" fact="0.428"/>
              <dgm:constr type="w" for="ch" forName="Child2" refType="w" fact="0.4927"/>
              <dgm:constr type="h" for="ch" forName="Child2" refType="h" fact="0.354"/>
            </dgm:constrLst>
          </dgm:if>
          <dgm:if name="Name17" axis="ch ch" ptType="node node" st="1 1" cnt="1 0" func="cnt" op="equ" val="4">
            <dgm:alg type="composite">
              <dgm:param type="ar" val="0.682"/>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r" for="ch" forName="Accent4" refType="w" fact="0.5427"/>
              <dgm:constr type="t" for="ch" forName="Accent4" refType="h" fact="0.6834"/>
              <dgm:constr type="w" for="ch" forName="Accent4" refType="w" fact="0.2269"/>
              <dgm:constr type="h" for="ch" forName="Accent4" refType="h" fact="0.1333"/>
              <dgm:constr type="r" for="ch" forName="Accent3" refType="w" fact="0.3587"/>
              <dgm:constr type="t" for="ch" forName="Accent3" refType="h" fact="0.4021"/>
              <dgm:constr type="w" for="ch" forName="Accent3" refType="w" fact="0.2269"/>
              <dgm:constr type="h" for="ch" forName="Accent3" refType="h" fact="0.1333"/>
              <dgm:constr type="r" for="ch" forName="Accent2" refType="w" fact="0.6235"/>
              <dgm:constr type="t" for="ch" forName="Accent2" refType="h" fact="0.1529"/>
              <dgm:constr type="w" for="ch" forName="Accent2" refType="w" fact="0.2269"/>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9446"/>
              <dgm:constr type="t" for="ch" forName="Child4" refType="h" fact="0.7093"/>
              <dgm:constr type="w" for="ch" forName="Child4" refType="w" fact="0.4927"/>
              <dgm:constr type="h" for="ch" forName="Child4" refType="h" fact="0.2907"/>
              <dgm:constr type="r" for="ch" forName="Parent" refType="w"/>
              <dgm:constr type="t" for="ch" forName="Parent" refType="h" fact="0.3226"/>
              <dgm:constr type="w" for="ch" forName="Parent" refType="w" fact="0.6013"/>
              <dgm:constr type="h" for="ch" forName="Parent" refType="h" fact="0.3547"/>
              <dgm:constr type="r" for="ch" forName="Child2" refType="w" fact="0.4927"/>
              <dgm:constr type="t" for="ch" forName="Child2" refType="h" fact="0.1788"/>
              <dgm:constr type="w" for="ch" forName="Child2" refType="w" fact="0.4927"/>
              <dgm:constr type="h" for="ch" forName="Child2" refType="h" fact="0.2907"/>
              <dgm:constr type="r" for="ch" forName="Child3" refType="w" fact="0.4927"/>
              <dgm:constr type="t" for="ch" forName="Child3" refType="h" fact="0.5303"/>
              <dgm:constr type="w" for="ch" forName="Child3" refType="w" fact="0.4927"/>
              <dgm:constr type="h" for="ch" forName="Child3" refType="h" fact="0.2907"/>
              <dgm:constr type="r" for="ch" forName="Child1" refType="w" fact="0.9446"/>
              <dgm:constr type="t" for="ch" forName="Child1" refType="h" fact="0"/>
              <dgm:constr type="w" for="ch" forName="Child1" refType="w" fact="0.4927"/>
              <dgm:constr type="h" for="ch" forName="Child1" refType="h" fact="0.2907"/>
            </dgm:constrLst>
          </dgm:if>
          <dgm:if name="Name18" axis="ch ch" ptType="node node" st="1 1" cnt="1 0" func="cnt" op="equ" val="5">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1" refType="w" fact="0.6754"/>
              <dgm:constr type="t" for="ch" forName="Child1" refType="h" fact="0"/>
              <dgm:constr type="w" for="ch" forName="Child1" refType="w" fact="0.3523"/>
              <dgm:constr type="h" for="ch" forName="Child1" refType="h" fact="0.2907"/>
            </dgm:constrLst>
          </dgm:if>
          <dgm:else name="Name19">
            <dgm:alg type="composite">
              <dgm:param type="ar" val="0.9538"/>
            </dgm:alg>
            <dgm:constrLst>
              <dgm:constr type="primFontSz" for="des" forName="Parent" val="65"/>
              <dgm:constr type="primFontSz" for="des" forName="Child1" val="65"/>
              <dgm:constr type="primFontSz" for="des" forName="Child1" refType="primFontSz" refFor="des" refForName="Parent" op="lte"/>
              <dgm:constr type="primFontSz" for="des" forName="Child2" refType="primFontSz" refFor="des" refForName="Parent" op="lte"/>
              <dgm:constr type="primFontSz" for="des" forName="Child3" refType="primFontSz" refFor="des" refForName="Parent" op="lte"/>
              <dgm:constr type="primFontSz" for="des" forName="Child4" refType="primFontSz" refFor="des" refForName="Parent" op="lte"/>
              <dgm:constr type="primFontSz" for="des" forName="Child5" refType="primFontSz" refFor="des" refForName="Parent" op="lte"/>
              <dgm:constr type="primFontSz" for="des" forName="Child6" refType="primFontSz" refFor="des" refForName="Parent" op="lte"/>
              <dgm:constr type="primFontSz" for="des" forName="Child7" refType="primFontSz" refFor="des" refForName="Parent" op="lte"/>
              <dgm:constr type="primFontSz" for="des" forName="Child2" refType="primFontSz" refFor="des" refForName="Child1" op="equ"/>
              <dgm:constr type="primFontSz" for="des" forName="Child3" refType="primFontSz" refFor="des" refForName="Child1" op="equ"/>
              <dgm:constr type="primFontSz" for="des" forName="Child4" refType="primFontSz" refFor="des" refForName="Child1" op="equ"/>
              <dgm:constr type="primFontSz" for="des" forName="Child5" refType="primFontSz" refFor="des" refForName="Child1" op="equ"/>
              <dgm:constr type="primFontSz" for="des" forName="Child6" refType="primFontSz" refFor="des" refForName="Child1" op="equ"/>
              <dgm:constr type="primFontSz" for="des" forName="Child7" refType="primFontSz" refFor="des" refForName="Child1" op="equ"/>
              <dgm:constr type="primFontSz" for="des" ptType="node" op="equ" val="65"/>
              <dgm:constr type="r" for="ch" forName="Accent6" refType="w" fact="0.9066"/>
              <dgm:constr type="t" for="ch" forName="Accent6" refType="h" fact="0.4635"/>
              <dgm:constr type="w" for="ch" forName="Accent6" refType="w" fact="0.1622"/>
              <dgm:constr type="h" for="ch" forName="Accent6" refType="h" fact="0.1333"/>
              <dgm:constr type="r" for="ch" forName="Accent5" refType="w" fact="0.7142"/>
              <dgm:constr type="t" for="ch" forName="Accent5" refType="h" fact="0.7126"/>
              <dgm:constr type="w" for="ch" forName="Accent5" refType="w" fact="0.1622"/>
              <dgm:constr type="h" for="ch" forName="Accent5" refType="h" fact="0.1333"/>
              <dgm:constr type="r" for="ch" forName="Accent4" refType="w" fact="0.388"/>
              <dgm:constr type="t" for="ch" forName="Accent4" refType="h" fact="0.6834"/>
              <dgm:constr type="w" for="ch" forName="Accent4" refType="w" fact="0.1622"/>
              <dgm:constr type="h" for="ch" forName="Accent4" refType="h" fact="0.1333"/>
              <dgm:constr type="r" for="ch" forName="Accent3" refType="w" fact="0.2565"/>
              <dgm:constr type="t" for="ch" forName="Accent3" refType="h" fact="0.4021"/>
              <dgm:constr type="w" for="ch" forName="Accent3" refType="w" fact="0.1622"/>
              <dgm:constr type="h" for="ch" forName="Accent3" refType="h" fact="0.1333"/>
              <dgm:constr type="r" for="ch" forName="Accent2" refType="w" fact="0.4458"/>
              <dgm:constr type="t" for="ch" forName="Accent2" refType="h" fact="0.1529"/>
              <dgm:constr type="w" for="ch" forName="Accent2" refType="w" fact="0.1622"/>
              <dgm:constr type="h" for="ch" forName="Accent2" refType="h" fact="0.1333"/>
              <dgm:constr type="r" for="ch" forName="Accent1" refType="w" fact="0"/>
              <dgm:constr type="t" for="ch" forName="Accent1" refType="h" fact="0"/>
              <dgm:constr type="w" for="ch" forName="Accent1" refType="w" fact="0"/>
              <dgm:constr type="h" for="ch" forName="Accent1" refType="h" fact="0"/>
              <dgm:constr type="r" for="ch" forName="Child4" refType="w" fact="0.6754"/>
              <dgm:constr type="t" for="ch" forName="Child4" refType="h" fact="0.7093"/>
              <dgm:constr type="w" for="ch" forName="Child4" refType="w" fact="0.3523"/>
              <dgm:constr type="h" for="ch" forName="Child4" refType="h" fact="0.2907"/>
              <dgm:constr type="r" for="ch" forName="Parent" refType="w" fact="0.715"/>
              <dgm:constr type="t" for="ch" forName="Parent" refType="h" fact="0.3226"/>
              <dgm:constr type="w" for="ch" forName="Parent" refType="w" fact="0.4299"/>
              <dgm:constr type="h" for="ch" forName="Parent" refType="h" fact="0.3547"/>
              <dgm:constr type="r" for="ch" forName="Child2" refType="w" fact="0.3523"/>
              <dgm:constr type="t" for="ch" forName="Child2" refType="h" fact="0.1788"/>
              <dgm:constr type="w" for="ch" forName="Child2" refType="w" fact="0.3523"/>
              <dgm:constr type="h" for="ch" forName="Child2" refType="h" fact="0.2907"/>
              <dgm:constr type="r" for="ch" forName="Child3" refType="w" fact="0.3523"/>
              <dgm:constr type="t" for="ch" forName="Child3" refType="h" fact="0.5303"/>
              <dgm:constr type="w" for="ch" forName="Child3" refType="w" fact="0.3523"/>
              <dgm:constr type="h" for="ch" forName="Child3" refType="h" fact="0.2907"/>
              <dgm:constr type="r" for="ch" forName="Child5" refType="w"/>
              <dgm:constr type="t" for="ch" forName="Child5" refType="h" fact="0.5305"/>
              <dgm:constr type="w" for="ch" forName="Child5" refType="w" fact="0.3523"/>
              <dgm:constr type="h" for="ch" forName="Child5" refType="h" fact="0.2907"/>
              <dgm:constr type="r" for="ch" forName="Child6" refType="w"/>
              <dgm:constr type="t" for="ch" forName="Child6" refType="h" fact="0.1784"/>
              <dgm:constr type="w" for="ch" forName="Child6" refType="w" fact="0.3523"/>
              <dgm:constr type="h" for="ch" forName="Child6" refType="h" fact="0.2907"/>
              <dgm:constr type="r" for="ch" forName="Child1" refType="w" fact="0.6754"/>
              <dgm:constr type="t" for="ch" forName="Child1" refType="h" fact="0"/>
              <dgm:constr type="w" for="ch" forName="Child1" refType="w" fact="0.3523"/>
              <dgm:constr type="h" for="ch" forName="Child1" refType="h" fact="0.2907"/>
            </dgm:constrLst>
          </dgm:else>
        </dgm:choose>
      </dgm:else>
    </dgm:choose>
    <dgm:forEach name="wrapper" axis="self" ptType="parTrans">
      <dgm:forEach name="accentRepeat" axis="self">
        <dgm:layoutNode name="Accent" styleLbl="bgShp">
          <dgm:alg type="sp"/>
          <dgm:shape xmlns:r="http://schemas.openxmlformats.org/officeDocument/2006/relationships" type="hexagon" r:blip="" zOrderOff="-2">
            <dgm:adjLst>
              <dgm:adj idx="1" val="0.289"/>
              <dgm:adj idx="2" val="1.1547"/>
            </dgm:adjLst>
          </dgm:shape>
          <dgm:presOf/>
        </dgm:layoutNode>
      </dgm:forEach>
    </dgm:forEach>
    <dgm:forEach name="Name20" axis="ch" ptType="node" cnt="1">
      <dgm:layoutNode name="Parent" styleLbl="node0">
        <dgm:varLst>
          <dgm:chMax val="6"/>
          <dgm:chPref val="6"/>
        </dgm:varLst>
        <dgm:alg type="tx"/>
        <dgm:shape xmlns:r="http://schemas.openxmlformats.org/officeDocument/2006/relationships" type="hexagon" r:blip="">
          <dgm:adjLst>
            <dgm:adj idx="1" val="0.2857"/>
            <dgm:adj idx="2" val="1.1547"/>
          </dgm:adjLst>
        </dgm:shape>
        <dgm:presOf axis="self"/>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1" axis="ch ch" ptType="node node" st="1 1" cnt="1 1">
      <dgm:layoutNode name="Accent1">
        <dgm:alg type="sp"/>
        <dgm:shape xmlns:r="http://schemas.openxmlformats.org/officeDocument/2006/relationships" r:blip="" zOrderOff="-2">
          <dgm:adjLst/>
        </dgm:shape>
        <dgm:presOf/>
        <dgm:constrLst/>
        <dgm:forEach name="Name22" ref="accentRepeat"/>
      </dgm:layoutNode>
      <dgm:layoutNode name="Child1"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3" axis="ch ch" ptType="node node" st="1 2" cnt="1 1">
      <dgm:layoutNode name="Accent2">
        <dgm:alg type="sp"/>
        <dgm:shape xmlns:r="http://schemas.openxmlformats.org/officeDocument/2006/relationships" r:blip="" zOrderOff="-2">
          <dgm:adjLst/>
        </dgm:shape>
        <dgm:presOf/>
        <dgm:constrLst/>
        <dgm:forEach name="Name24" ref="accentRepeat"/>
      </dgm:layoutNode>
      <dgm:layoutNode name="Child2"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5" axis="ch ch" ptType="node node" st="1 3" cnt="1 1">
      <dgm:layoutNode name="Accent3">
        <dgm:alg type="sp"/>
        <dgm:shape xmlns:r="http://schemas.openxmlformats.org/officeDocument/2006/relationships" r:blip="" zOrderOff="-2">
          <dgm:adjLst/>
        </dgm:shape>
        <dgm:presOf/>
        <dgm:constrLst/>
        <dgm:forEach name="Name26" ref="accentRepeat"/>
      </dgm:layoutNode>
      <dgm:layoutNode name="Child3"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7" axis="ch ch" ptType="node node" st="1 4" cnt="1 1">
      <dgm:layoutNode name="Accent4">
        <dgm:alg type="sp"/>
        <dgm:shape xmlns:r="http://schemas.openxmlformats.org/officeDocument/2006/relationships" r:blip="">
          <dgm:adjLst/>
        </dgm:shape>
        <dgm:presOf/>
        <dgm:constrLst/>
        <dgm:forEach name="Name28" ref="accentRepeat"/>
      </dgm:layoutNode>
      <dgm:layoutNode name="Child4"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29" axis="ch ch" ptType="node node" st="1 5" cnt="1 1">
      <dgm:layoutNode name="Accent5">
        <dgm:alg type="sp"/>
        <dgm:shape xmlns:r="http://schemas.openxmlformats.org/officeDocument/2006/relationships" r:blip="">
          <dgm:adjLst/>
        </dgm:shape>
        <dgm:presOf/>
        <dgm:constrLst/>
        <dgm:forEach name="Name30" ref="accentRepeat"/>
      </dgm:layoutNode>
      <dgm:layoutNode name="Child5"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forEach name="Name31" axis="ch ch" ptType="node node" st="1 6" cnt="1 1">
      <dgm:layoutNode name="Accent6">
        <dgm:alg type="sp"/>
        <dgm:shape xmlns:r="http://schemas.openxmlformats.org/officeDocument/2006/relationships" r:blip="">
          <dgm:adjLst/>
        </dgm:shape>
        <dgm:presOf/>
        <dgm:constrLst/>
        <dgm:forEach name="Name32" ref="accentRepeat"/>
      </dgm:layoutNode>
      <dgm:layoutNode name="Child6" styleLbl="node1">
        <dgm:varLst>
          <dgm:chMax val="0"/>
          <dgm:chPref val="0"/>
          <dgm:bulletEnabled val="1"/>
        </dgm:varLst>
        <dgm:alg type="tx">
          <dgm:param type="shpTxLTRAlignCh" val="ctr"/>
          <dgm:param type="txAnchorVertCh" val="mid"/>
        </dgm:alg>
        <dgm:shape xmlns:r="http://schemas.openxmlformats.org/officeDocument/2006/relationships" type="hexagon" r:blip="">
          <dgm:adjLst>
            <dgm:adj idx="1" val="0.2857"/>
            <dgm:adj idx="2" val="1.1547"/>
          </dgm:adjLst>
        </dgm:shape>
        <dgm:presOf axis="desOr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3">
  <dgm:title val=""/>
  <dgm:desc val=""/>
  <dgm:catLst>
    <dgm:cat type="process" pri="6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chOrder="t">
    <dgm:varLst>
      <dgm:dir/>
      <dgm:animLvl val="lvl"/>
      <dgm:resizeHandles val="exact"/>
    </dgm:varLst>
    <dgm:alg type="composite"/>
    <dgm:shape xmlns:r="http://schemas.openxmlformats.org/officeDocument/2006/relationships" r:blip="">
      <dgm:adjLst/>
    </dgm:shape>
    <dgm:presOf/>
    <dgm:constrLst>
      <dgm:constr type="w" for="ch" forName="dummy" refType="w"/>
      <dgm:constr type="h" for="ch" forName="dummy" refType="h"/>
      <dgm:constr type="h" for="ch" forName="dummy" refType="w" refFor="ch" refForName="dummy" op="lte" fact="0.4"/>
      <dgm:constr type="ctrX" for="ch" forName="dummy" refType="w" fact="0.5"/>
      <dgm:constr type="ctrY" for="ch" forName="dummy" refType="h" fact="0.5"/>
      <dgm:constr type="w" for="ch" forName="linH" refType="w"/>
      <dgm:constr type="h" for="ch" forName="linH" refType="h"/>
      <dgm:constr type="ctrX" for="ch" forName="linH" refType="w" fact="0.5"/>
      <dgm:constr type="ctrY" for="ch" forName="linH" refType="h" fact="0.5"/>
      <dgm:constr type="userP" for="ch" forName="linH" refType="h" refFor="ch" refForName="dummy" fact="0.25"/>
      <dgm:constr type="userT" for="des" forName="parTx" refType="w" refFor="ch" refForName="dummy" fact="0.2"/>
    </dgm:constrLst>
    <dgm:ruleLst/>
    <dgm:layoutNode name="dummy">
      <dgm:alg type="sp"/>
      <dgm:shape xmlns:r="http://schemas.openxmlformats.org/officeDocument/2006/relationships" r:blip="">
        <dgm:adjLst/>
      </dgm:shape>
      <dgm:presOf/>
      <dgm:constrLst/>
      <dgm:ruleLst/>
    </dgm:layoutNode>
    <dgm:layoutNode name="linH">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primFontSz" for="des" forName="parTx" val="65"/>
        <dgm:constr type="primFontSz" for="des" forName="desTx" refType="primFontSz" refFor="des" refForName="parTx" op="equ"/>
        <dgm:constr type="h" for="des" forName="parTx" refType="primFontSz" refFor="des" refForName="parTx"/>
        <dgm:constr type="h" for="des" forName="desTx" refType="primFontSz" refFor="des" refForName="parTx" fact="0.5"/>
        <dgm:constr type="h" for="des" forName="parTx" op="equ"/>
        <dgm:constr type="h" for="des" forName="desTx" op="equ"/>
        <dgm:constr type="h" for="ch" forName="backgroundArrow" refType="primFontSz" refFor="des" refForName="parTx" fact="2"/>
        <dgm:constr type="h" for="ch" forName="backgroundArrow" refType="h" refFor="des" refForName="parTx" op="lte" fact="2"/>
        <dgm:constr type="h" for="ch" forName="backgroundArrow" refType="h" refFor="des" refForName="parTx" op="gte" fact="2"/>
        <dgm:constr type="h" for="des" forName="spVertical1" refType="primFontSz" refFor="des" refForName="parTx" fact="0.5"/>
        <dgm:constr type="h" for="des" forName="spVertical1" refType="h" refFor="des" refForName="parTx" op="lte" fact="0.5"/>
        <dgm:constr type="h" for="des" forName="spVertical1" refType="h" refFor="des" refForName="parTx" op="gte" fact="0.5"/>
        <dgm:constr type="h" for="des" forName="spVertical2" refType="primFontSz" refFor="des" refForName="parTx" fact="0.5"/>
        <dgm:constr type="h" for="des" forName="spVertical2" refType="h" refFor="des" refForName="parTx" op="lte" fact="0.5"/>
        <dgm:constr type="h" for="des" forName="spVertical2" refType="h" refFor="des" refForName="parTx" op="gte" fact="0.5"/>
        <dgm:constr type="h" for="des" forName="spVertical3" refType="primFontSz" refFor="des" refForName="parTx" fact="-0.4"/>
        <dgm:constr type="h" for="des" forName="spVertical3" refType="h" refFor="des" refForName="parTx" op="lte" fact="-0.4"/>
        <dgm:constr type="h" for="des" forName="spVertical3" refType="h" refFor="des" refForName="parTx" op="gte" fact="-0.4"/>
        <dgm:constr type="w" for="ch" forName="backgroundArrow" refType="w"/>
        <dgm:constr type="w" for="ch" forName="negArrow" refType="w" fact="-1"/>
        <dgm:constr type="w" for="ch" forName="linV" refType="w"/>
        <dgm:constr type="w" for="ch" forName="space" refType="w" refFor="ch" refForName="linV" fact="0.2"/>
        <dgm:constr type="w" for="ch" forName="padding1" refType="w" fact="0.08"/>
        <dgm:constr type="userP"/>
        <dgm:constr type="w" for="ch" forName="padding2" refType="userP"/>
      </dgm:constrLst>
      <dgm:ruleLst>
        <dgm:rule type="w" for="ch" forName="linV" val="0" fact="NaN" max="NaN"/>
        <dgm:rule type="primFontSz" for="des" forName="parTx" val="5" fact="NaN" max="NaN"/>
      </dgm:ruleLst>
      <dgm:layoutNode name="padding1">
        <dgm:alg type="sp"/>
        <dgm:shape xmlns:r="http://schemas.openxmlformats.org/officeDocument/2006/relationships" r:blip="">
          <dgm:adjLst/>
        </dgm:shape>
        <dgm:presOf/>
        <dgm:constrLst/>
        <dgm:ruleLst/>
      </dgm:layoutNode>
      <dgm:forEach name="Name4" axis="ch" ptType="node">
        <dgm:layoutNode name="linV">
          <dgm:alg type="lin">
            <dgm:param type="linDir" val="fromT"/>
          </dgm:alg>
          <dgm:shape xmlns:r="http://schemas.openxmlformats.org/officeDocument/2006/relationships" r:blip="">
            <dgm:adjLst/>
          </dgm:shape>
          <dgm:presOf/>
          <dgm:constrLst>
            <dgm:constr type="w" for="ch" forName="spVertical1" refType="w"/>
            <dgm:constr type="w" for="ch" forName="parTx" refType="w"/>
            <dgm:constr type="w" for="ch" forName="spVertical2" refType="w"/>
            <dgm:constr type="w" for="ch" forName="spVertical3" refType="w"/>
            <dgm:constr type="w" for="ch" forName="desTx" refType="w"/>
          </dgm:constrLst>
          <dgm:ruleLst/>
          <dgm:layoutNode name="spVertical1">
            <dgm:alg type="sp"/>
            <dgm:shape xmlns:r="http://schemas.openxmlformats.org/officeDocument/2006/relationships" r:blip="">
              <dgm:adjLst/>
            </dgm:shape>
            <dgm:presOf/>
            <dgm:constrLst/>
            <dgm:ruleLst/>
          </dgm:layoutNode>
          <dgm:layoutNode name="parTx" styleLbl="revTx">
            <dgm:varLst>
              <dgm:chMax val="0"/>
              <dgm:chPref val="0"/>
              <dgm:bulletEnabled val="1"/>
            </dgm:varLst>
            <dgm:choose name="Name5">
              <dgm:if name="Name6" axis="root des" ptType="all node" func="maxDepth" op="gt" val="1">
                <dgm:alg type="tx">
                  <dgm:param type="parTxLTRAlign" val="l"/>
                  <dgm:param type="parTxRTLAlign" val="r"/>
                </dgm:alg>
              </dgm:if>
              <dgm:else name="Name7">
                <dgm:alg type="tx">
                  <dgm:param type="parTxLTRAlign" val="ctr"/>
                  <dgm:param type="parTxRTLAlign" val="ctr"/>
                </dgm:alg>
              </dgm:else>
            </dgm:choose>
            <dgm:shape xmlns:r="http://schemas.openxmlformats.org/officeDocument/2006/relationships" type="rect" r:blip="">
              <dgm:adjLst/>
            </dgm:shape>
            <dgm:presOf axis="self" ptType="node"/>
            <dgm:choose name="Name8">
              <dgm:if name="Name9" func="var" arg="dir" op="equ" val="norm">
                <dgm:constrLst>
                  <dgm:constr type="userT"/>
                  <dgm:constr type="h" refType="userT" op="lte"/>
                  <dgm:constr type="tMarg" refType="primFontSz" fact="0.8"/>
                  <dgm:constr type="bMarg" refType="tMarg"/>
                  <dgm:constr type="lMarg"/>
                  <dgm:constr type="rMarg"/>
                </dgm:constrLst>
              </dgm:if>
              <dgm:else name="Name10">
                <dgm:constrLst>
                  <dgm:constr type="userT"/>
                  <dgm:constr type="h" refType="userT" op="lte"/>
                  <dgm:constr type="tMarg" refType="primFontSz" fact="0.8"/>
                  <dgm:constr type="bMarg" refType="tMarg"/>
                  <dgm:constr type="lMarg"/>
                  <dgm:constr type="rMarg"/>
                </dgm:constrLst>
              </dgm:else>
            </dgm:choose>
            <dgm:ruleLst>
              <dgm:rule type="h" val="INF" fact="NaN" max="NaN"/>
            </dgm:ruleLst>
          </dgm:layoutNode>
          <dgm:layoutNode name="spVertical2">
            <dgm:alg type="sp"/>
            <dgm:shape xmlns:r="http://schemas.openxmlformats.org/officeDocument/2006/relationships" r:blip="">
              <dgm:adjLst/>
            </dgm:shape>
            <dgm:presOf/>
            <dgm:constrLst/>
            <dgm:ruleLst/>
          </dgm:layoutNode>
          <dgm:layoutNode name="spVertical3">
            <dgm:alg type="sp"/>
            <dgm:shape xmlns:r="http://schemas.openxmlformats.org/officeDocument/2006/relationships" r:blip="">
              <dgm:adjLst/>
            </dgm:shape>
            <dgm:presOf/>
            <dgm:constrLst/>
            <dgm:ruleLst/>
          </dgm:layoutNode>
          <dgm:choose name="Name11">
            <dgm:if name="Name12" axis="ch" ptType="node" func="cnt" op="gte" val="1">
              <dgm:layoutNode name="desTx" styleLbl="revTx">
                <dgm:varLst>
                  <dgm:bulletEnabled val="1"/>
                </dgm:varLst>
                <dgm:alg type="tx">
                  <dgm:param type="stBulletLvl" val="1"/>
                </dgm:alg>
                <dgm:shape xmlns:r="http://schemas.openxmlformats.org/officeDocument/2006/relationships" type="rect" r:blip="">
                  <dgm:adjLst/>
                </dgm:shape>
                <dgm:presOf axis="des" ptType="node"/>
                <dgm:constrLst>
                  <dgm:constr type="tMarg"/>
                  <dgm:constr type="bMarg"/>
                  <dgm:constr type="rMarg"/>
                  <dgm:constr type="lMarg"/>
                </dgm:constrLst>
                <dgm:ruleLst>
                  <dgm:rule type="h" val="INF" fact="NaN" max="NaN"/>
                </dgm:ruleLst>
              </dgm:layoutNode>
            </dgm:if>
            <dgm:else name="Name13"/>
          </dgm:choose>
        </dgm:layoutNode>
        <dgm:forEach name="Name14" axis="followSib" ptType="sibTrans" cnt="1">
          <dgm:layoutNode name="space">
            <dgm:alg type="sp"/>
            <dgm:shape xmlns:r="http://schemas.openxmlformats.org/officeDocument/2006/relationships" r:blip="">
              <dgm:adjLst/>
            </dgm:shape>
            <dgm:presOf/>
            <dgm:constrLst/>
            <dgm:ruleLst/>
          </dgm:layoutNode>
        </dgm:forEach>
      </dgm:forEach>
      <dgm:layoutNode name="padding2">
        <dgm:alg type="sp"/>
        <dgm:shape xmlns:r="http://schemas.openxmlformats.org/officeDocument/2006/relationships" r:blip="">
          <dgm:adjLst/>
        </dgm:shape>
        <dgm:presOf/>
        <dgm:constrLst/>
        <dgm:ruleLst/>
      </dgm:layoutNode>
      <dgm:layoutNode name="negArrow">
        <dgm:alg type="sp"/>
        <dgm:shape xmlns:r="http://schemas.openxmlformats.org/officeDocument/2006/relationships" r:blip="">
          <dgm:adjLst/>
        </dgm:shape>
        <dgm:presOf/>
        <dgm:constrLst/>
        <dgm:ruleLst/>
      </dgm:layoutNode>
      <dgm:layoutNode name="backgroundArrow" styleLbl="node1">
        <dgm:alg type="sp"/>
        <dgm:choose name="Name15">
          <dgm:if name="Name16" func="var" arg="dir" op="equ" val="norm">
            <dgm:shape xmlns:r="http://schemas.openxmlformats.org/officeDocument/2006/relationships" type="rightArrow" r:blip="">
              <dgm:adjLst/>
            </dgm:shape>
          </dgm:if>
          <dgm:else name="Name17">
            <dgm:shape xmlns:r="http://schemas.openxmlformats.org/officeDocument/2006/relationships" type="leftArrow" r:blip="">
              <dgm:adjLst/>
            </dgm:shape>
          </dgm:else>
        </dgm:choose>
        <dgm:presOf/>
        <dgm:constrLst/>
        <dgm:ruleLst/>
      </dgm:layoutNode>
    </dgm:layoutNode>
  </dgm:layoutNode>
</dgm:layoutDef>
</file>

<file path=ppt/diagrams/layout30.xml><?xml version="1.0" encoding="utf-8"?>
<dgm:layoutDef xmlns:dgm="http://schemas.openxmlformats.org/drawingml/2006/diagram" xmlns:a="http://schemas.openxmlformats.org/drawingml/2006/main" uniqueId="urn:microsoft.com/office/officeart/2009/3/layout/OpposingIdeas">
  <dgm:title val=""/>
  <dgm:desc val=""/>
  <dgm:catLst>
    <dgm:cat type="relationship" pri="3400"/>
  </dgm:catLst>
  <dgm:samp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Lst>
      <dgm:cxnLst>
        <dgm:cxn modelId="30" srcId="0" destId="10" srcOrd="0" destOrd="0"/>
        <dgm:cxn modelId="12" srcId="10" destId="11" srcOrd="0" destOrd="0"/>
        <dgm:cxn modelId="40" srcId="0" destId="20" srcOrd="1" destOrd="0"/>
        <dgm:cxn modelId="22" srcId="20" destId="21" srcOrd="0" destOrd="0"/>
      </dgm:cxnLst>
      <dgm:bg/>
      <dgm:whole/>
    </dgm:dataModel>
  </dgm:clrData>
  <dgm:layoutNode name="Name0">
    <dgm:varLst>
      <dgm:chMax val="2"/>
      <dgm:dir/>
      <dgm:animOne val="branch"/>
      <dgm:animLvl val="lvl"/>
      <dgm:resizeHandles val="exact"/>
    </dgm:varLst>
    <dgm:choose name="Name1">
      <dgm:if name="Name2" axis="ch" ptType="node" func="cnt" op="lte" val="1">
        <dgm:alg type="composite">
          <dgm:param type="ar" val="0.9928"/>
        </dgm:alg>
      </dgm:if>
      <dgm:else name="Name3">
        <dgm:alg type="composite">
          <dgm:param type="ar" val="1.6364"/>
        </dgm:alg>
      </dgm:else>
    </dgm:choose>
    <dgm:shape xmlns:r="http://schemas.openxmlformats.org/officeDocument/2006/relationships" r:blip="">
      <dgm:adjLst/>
    </dgm:shape>
    <dgm:choose name="Name4">
      <dgm:if name="Name5" func="var" arg="dir" op="equ" val="norm">
        <dgm:choose name="Name6">
          <dgm:if name="Name7"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2963"/>
              <dgm:constr type="t" for="ch" forName="ChildText1" refType="h" fact="0.2722"/>
              <dgm:constr type="w" for="ch" forName="ChildText1" refType="w" fact="0.6534"/>
              <dgm:constr type="h" for="ch" forName="ChildText1" refType="h" fact="0.6682"/>
              <dgm:constr type="l" for="ch" forName="Background" refType="w" fact="0.246"/>
              <dgm:constr type="t" for="ch" forName="Background" refType="h" fact="0.2125"/>
              <dgm:constr type="w" for="ch" forName="Background" refType="w" fact="0.754"/>
              <dgm:constr type="h" for="ch" forName="Background" refType="h" fact="0.7875"/>
              <dgm:constr type="l" for="ch" forName="ParentText1" refType="w" fact="0"/>
              <dgm:constr type="t" for="ch" forName="ParentText1" refType="h" fact="0"/>
              <dgm:constr type="w" for="ch" forName="ParentText1" refType="w" fact="0.234"/>
              <dgm:constr type="h" for="ch" forName="ParentText1" refType="h" fact="0.8713"/>
              <dgm:constr type="l" for="ch" forName="ParentShape1" refType="w" fact="0"/>
              <dgm:constr type="t" for="ch" forName="ParentShape1" refType="h" fact="0"/>
              <dgm:constr type="w" for="ch" forName="ParentShape1" refType="w" fact="0.234"/>
              <dgm:constr type="h" for="ch" forName="ParentShape1" refType="h" fact="0.8713"/>
            </dgm:constrLst>
          </dgm:if>
          <dgm:else name="Name8">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l" for="ch" forName="ChildText1" refType="w" fact="0.15"/>
              <dgm:constr type="t" for="ch" forName="ChildText1" refType="h" fact="0.22"/>
              <dgm:constr type="w" for="ch" forName="ChildText1" refType="w" fact="0.325"/>
              <dgm:constr type="h" for="ch" forName="ChildText1" refType="h" fact="0.56"/>
              <dgm:constr type="l" for="ch" forName="ChildText2" refType="w" fact="0.525"/>
              <dgm:constr type="t" for="ch" forName="ChildText2" refType="h" fact="0.22"/>
              <dgm:constr type="w" for="ch" forName="ChildText2" refType="w" fact="0.325"/>
              <dgm:constr type="h" for="ch" forName="ChildText2" refType="h" fact="0.56"/>
              <dgm:constr type="l" for="ch" forName="Background" refType="w" fact="0.125"/>
              <dgm:constr type="t" for="ch" forName="Background" refType="h" fact="0.17"/>
              <dgm:constr type="w" for="ch" forName="Background" refType="w" fact="0.75"/>
              <dgm:constr type="h" for="ch" forName="Background" refType="h" fact="0.66"/>
              <dgm:constr type="l" for="ch" forName="ParentText1" refType="w" fact="0"/>
              <dgm:constr type="t" for="ch" forName="ParentText1" refType="h" fact="0"/>
              <dgm:constr type="w" for="ch" forName="ParentText1" refType="w" fact="0.125"/>
              <dgm:constr type="h" for="ch" forName="ParentText1" refType="h" fact="0.72"/>
              <dgm:constr type="l" for="ch" forName="ParentShape1" refType="w" fact="0"/>
              <dgm:constr type="t" for="ch" forName="ParentShape1" refType="h" fact="0"/>
              <dgm:constr type="w" for="ch" forName="ParentShape1" refType="w" fact="0.125"/>
              <dgm:constr type="h" for="ch" forName="ParentShape1" refType="h" fact="0.72"/>
              <dgm:constr type="l" for="ch" forName="ParentText2" refType="w" fact="0.875"/>
              <dgm:constr type="t" for="ch" forName="ParentText2" refType="h" fact="0.28"/>
              <dgm:constr type="w" for="ch" forName="ParentText2" refType="w" fact="0.125"/>
              <dgm:constr type="h" for="ch" forName="ParentText2" refType="h" fact="0.72"/>
              <dgm:constr type="l" for="ch" forName="ParentShape2" refType="w" fact="0.875"/>
              <dgm:constr type="t" for="ch" forName="ParentShape2" refType="h" fact="0.28"/>
              <dgm:constr type="w" for="ch" forName="ParentShape2" refType="w" fact="0.125"/>
              <dgm:constr type="h" for="ch" forName="ParentShape2" refType="h" fact="0.72"/>
              <dgm:constr type="l" for="ch" forName="Divider" refType="w" fact="0.5"/>
              <dgm:constr type="t" for="ch" forName="Divider" refType="h" fact="0.24"/>
              <dgm:constr type="w" for="ch" forName="Divider" refType="w" fact="0.0001"/>
              <dgm:constr type="h" for="ch" forName="Divider" refType="h" fact="0.52"/>
            </dgm:constrLst>
          </dgm:else>
        </dgm:choose>
      </dgm:if>
      <dgm:else name="Name9">
        <dgm:choose name="Name10">
          <dgm:if name="Name11" axis="ch" ptType="node" func="cnt" op="lte" val="1">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2455"/>
              <dgm:constr type="t" for="ch" forName="ChildText1" refType="h" fact="0.2651"/>
              <dgm:constr type="w" for="ch" forName="ChildText1" refType="w" fact="0.5351"/>
              <dgm:constr type="h" for="ch" forName="ChildText1" refType="h" fact="0.56"/>
              <dgm:constr type="r" for="ch" forName="Background" refType="w" fact="-0.246"/>
              <dgm:constr type="t" for="ch" forName="Background" refType="h" fact="0.2125"/>
              <dgm:constr type="w" for="ch" forName="Background" refType="w" fact="0.754"/>
              <dgm:constr type="h" for="ch" forName="Background" refType="h" fact="0.7875"/>
              <dgm:constr type="r" for="ch" forName="ParentText1" refType="w" fact="0"/>
              <dgm:constr type="t" for="ch" forName="ParentText1" refType="h" fact="0"/>
              <dgm:constr type="w" for="ch" forName="ParentText1" refType="w" fact="0.234"/>
              <dgm:constr type="h" for="ch" forName="ParentText1" refType="h" fact="0.8713"/>
              <dgm:constr type="r" for="ch" forName="ParentShape1" refType="w" fact="0"/>
              <dgm:constr type="t" for="ch" forName="ParentShape1" refType="h" fact="0"/>
              <dgm:constr type="w" for="ch" forName="ParentShape1" refType="w" fact="0.234"/>
              <dgm:constr type="h" for="ch" forName="ParentShape1" refType="h" fact="0.8713"/>
            </dgm:constrLst>
          </dgm:if>
          <dgm:else name="Name12">
            <dgm:constrLst>
              <dgm:constr type="primFontSz" for="des" forName="ParentText1" op="equ" val="65"/>
              <dgm:constr type="primFontSz" for="des" forName="ParentText2" refType="primFontSz" refFor="des" refForName="ParentText1" op="equ"/>
              <dgm:constr type="primFontSz" for="des" forName="ChildText1" op="equ" val="65"/>
              <dgm:constr type="primFontSz" for="des" forName="ChildText2" refType="primFontSz" refFor="des" refForName="ChildText1" op="equ"/>
              <dgm:constr type="r" for="ch" forName="ChildText1" refType="w" fact="-0.15"/>
              <dgm:constr type="t" for="ch" forName="ChildText1" refType="h" fact="0.22"/>
              <dgm:constr type="w" for="ch" forName="ChildText1" refType="w" fact="0.325"/>
              <dgm:constr type="h" for="ch" forName="ChildText1" refType="h" fact="0.56"/>
              <dgm:constr type="r" for="ch" forName="ChildText2" refType="w" fact="-0.525"/>
              <dgm:constr type="t" for="ch" forName="ChildText2" refType="h" fact="0.22"/>
              <dgm:constr type="w" for="ch" forName="ChildText2" refType="w" fact="0.325"/>
              <dgm:constr type="h" for="ch" forName="ChildText2" refType="h" fact="0.56"/>
              <dgm:constr type="r" for="ch" forName="Background" refType="w" fact="-0.125"/>
              <dgm:constr type="t" for="ch" forName="Background" refType="h" fact="0.17"/>
              <dgm:constr type="w" for="ch" forName="Background" refType="w" fact="0.75"/>
              <dgm:constr type="h" for="ch" forName="Background" refType="h" fact="0.66"/>
              <dgm:constr type="r" for="ch" forName="ParentText1" refType="w" fact="0"/>
              <dgm:constr type="t" for="ch" forName="ParentText1" refType="h" fact="0"/>
              <dgm:constr type="w" for="ch" forName="ParentText1" refType="w" fact="0.125"/>
              <dgm:constr type="h" for="ch" forName="ParentText1" refType="h" fact="0.72"/>
              <dgm:constr type="r" for="ch" forName="ParentShape1" refType="w" fact="0"/>
              <dgm:constr type="t" for="ch" forName="ParentShape1" refType="h" fact="0"/>
              <dgm:constr type="w" for="ch" forName="ParentShape1" refType="w" fact="0.125"/>
              <dgm:constr type="h" for="ch" forName="ParentShape1" refType="h" fact="0.72"/>
              <dgm:constr type="r" for="ch" forName="ParentText2" refType="w" fact="-0.875"/>
              <dgm:constr type="t" for="ch" forName="ParentText2" refType="h" fact="0.28"/>
              <dgm:constr type="w" for="ch" forName="ParentText2" refType="w" fact="0.125"/>
              <dgm:constr type="h" for="ch" forName="ParentText2" refType="h" fact="0.72"/>
              <dgm:constr type="r" for="ch" forName="ParentShape2" refType="w" fact="-0.875"/>
              <dgm:constr type="t" for="ch" forName="ParentShape2" refType="h" fact="0.28"/>
              <dgm:constr type="w" for="ch" forName="ParentShape2" refType="w" fact="0.125"/>
              <dgm:constr type="h" for="ch" forName="ParentShape2" refType="h" fact="0.72"/>
              <dgm:constr type="r" for="ch" forName="Divider" refType="w" fact="-0.5"/>
              <dgm:constr type="t" for="ch" forName="Divider" refType="h" fact="0.24"/>
              <dgm:constr type="w" for="ch" forName="Divider" refType="w" fact="0.0001"/>
              <dgm:constr type="h" for="ch" forName="Divider" refType="h" fact="0.52"/>
            </dgm:constrLst>
          </dgm:else>
        </dgm:choose>
      </dgm:else>
    </dgm:choose>
    <dgm:choose name="Name13">
      <dgm:if name="Name14" axis="ch" ptType="node" func="cnt" op="gte" val="1">
        <dgm:layoutNode name="Background" styleLbl="node1">
          <dgm:alg type="sp"/>
          <dgm:choose name="Name15">
            <dgm:if name="Name16" func="var" arg="dir" op="equ" val="norm">
              <dgm:shape xmlns:r="http://schemas.openxmlformats.org/officeDocument/2006/relationships" type="round2DiagRect" r:blip="">
                <dgm:adjLst>
                  <dgm:adj idx="1" val="0"/>
                  <dgm:adj idx="2" val="0.1667"/>
                </dgm:adjLst>
              </dgm:shape>
            </dgm:if>
            <dgm:else name="Name17">
              <dgm:shape xmlns:r="http://schemas.openxmlformats.org/officeDocument/2006/relationships" type="round2DiagRect" r:blip="">
                <dgm:adjLst>
                  <dgm:adj idx="1" val="0.1667"/>
                  <dgm:adj idx="2" val="0"/>
                </dgm:adjLst>
              </dgm:shape>
            </dgm:else>
          </dgm:choose>
          <dgm:presOf/>
        </dgm:layoutNode>
        <dgm:choose name="Name18">
          <dgm:if name="Name19" axis="ch" ptType="node" func="cnt" op="gte" val="2">
            <dgm:layoutNode name="Divider" styleLbl="callout">
              <dgm:alg type="sp"/>
              <dgm:shape xmlns:r="http://schemas.openxmlformats.org/officeDocument/2006/relationships" type="line" r:blip="">
                <dgm:adjLst/>
              </dgm:shape>
              <dgm:presOf/>
            </dgm:layoutNode>
          </dgm:if>
          <dgm:else name="Name20"/>
        </dgm:choose>
        <dgm:layoutNode name="ChildText1"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21">
          <dgm:if name="Name22" axis="ch" ptType="node" func="cnt" op="gte" val="2">
            <dgm:layoutNode name="ChildText2" styleLbl="revTx">
              <dgm:varLst>
                <dgm:chMax val="0"/>
                <dgm:chPref val="0"/>
                <dgm:bulletEnabled val="1"/>
              </dgm:varLst>
              <dgm:alg type="tx">
                <dgm:param type="parTxLTRAlign" val="l"/>
                <dgm:param type="txAnchorVert" val="t"/>
              </dgm:alg>
              <dgm:shape xmlns:r="http://schemas.openxmlformats.org/officeDocument/2006/relationships" type="rect" r:blip="" hideGeom="1">
                <dgm:adjLst/>
              </dgm:shape>
              <dgm:presOf axis="ch des"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23"/>
        </dgm:choose>
        <dgm:layoutNode name="ParentText1" styleLbl="revTx">
          <dgm:varLst>
            <dgm:chMax val="1"/>
            <dgm:chPref val="1"/>
          </dgm:varLst>
          <dgm:choose name="Name24">
            <dgm:if name="Name25" func="var" arg="dir" op="equ" val="norm">
              <dgm:alg type="tx">
                <dgm:param type="parTxLTRAlign" val="r"/>
                <dgm:param type="shpTxLTRAlignCh" val="r"/>
                <dgm:param type="txAnchorVertCh" val="mid"/>
                <dgm:param type="autoTxRot" val="grav"/>
              </dgm:alg>
            </dgm:if>
            <dgm:else name="Name26">
              <dgm:alg type="tx">
                <dgm:param type="parTxLTRAlign" val="l"/>
                <dgm:param type="shpTxLTRAlignCh" val="r"/>
                <dgm:param type="txAnchorVertCh" val="mid"/>
                <dgm:param type="autoTxRot" val="grav"/>
              </dgm:alg>
            </dgm:else>
          </dgm:choose>
          <dgm:choose name="Name27">
            <dgm:if name="Name28" func="var" arg="dir" op="equ" val="norm">
              <dgm:shape xmlns:r="http://schemas.openxmlformats.org/officeDocument/2006/relationships" rot="-90" type="rightArrow" r:blip="" hideGeom="1">
                <dgm:adjLst>
                  <dgm:adj idx="1" val="0.4983"/>
                  <dgm:adj idx="2" val="0.6066"/>
                </dgm:adjLst>
              </dgm:shape>
            </dgm:if>
            <dgm:else name="Name29">
              <dgm:shape xmlns:r="http://schemas.openxmlformats.org/officeDocument/2006/relationships" rot="90" type="leftArrow" r:blip="" hideGeom="1">
                <dgm:adjLst>
                  <dgm:adj idx="1" val="0.4983"/>
                  <dgm:adj idx="2" val="0.6066"/>
                </dgm:adjLst>
              </dgm:shape>
            </dgm:else>
          </dgm:choose>
          <dgm:presOf axis="ch 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1" styleLbl="alignImgPlace1">
          <dgm:varLst/>
          <dgm:alg type="sp"/>
          <dgm:presOf axis="ch self" ptType="node node" st="1 1" cnt="1 0"/>
          <dgm:choose name="Name30">
            <dgm:if name="Name31" func="var" arg="dir" op="equ" val="norm">
              <dgm:shape xmlns:r="http://schemas.openxmlformats.org/officeDocument/2006/relationships" rot="-90" type="rightArrow" r:blip="">
                <dgm:adjLst>
                  <dgm:adj idx="1" val="0.4983"/>
                  <dgm:adj idx="2" val="0.6066"/>
                </dgm:adjLst>
              </dgm:shape>
            </dgm:if>
            <dgm:else name="Name32">
              <dgm:shape xmlns:r="http://schemas.openxmlformats.org/officeDocument/2006/relationships" rot="90" type="leftArrow" r:blip="">
                <dgm:adjLst>
                  <dgm:adj idx="1" val="0.4983"/>
                  <dgm:adj idx="2" val="0.6066"/>
                </dgm:adjLst>
              </dgm:shape>
            </dgm:else>
          </dgm:choose>
        </dgm:layoutNode>
        <dgm:choose name="Name33">
          <dgm:if name="Name34" axis="ch" ptType="node" func="cnt" op="gte" val="2">
            <dgm:layoutNode name="ParentText2" styleLbl="revTx">
              <dgm:varLst>
                <dgm:chMax val="1"/>
                <dgm:chPref val="1"/>
              </dgm:varLst>
              <dgm:choose name="Name35">
                <dgm:if name="Name36" func="var" arg="dir" op="equ" val="norm">
                  <dgm:alg type="tx">
                    <dgm:param type="parTxLTRAlign" val="r"/>
                    <dgm:param type="shpTxLTRAlignCh" val="r"/>
                    <dgm:param type="txAnchorVertCh" val="mid"/>
                    <dgm:param type="autoTxRot" val="grav"/>
                  </dgm:alg>
                </dgm:if>
                <dgm:else name="Name37">
                  <dgm:alg type="tx">
                    <dgm:param type="parTxLTRAlign" val="l"/>
                    <dgm:param type="shpTxLTRAlignCh" val="r"/>
                    <dgm:param type="txAnchorVertCh" val="mid"/>
                    <dgm:param type="autoTxRot" val="grav"/>
                  </dgm:alg>
                </dgm:else>
              </dgm:choose>
              <dgm:choose name="Name38">
                <dgm:if name="Name39" func="var" arg="dir" op="equ" val="norm">
                  <dgm:shape xmlns:r="http://schemas.openxmlformats.org/officeDocument/2006/relationships" rot="90" type="rightArrow" r:blip="" hideGeom="1">
                    <dgm:adjLst>
                      <dgm:adj idx="1" val="0.4983"/>
                      <dgm:adj idx="2" val="0.6066"/>
                    </dgm:adjLst>
                  </dgm:shape>
                </dgm:if>
                <dgm:else name="Name40">
                  <dgm:shape xmlns:r="http://schemas.openxmlformats.org/officeDocument/2006/relationships" rot="-90" type="leftArrow" r:blip="" hideGeom="1">
                    <dgm:adjLst>
                      <dgm:adj idx="1" val="0.4983"/>
                      <dgm:adj idx="2" val="0.6066"/>
                    </dgm:adjLst>
                  </dgm:shape>
                </dgm:else>
              </dgm:choose>
              <dgm:presOf axis="ch 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arentShape2" styleLbl="alignImgPlace1">
              <dgm:varLst/>
              <dgm:alg type="sp"/>
              <dgm:choose name="Name41">
                <dgm:if name="Name42" func="var" arg="dir" op="equ" val="norm">
                  <dgm:shape xmlns:r="http://schemas.openxmlformats.org/officeDocument/2006/relationships" rot="90" type="rightArrow" r:blip="">
                    <dgm:adjLst>
                      <dgm:adj idx="1" val="0.4983"/>
                      <dgm:adj idx="2" val="0.6066"/>
                    </dgm:adjLst>
                  </dgm:shape>
                </dgm:if>
                <dgm:else name="Name43">
                  <dgm:shape xmlns:r="http://schemas.openxmlformats.org/officeDocument/2006/relationships" rot="-90" type="leftArrow" r:blip="">
                    <dgm:adjLst>
                      <dgm:adj idx="1" val="0.4983"/>
                      <dgm:adj idx="2" val="0.6066"/>
                    </dgm:adjLst>
                  </dgm:shape>
                </dgm:else>
              </dgm:choose>
              <dgm:presOf axis="ch self" ptType="node node" st="2 1" cnt="1 0"/>
            </dgm:layoutNode>
          </dgm:if>
          <dgm:else name="Name44"/>
        </dgm:choose>
      </dgm:if>
      <dgm:else name="Name45"/>
    </dgm:choose>
  </dgm:layoutNode>
</dgm:layoutDef>
</file>

<file path=ppt/diagrams/layout31.xml><?xml version="1.0" encoding="utf-8"?>
<dgm:layoutDef xmlns:dgm="http://schemas.openxmlformats.org/drawingml/2006/diagram" xmlns:a="http://schemas.openxmlformats.org/drawingml/2006/main" uniqueId="urn:microsoft.com/office/officeart/2009/layout/ReverseList">
  <dgm:title val=""/>
  <dgm:desc val=""/>
  <dgm:catLst>
    <dgm:cat type="relationship" pri="3800"/>
  </dgm:catLst>
  <dgm:samp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clrData>
  <dgm:layoutNode name="Name0">
    <dgm:varLst>
      <dgm:chMax val="2"/>
      <dgm:chPref val="2"/>
      <dgm:animLvl val="lvl"/>
    </dgm:varLst>
    <dgm:choose name="Name1">
      <dgm:if name="Name2" axis="ch" ptType="node" func="cnt" op="lte" val="1">
        <dgm:alg type="composite">
          <dgm:param type="ar" val="0.9993"/>
        </dgm:alg>
      </dgm:if>
      <dgm:else name="Name3">
        <dgm:alg type="composite">
          <dgm:param type="ar" val="0.8036"/>
        </dgm:alg>
      </dgm:else>
    </dgm:choose>
    <dgm:shape xmlns:r="http://schemas.openxmlformats.org/officeDocument/2006/relationships" r:blip="">
      <dgm:adjLst/>
    </dgm:shape>
    <dgm:choose name="Name4">
      <dgm:if name="Name5" axis="ch" ptType="node" func="cnt" op="lte" val="1">
        <dgm:constrLst>
          <dgm:constr type="primFontSz" for="des" ptType="node" op="equ" val="65"/>
          <dgm:constr type="l" for="ch" forName="LeftNode" refType="w" fact="0"/>
          <dgm:constr type="t" for="ch" forName="LeftNode" refType="h" fact="0.25"/>
          <dgm:constr type="w" for="ch" forName="LeftNode" refType="w" fact="0.5"/>
          <dgm:constr type="h" for="ch" forName="LeftNode" refType="h"/>
          <dgm:constr type="l" for="ch" forName="LeftText" refType="w" fact="0"/>
          <dgm:constr type="t" for="ch" forName="LeftText" refType="h" fact="0.25"/>
          <dgm:constr type="w" for="ch" forName="LeftText" refType="w" fact="0.5"/>
          <dgm:constr type="h" for="ch" forName="LeftText" refType="h"/>
        </dgm:constrLst>
      </dgm:if>
      <dgm:else name="Name6">
        <dgm:constrLst>
          <dgm:constr type="primFontSz" for="des" ptType="node" op="equ" val="65"/>
          <dgm:constr type="l" for="ch" forName="LeftNode" refType="w" fact="0"/>
          <dgm:constr type="t" for="ch" forName="LeftNode" refType="h" fact="0.1786"/>
          <dgm:constr type="w" for="ch" forName="LeftNode" refType="w" fact="0.4889"/>
          <dgm:constr type="h" for="ch" forName="LeftNode" refType="h" fact="0.6429"/>
          <dgm:constr type="l" for="ch" forName="LeftText" refType="w" fact="0"/>
          <dgm:constr type="t" for="ch" forName="LeftText" refType="h" fact="0.1786"/>
          <dgm:constr type="w" for="ch" forName="LeftText" refType="w" fact="0.4889"/>
          <dgm:constr type="h" for="ch" forName="LeftText" refType="h" fact="0.6429"/>
          <dgm:constr type="l" for="ch" forName="RightNode" refType="w" fact="0.5111"/>
          <dgm:constr type="t" for="ch" forName="RightNode" refType="h" fact="0.1786"/>
          <dgm:constr type="w" for="ch" forName="RightNode" refType="w" fact="0.4889"/>
          <dgm:constr type="h" for="ch" forName="RightNode" refType="h" fact="0.6429"/>
          <dgm:constr type="l" for="ch" forName="RightText" refType="w" fact="0.5111"/>
          <dgm:constr type="t" for="ch" forName="RightText" refType="h" fact="0.1786"/>
          <dgm:constr type="w" for="ch" forName="RightText" refType="w" fact="0.4889"/>
          <dgm:constr type="h" for="ch" forName="RightText" refType="h" fact="0.6429"/>
          <dgm:constr type="l" for="ch" forName="TopArrow" refType="w" fact="0.2444"/>
          <dgm:constr type="t" for="ch" forName="TopArrow" refType="h" fact="0"/>
          <dgm:constr type="w" for="ch" forName="TopArrow" refType="w" fact="0.5111"/>
          <dgm:constr type="h" for="ch" forName="TopArrow" refType="h" fact="0.4107"/>
          <dgm:constr type="l" for="ch" forName="BottomArrow" refType="w" fact="0.2444"/>
          <dgm:constr type="t" for="ch" forName="BottomArrow" refType="h" fact="0.5893"/>
          <dgm:constr type="w" for="ch" forName="BottomArrow" refType="w" fact="0.5111"/>
          <dgm:constr type="h" for="ch" forName="BottomArrow" refType="h" fact="0.4107"/>
        </dgm:constrLst>
      </dgm:else>
    </dgm:choose>
    <dgm:choose name="Name7">
      <dgm:if name="Name8" axis="ch" ptType="node" func="cnt" op="gte" val="1">
        <dgm:layoutNode name="LeftText" styleLbl="revTx" moveWith="LeftNode">
          <dgm:varLst>
            <dgm:bulletEnabled val="1"/>
          </dgm:varLst>
          <dgm:alg type="tx">
            <dgm:param type="txAnchorVert" val="t"/>
            <dgm:param type="parTxLTRAlign" val="l"/>
          </dgm:alg>
          <dgm:choose name="Name9">
            <dgm:if name="Name10" axis="ch" ptType="node" func="cnt" op="lte" val="1">
              <dgm:shape xmlns:r="http://schemas.openxmlformats.org/officeDocument/2006/relationships" type="roundRect" r:blip="" hideGeom="1">
                <dgm:adjLst>
                  <dgm:adj idx="1" val="0.1667"/>
                  <dgm:adj idx="2" val="0"/>
                </dgm:adjLst>
              </dgm:shape>
              <dgm:presOf axis="ch desOrSelf" ptType="node node" st="1 1" cnt="1 0"/>
              <dgm:constrLst>
                <dgm:constr type="lMarg" refType="primFontSz" fact="0.3"/>
                <dgm:constr type="rMarg" refType="primFontSz" fact="0.3"/>
                <dgm:constr type="tMarg" refType="primFontSz" fact="0.5"/>
                <dgm:constr type="bMarg" refType="primFontSz" fact="0.5"/>
              </dgm:constrLst>
            </dgm:if>
            <dgm:else name="Name11">
              <dgm:shape xmlns:r="http://schemas.openxmlformats.org/officeDocument/2006/relationships" rot="270" type="round2SameRect" r:blip="" hideGeom="1">
                <dgm:adjLst>
                  <dgm:adj idx="1" val="0.1667"/>
                  <dgm:adj idx="2" val="0"/>
                </dgm:adjLst>
              </dgm:shape>
              <dgm:presOf axis="ch desOrSelf" ptType="node node" st="1 1" cnt="1 0"/>
              <dgm:constrLst>
                <dgm:constr type="lMarg" refType="primFontSz" fact="0.3"/>
                <dgm:constr type="rMarg" refType="primFontSz" fact="0.45"/>
                <dgm:constr type="tMarg" refType="primFontSz" fact="0.5"/>
                <dgm:constr type="bMarg" refType="primFontSz" fact="0.5"/>
              </dgm:constrLst>
            </dgm:else>
          </dgm:choose>
          <dgm:ruleLst>
            <dgm:rule type="primFontSz" val="5" fact="NaN" max="NaN"/>
          </dgm:ruleLst>
        </dgm:layoutNode>
        <dgm:layoutNode name="LeftNode" styleLbl="bgImgPlace1">
          <dgm:varLst>
            <dgm:chMax val="2"/>
            <dgm:chPref val="2"/>
          </dgm:varLst>
          <dgm:alg type="sp"/>
          <dgm:choose name="Name12">
            <dgm:if name="Name13" axis="ch" ptType="node" func="cnt" op="lte" val="1">
              <dgm:shape xmlns:r="http://schemas.openxmlformats.org/officeDocument/2006/relationships" type="roundRect" r:blip="">
                <dgm:adjLst>
                  <dgm:adj idx="1" val="0.1667"/>
                  <dgm:adj idx="2" val="0"/>
                </dgm:adjLst>
              </dgm:shape>
            </dgm:if>
            <dgm:else name="Name14">
              <dgm:shape xmlns:r="http://schemas.openxmlformats.org/officeDocument/2006/relationships" rot="270" type="round2SameRect" r:blip="">
                <dgm:adjLst>
                  <dgm:adj idx="1" val="0.1667"/>
                  <dgm:adj idx="2" val="0"/>
                </dgm:adjLst>
              </dgm:shape>
            </dgm:else>
          </dgm:choose>
          <dgm:presOf axis="ch desOrSelf" ptType="node node" st="1 1" cnt="1 0"/>
        </dgm:layoutNode>
        <dgm:choose name="Name15">
          <dgm:if name="Name16" axis="ch" ptType="node" func="cnt" op="gte" val="2">
            <dgm:layoutNode name="RightText" styleLbl="revTx" moveWith="RightNode">
              <dgm:varLst>
                <dgm:bulletEnabled val="1"/>
              </dgm:varLst>
              <dgm:alg type="tx">
                <dgm:param type="txAnchorVert" val="t"/>
                <dgm:param type="parTxLTRAlign" val="l"/>
              </dgm:alg>
              <dgm:shape xmlns:r="http://schemas.openxmlformats.org/officeDocument/2006/relationships" rot="90" type="round2SameRect" r:blip="" hideGeom="1">
                <dgm:adjLst>
                  <dgm:adj idx="1" val="0.1667"/>
                  <dgm:adj idx="2" val="0"/>
                </dgm:adjLst>
              </dgm:shape>
              <dgm:presOf axis="ch desOrSelf" ptType="node node" st="2 1" cnt="1 0"/>
              <dgm:constrLst>
                <dgm:constr type="lMarg" refType="primFontSz" fact="0.45"/>
                <dgm:constr type="rMarg" refType="primFontSz" fact="0.3"/>
                <dgm:constr type="tMarg" refType="primFontSz" fact="0.5"/>
                <dgm:constr type="bMarg" refType="primFontSz" fact="0.5"/>
              </dgm:constrLst>
              <dgm:ruleLst>
                <dgm:rule type="primFontSz" val="5" fact="NaN" max="NaN"/>
              </dgm:ruleLst>
            </dgm:layoutNode>
            <dgm:layoutNode name="RightNode" styleLbl="bgImgPlace1">
              <dgm:varLst>
                <dgm:chMax val="0"/>
                <dgm:chPref val="0"/>
              </dgm:varLst>
              <dgm:alg type="sp"/>
              <dgm:shape xmlns:r="http://schemas.openxmlformats.org/officeDocument/2006/relationships" rot="90" type="round2SameRect" r:blip="">
                <dgm:adjLst>
                  <dgm:adj idx="1" val="0.1667"/>
                  <dgm:adj idx="2" val="0"/>
                </dgm:adjLst>
              </dgm:shape>
              <dgm:presOf axis="ch desOrSelf" ptType="node node" st="2 1" cnt="1 0"/>
            </dgm:layoutNode>
            <dgm:layoutNode name="TopArrow">
              <dgm:alg type="sp"/>
              <dgm:shape xmlns:r="http://schemas.openxmlformats.org/officeDocument/2006/relationships" type="circularArrow" r:blip="">
                <dgm:adjLst>
                  <dgm:adj idx="1" val="0.125"/>
                  <dgm:adj idx="2" val="19.0387"/>
                  <dgm:adj idx="3" val="-19.0387"/>
                  <dgm:adj idx="4" val="180"/>
                  <dgm:adj idx="5" val="0.125"/>
                </dgm:adjLst>
              </dgm:shape>
              <dgm:presOf/>
            </dgm:layoutNode>
            <dgm:layoutNode name="BottomArrow">
              <dgm:alg type="sp"/>
              <dgm:shape xmlns:r="http://schemas.openxmlformats.org/officeDocument/2006/relationships" rot="180" type="circularArrow" r:blip="">
                <dgm:adjLst>
                  <dgm:adj idx="1" val="0.125"/>
                  <dgm:adj idx="2" val="19.0387"/>
                  <dgm:adj idx="3" val="-19.0387"/>
                  <dgm:adj idx="4" val="180"/>
                  <dgm:adj idx="5" val="0.125"/>
                </dgm:adjLst>
              </dgm:shape>
              <dgm:presOf/>
            </dgm:layoutNode>
          </dgm:if>
          <dgm:else name="Name17"/>
        </dgm:choose>
      </dgm:if>
      <dgm:else name="Name18"/>
    </dgm:choose>
  </dgm:layoutNode>
</dgm:layoutDef>
</file>

<file path=ppt/diagrams/layout3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3.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4.xml><?xml version="1.0" encoding="utf-8"?>
<dgm:layoutDef xmlns:dgm="http://schemas.openxmlformats.org/drawingml/2006/diagram" xmlns:a="http://schemas.openxmlformats.org/drawingml/2006/main" uniqueId="urn:microsoft.com/office/officeart/2005/8/layout/bProcess2">
  <dgm:title val=""/>
  <dgm:desc val=""/>
  <dgm:catLst>
    <dgm:cat type="process" pri="24000"/>
  </dgm:catLst>
  <dgm:sampData>
    <dgm:dataModel>
      <dgm:ptLst>
        <dgm:pt modelId="0" type="doc"/>
        <dgm:pt modelId="1">
          <dgm:prSet phldr="1"/>
        </dgm:pt>
        <dgm:pt modelId="2">
          <dgm:prSet phldr="1"/>
        </dgm:pt>
        <dgm:pt modelId="3">
          <dgm:prSet phldr="1"/>
        </dgm:pt>
        <dgm:pt modelId="4">
          <dgm:prSet phldr="1"/>
        </dgm:pt>
        <dgm:pt modelId="5">
          <dgm:prSet phldr="1"/>
        </dgm:pt>
        <dgm:pt modelId="6">
          <dgm:prSet phldr="1"/>
        </dgm:pt>
        <dgm:pt modelId="7">
          <dgm:prSet phldr="1"/>
        </dgm:pt>
        <dgm:pt modelId="8">
          <dgm:prSet phldr="1"/>
        </dgm:pt>
        <dgm:pt modelId="9">
          <dgm:prSet phldr="1"/>
        </dgm:pt>
      </dgm:ptLst>
      <dgm:cxnLst>
        <dgm:cxn modelId="10" srcId="0" destId="1" srcOrd="0" destOrd="0"/>
        <dgm:cxn modelId="11" srcId="0" destId="2" srcOrd="1" destOrd="0"/>
        <dgm:cxn modelId="12" srcId="0" destId="3" srcOrd="2" destOrd="0"/>
        <dgm:cxn modelId="13" srcId="0" destId="4" srcOrd="3" destOrd="0"/>
        <dgm:cxn modelId="14" srcId="0" destId="5" srcOrd="4" destOrd="0"/>
        <dgm:cxn modelId="15" srcId="0" destId="6" srcOrd="5" destOrd="0"/>
        <dgm:cxn modelId="16" srcId="0" destId="7" srcOrd="6" destOrd="0"/>
        <dgm:cxn modelId="17" srcId="0" destId="8" srcOrd="7" destOrd="0"/>
        <dgm:cxn modelId="18" srcId="0" destId="9" srcOrd="8"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dgm:varLst>
    <dgm:choose name="Name0">
      <dgm:if name="Name1" func="var" arg="dir" op="equ" val="norm">
        <dgm:alg type="snake">
          <dgm:param type="grDir" val="tL"/>
          <dgm:param type="flowDir" val="col"/>
          <dgm:param type="contDir" val="revDir"/>
        </dgm:alg>
      </dgm:if>
      <dgm:else name="Name2">
        <dgm:alg type="snake">
          <dgm:param type="grDir" val="tR"/>
          <dgm:param type="flowDir" val="col"/>
          <dgm:param type="contDir" val="revDir"/>
        </dgm:alg>
      </dgm:else>
    </dgm:choose>
    <dgm:shape xmlns:r="http://schemas.openxmlformats.org/officeDocument/2006/relationships" r:blip="">
      <dgm:adjLst/>
    </dgm:shape>
    <dgm:presOf/>
    <dgm:constrLst>
      <dgm:constr type="w" for="ch" forName="firstNode" refType="w"/>
      <dgm:constr type="w" for="ch" forName="lastNode" refType="w" refFor="ch" refForName="firstNode" op="equ"/>
      <dgm:constr type="w" for="ch" forName="middleNode" refType="w" refFor="ch" refForName="firstNode" op="equ"/>
      <dgm:constr type="h" for="ch" ptType="sibTrans" refType="w" refFor="ch" refForName="middleNode" op="equ" fact="0.35"/>
      <dgm:constr type="sp" refType="w" refFor="ch" refForName="middleNode" fact="0.5"/>
      <dgm:constr type="connDist" for="des" ptType="sibTrans" op="equ"/>
      <dgm:constr type="primFontSz" for="ch" forName="firstNode" val="65"/>
      <dgm:constr type="primFontSz" for="ch" forName="lastNode" refType="primFontSz" refFor="ch" refForName="firstNode" op="equ"/>
      <dgm:constr type="primFontSz" for="des" forName="shape" val="65"/>
      <dgm:constr type="primFontSz" for="des" forName="shape" refType="primFontSz" refFor="ch" refForName="firstNode" op="lte"/>
      <dgm:constr type="primFontSz" for="des" forName="shape" refType="primFontSz" refFor="ch" refForName="lastNode" op="lte"/>
    </dgm:constrLst>
    <dgm:ruleLst/>
    <dgm:forEach name="Name3" axis="ch" ptType="node">
      <dgm:choose name="Name4">
        <dgm:if name="Name5" axis="self" ptType="node" func="pos" op="equ" val="1">
          <dgm:layoutNode name="fir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if name="Name6" axis="self" ptType="node" func="revPos" op="equ" val="1">
          <dgm:layoutNode name="last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if>
        <dgm:else name="Name7">
          <dgm:layoutNode name="middleNode">
            <dgm:alg type="composite"/>
            <dgm:shape xmlns:r="http://schemas.openxmlformats.org/officeDocument/2006/relationships" r:blip="">
              <dgm:adjLst/>
            </dgm:shape>
            <dgm:presOf/>
            <dgm:constrLst>
              <dgm:constr type="h" refType="w"/>
              <dgm:constr type="w" for="ch" forName="padding" refType="w"/>
              <dgm:constr type="h" for="ch" forName="padding" refType="h"/>
              <dgm:constr type="w" for="ch" forName="shape" refType="w" fact="0.667"/>
              <dgm:constr type="h" for="ch" forName="shape" refType="h" fact="0.667"/>
              <dgm:constr type="ctrX" for="ch" forName="shape" refType="w" fact="0.5"/>
              <dgm:constr type="ctrY" for="ch" forName="shape" refType="h" fact="0.5"/>
            </dgm:constrLst>
            <dgm:ruleLst/>
            <dgm:layoutNode name="padding">
              <dgm:alg type="sp"/>
              <dgm:shape xmlns:r="http://schemas.openxmlformats.org/officeDocument/2006/relationships" type="ellipse" r:blip="" hideGeom="1">
                <dgm:adjLst/>
              </dgm:shape>
              <dgm:presOf/>
              <dgm:constrLst/>
              <dgm:ruleLst/>
            </dgm:layoutNode>
            <dgm:layoutNode name="shap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else>
      </dgm:choose>
      <dgm:forEach name="Name8" axis="followSib" ptType="sibTrans" cnt="1">
        <dgm:layoutNode name="sibTrans">
          <dgm:choose name="Name9">
            <dgm:if name="Name10" func="var" arg="dir" op="equ" val="norm">
              <dgm:choose name="Name11">
                <dgm:if name="Name12" axis="self" ptType="sibTrans" func="pos" op="equ" val="1">
                  <dgm:alg type="conn">
                    <dgm:param type="begPts" val="auto"/>
                    <dgm:param type="endPts" val="auto"/>
                    <dgm:param type="srcNode" val="firstNode"/>
                    <dgm:param type="dstNode" val="shape"/>
                  </dgm:alg>
                </dgm:if>
                <dgm:if name="Name13" axis="self" ptType="sibTrans" func="revPos" op="equ" val="1">
                  <dgm:alg type="conn">
                    <dgm:param type="begPts" val="auto"/>
                    <dgm:param type="endPts" val="auto"/>
                    <dgm:param type="srcNode" val="shape"/>
                    <dgm:param type="dstNode" val="lastNode"/>
                  </dgm:alg>
                </dgm:if>
                <dgm:else name="Name14">
                  <dgm:alg type="conn">
                    <dgm:param type="begPts" val="auto"/>
                    <dgm:param type="endPts" val="auto"/>
                    <dgm:param type="srcNode" val="shape"/>
                    <dgm:param type="dstNode" val="shape"/>
                  </dgm:alg>
                </dgm:else>
              </dgm:choose>
            </dgm:if>
            <dgm:else name="Name15">
              <dgm:choose name="Name16">
                <dgm:if name="Name17" axis="self" ptType="sibTrans" func="pos" op="equ" val="1">
                  <dgm:alg type="conn">
                    <dgm:param type="begPts" val="auto"/>
                    <dgm:param type="endPts" val="auto"/>
                    <dgm:param type="srcNode" val="firstNode"/>
                    <dgm:param type="dstNode" val="shape"/>
                  </dgm:alg>
                </dgm:if>
                <dgm:if name="Name18" axis="self" ptType="sibTrans" func="revPos" op="equ" val="1">
                  <dgm:alg type="conn">
                    <dgm:param type="begPts" val="auto"/>
                    <dgm:param type="endPts" val="auto"/>
                    <dgm:param type="srcNode" val="shape"/>
                    <dgm:param type="dstNode" val="lastNode"/>
                  </dgm:alg>
                </dgm:if>
                <dgm:else name="Name19">
                  <dgm:alg type="conn">
                    <dgm:param type="begPts" val="auto"/>
                    <dgm:param type="endPts" val="auto"/>
                    <dgm:param type="srcNode" val="shape"/>
                    <dgm:param type="dstNode" val="shape"/>
                  </dgm:alg>
                </dgm:else>
              </dgm:choose>
            </dgm:else>
          </dgm:choose>
          <dgm:shape xmlns:r="http://schemas.openxmlformats.org/officeDocument/2006/relationships" rot="90" type="triangle" r:blip="">
            <dgm:adjLst/>
          </dgm:shape>
          <dgm:presOf axis="self"/>
          <dgm:constrLst>
            <dgm:constr type="w" refType="h"/>
            <dgm:constr type="connDist"/>
            <dgm:constr type="begPad" refType="connDist" fact="0.25"/>
            <dgm:constr type="endPad" refType="connDist" fact="0.22"/>
          </dgm:constrLst>
          <dgm:ruleLst/>
        </dgm:layoutNode>
      </dgm:forEach>
    </dgm:forEach>
  </dgm:layoutNode>
</dgm:layoutDef>
</file>

<file path=ppt/diagrams/layout35.xml><?xml version="1.0" encoding="utf-8"?>
<dgm:layoutDef xmlns:dgm="http://schemas.openxmlformats.org/drawingml/2006/diagram" xmlns:a="http://schemas.openxmlformats.org/drawingml/2006/main" uniqueId="urn:microsoft.com/office/officeart/2009/3/layout/RandomtoResultProcess">
  <dgm:title val=""/>
  <dgm:desc val=""/>
  <dgm:catLst>
    <dgm:cat type="process" pri="1275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41" srcId="1" destId="11" srcOrd="0" destOrd="0"/>
        <dgm:cxn modelId="5" srcId="0" destId="2" srcOrd="0" destOrd="0"/>
        <dgm:cxn modelId="51" srcId="2" destId="21" srcOrd="0"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clrData>
  <dgm:layoutNode name="Name0">
    <dgm:varLst>
      <dgm:dir/>
      <dgm:animOne val="branch"/>
      <dgm:animLvl val="lvl"/>
    </dgm:varLst>
    <dgm:choose name="Name1">
      <dgm:if name="Name2" func="var" arg="dir" op="equ" val="norm">
        <dgm:alg type="lin">
          <dgm:param type="fallback" val="2D"/>
          <dgm:param type="nodeVertAlign" val="t"/>
        </dgm:alg>
      </dgm:if>
      <dgm:else name="Name3">
        <dgm:alg type="lin">
          <dgm:param type="fallback" val="2D"/>
          <dgm:param type="nodeVertAlign" val="t"/>
          <dgm:param type="linDir" val="fromR"/>
        </dgm:alg>
      </dgm:else>
    </dgm:choose>
    <dgm:shape xmlns:r="http://schemas.openxmlformats.org/officeDocument/2006/relationships" r:blip="">
      <dgm:adjLst/>
    </dgm:shape>
    <dgm:constrLst>
      <dgm:constr type="userH" refType="h" fact="2"/>
      <dgm:constr type="w" for="ch" forName="chaos" refType="userH" fact="0.681"/>
      <dgm:constr type="h" for="ch" forName="chaos" refType="userH"/>
      <dgm:constr type="w" for="ch" forName="middle" refType="userH" fact="0.6"/>
      <dgm:constr type="h" for="ch" forName="middle" refType="userH"/>
      <dgm:constr type="w" for="ch" forName="last" refType="userH" fact="0.6"/>
      <dgm:constr type="h" for="ch" forName="last" refType="userH"/>
      <dgm:constr type="w" for="ch" forName="chevronComposite1" refType="userH" fact="0.22"/>
      <dgm:constr type="h" for="ch" forName="chevronComposite1" refType="userH" fact="0.52"/>
      <dgm:constr type="w" for="ch" forName="chevronComposite2" refType="userH" fact="0.22"/>
      <dgm:constr type="h" for="ch" forName="chevronComposite2" refType="userH" fact="0.52"/>
      <dgm:constr type="w" for="ch" forName="overlap" refType="userH" fact="-0.04"/>
      <dgm:constr type="h" for="ch" forName="overlap" refType="userH" fact="0.06"/>
      <dgm:constr type="primFontSz" for="des" forName="parTx1" op="equ" val="65"/>
      <dgm:constr type="primFontSz" for="des" forName="parTxMid" refType="primFontSz" refFor="des" refForName="parTx1" op="equ"/>
      <dgm:constr type="primFontSz" for="des" forName="circleTx" refType="primFontSz" refFor="des" refForName="parTx1" op="equ"/>
      <dgm:constr type="primFontSz" for="des" forName="desTx1" op="equ" val="65"/>
      <dgm:constr type="primFontSz" for="des" forName="desTxMid" refType="primFontSz" refFor="des" refForName="desTx1" op="equ"/>
      <dgm:constr type="primFontSz" for="des" forName="desTxN" refType="primFontSz" refFor="des" refForName="desTx1" op="equ"/>
    </dgm:constrLst>
    <dgm:forEach name="Name4" axis="ch" ptType="node">
      <dgm:choose name="Name5">
        <dgm:if name="Name6" axis="self" ptType="node" func="pos" op="equ" val="1">
          <dgm:layoutNode name="chaos">
            <dgm:alg type="composite"/>
            <dgm:shape xmlns:r="http://schemas.openxmlformats.org/officeDocument/2006/relationships" r:blip="">
              <dgm:adjLst/>
            </dgm:shape>
            <dgm:presOf/>
            <dgm:constrLst>
              <dgm:constr type="ctrX" for="ch" forName="parTx1" refType="w" fact="0.5"/>
              <dgm:constr type="t" for="ch" forName="parTx1" refType="w" fact="0.32"/>
              <dgm:constr type="w" for="ch" forName="parTx1" refType="w" fact="0.88"/>
              <dgm:constr type="h" for="ch" forName="parTx1" refType="w" fact="0.29"/>
              <dgm:constr type="ctrX" for="ch" forName="desTx1" refType="w" fact="0.5"/>
              <dgm:constr type="b" for="ch" forName="desTx1" refType="h"/>
              <dgm:constr type="w" for="ch" forName="desTx1" refType="w" fact="0.88"/>
              <dgm:constr type="h" for="ch" forName="desTx1" refType="h" fact="0.37"/>
              <dgm:constr type="l" for="ch" forName="c1" refType="w" fact="0.05"/>
              <dgm:constr type="t" for="ch" forName="c1" refType="w" fact="0.23"/>
              <dgm:constr type="w" for="ch" forName="c1" refType="w" fact="0.07"/>
              <dgm:constr type="h" for="ch" forName="c1" refType="w" refFor="ch" refForName="c1"/>
              <dgm:constr type="l" for="ch" forName="c2" refType="w" fact="0.1"/>
              <dgm:constr type="t" for="ch" forName="c2" refType="w" fact="0.13"/>
              <dgm:constr type="w" for="ch" forName="c2" refType="w" fact="0.07"/>
              <dgm:constr type="h" for="ch" forName="c2" refType="w" refFor="ch" refForName="c2"/>
              <dgm:constr type="l" for="ch" forName="c3" refType="w" fact="0.22"/>
              <dgm:constr type="t" for="ch" forName="c3" refType="w" fact="0.15"/>
              <dgm:constr type="w" for="ch" forName="c3" refType="w" fact="0.11"/>
              <dgm:constr type="h" for="ch" forName="c3" refType="w" refFor="ch" refForName="c3"/>
              <dgm:constr type="l" for="ch" forName="c4" refType="w" fact="0.32"/>
              <dgm:constr type="t" for="ch" forName="c4" refType="w" fact="0.04"/>
              <dgm:constr type="w" for="ch" forName="c4" refType="w" fact="0.07"/>
              <dgm:constr type="h" for="ch" forName="c4" refType="w" refFor="ch" refForName="c4"/>
              <dgm:constr type="l" for="ch" forName="c5" refType="w" fact="0.45"/>
              <dgm:constr type="t" for="ch" forName="c5" refType="w" fact="0"/>
              <dgm:constr type="w" for="ch" forName="c5" refType="w" fact="0.07"/>
              <dgm:constr type="h" for="ch" forName="c5" refType="w" refFor="ch" refForName="c5"/>
              <dgm:constr type="l" for="ch" forName="c6" refType="w" fact="0.61"/>
              <dgm:constr type="t" for="ch" forName="c6" refType="w" fact="0.07"/>
              <dgm:constr type="w" for="ch" forName="c6" refType="w" fact="0.07"/>
              <dgm:constr type="h" for="ch" forName="c6" refType="w" refFor="ch" refForName="c6"/>
              <dgm:constr type="l" for="ch" forName="c7" refType="w" fact="0.71"/>
              <dgm:constr type="t" for="ch" forName="c7" refType="w" fact="0.12"/>
              <dgm:constr type="w" for="ch" forName="c7" refType="w" fact="0.11"/>
              <dgm:constr type="h" for="ch" forName="c7" refType="w" refFor="ch" refForName="c7"/>
              <dgm:constr type="l" for="ch" forName="c8" refType="w" fact="0.85"/>
              <dgm:constr type="t" for="ch" forName="c8" refType="w" fact="0.23"/>
              <dgm:constr type="w" for="ch" forName="c8" refType="w" fact="0.07"/>
              <dgm:constr type="h" for="ch" forName="c8" refType="w" refFor="ch" refForName="c8"/>
              <dgm:constr type="l" for="ch" forName="c9" refType="w" fact="0.91"/>
              <dgm:constr type="t" for="ch" forName="c9" refType="w" fact="0.34"/>
              <dgm:constr type="w" for="ch" forName="c9" refType="w" fact="0.07"/>
              <dgm:constr type="h" for="ch" forName="c9" refType="w" refFor="ch" refForName="c9"/>
              <dgm:constr type="l" for="ch" forName="c10" refType="w" fact="0.39"/>
              <dgm:constr type="t" for="ch" forName="c10" refType="w" fact="0.13"/>
              <dgm:constr type="w" for="ch" forName="c10" refType="w" fact="0.18"/>
              <dgm:constr type="h" for="ch" forName="c10" refType="w" refFor="ch" refForName="c10"/>
              <dgm:constr type="l" for="ch" forName="c11" refType="w" fact="0"/>
              <dgm:constr type="t" for="ch" forName="c11" refType="w" fact="0.51"/>
              <dgm:constr type="w" for="ch" forName="c11" refType="w" fact="0.07"/>
              <dgm:constr type="h" for="ch" forName="c11" refType="w" refFor="ch" refForName="c11"/>
              <dgm:constr type="l" for="ch" forName="c12" refType="w" fact="0.06"/>
              <dgm:constr type="t" for="ch" forName="c12" refType="w" fact="0.6"/>
              <dgm:constr type="w" for="ch" forName="c12" refType="w" fact="0.11"/>
              <dgm:constr type="h" for="ch" forName="c12" refType="w" refFor="ch" refForName="c12"/>
              <dgm:constr type="l" for="ch" forName="c13" refType="w" fact="0.21"/>
              <dgm:constr type="t" for="ch" forName="c13" refType="w" fact="0.68"/>
              <dgm:constr type="w" for="ch" forName="c13" refType="w" fact="0.16"/>
              <dgm:constr type="h" for="ch" forName="c13" refType="w" refFor="ch" refForName="c13"/>
              <dgm:constr type="l" for="ch" forName="c14" refType="w" fact="0.42"/>
              <dgm:constr type="t" for="ch" forName="c14" refType="w" fact="0.81"/>
              <dgm:constr type="w" for="ch" forName="c14" refType="w" fact="0.07"/>
              <dgm:constr type="h" for="ch" forName="c14" refType="w" refFor="ch" refForName="c14"/>
              <dgm:constr type="l" for="ch" forName="c15" refType="w" fact="0.46"/>
              <dgm:constr type="t" for="ch" forName="c15" refType="w" fact="0.68"/>
              <dgm:constr type="w" for="ch" forName="c15" refType="w" fact="0.11"/>
              <dgm:constr type="h" for="ch" forName="c15" refType="w" refFor="ch" refForName="c15"/>
              <dgm:constr type="l" for="ch" forName="c16" refType="w" fact="0.56"/>
              <dgm:constr type="t" for="ch" forName="c16" refType="w" fact="0.82"/>
              <dgm:constr type="w" for="ch" forName="c16" refType="w" fact="0.07"/>
              <dgm:constr type="h" for="ch" forName="c16" refType="w" refFor="ch" refForName="c16"/>
              <dgm:constr type="l" for="ch" forName="c17" refType="w" fact="0.65"/>
              <dgm:constr type="t" for="ch" forName="c17" refType="w" fact="0.66"/>
              <dgm:constr type="w" for="ch" forName="c17" refType="w" fact="0.16"/>
              <dgm:constr type="h" for="ch" forName="c17" refType="w" refFor="ch" refForName="c17"/>
              <dgm:constr type="l" for="ch" forName="c18" refType="w" fact="0.87"/>
              <dgm:constr type="t" for="ch" forName="c18" refType="w" fact="0.62"/>
              <dgm:constr type="w" for="ch" forName="c18" refType="w" fact="0.11"/>
              <dgm:constr type="h" for="ch" forName="c18" refType="w" refFor="ch" refForName="c18"/>
            </dgm:constrLst>
            <dgm:layoutNode name="parTx1"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7">
              <dgm:if name="Name8" axis="ch" ptType="node" func="cnt" op="gte" val="1">
                <dgm:layoutNode name="desTx1" styleLbl="revTx">
                  <dgm:varLst>
                    <dgm:bulletEnabled val="1"/>
                  </dgm:varLst>
                  <dgm:choose name="Name9">
                    <dgm:if name="Name10" axis="ch" ptType="node" func="cnt" op="equ" val="1">
                      <dgm:alg type="tx">
                        <dgm:param type="shpTxLTRAlignCh" val="l"/>
                      </dgm:alg>
                    </dgm:if>
                    <dgm:else name="Name11">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2"/>
            </dgm:choose>
            <dgm:layoutNode name="c1" styleLbl="node1">
              <dgm:alg type="sp"/>
              <dgm:shape xmlns:r="http://schemas.openxmlformats.org/officeDocument/2006/relationships" type="ellipse" r:blip="">
                <dgm:adjLst/>
              </dgm:shape>
              <dgm:presOf/>
            </dgm:layoutNode>
            <dgm:layoutNode name="c2" styleLbl="node1">
              <dgm:alg type="sp"/>
              <dgm:shape xmlns:r="http://schemas.openxmlformats.org/officeDocument/2006/relationships" type="ellipse" r:blip="">
                <dgm:adjLst/>
              </dgm:shape>
              <dgm:presOf/>
            </dgm:layoutNode>
            <dgm:layoutNode name="c3" styleLbl="node1">
              <dgm:alg type="sp"/>
              <dgm:shape xmlns:r="http://schemas.openxmlformats.org/officeDocument/2006/relationships" type="ellipse" r:blip="">
                <dgm:adjLst/>
              </dgm:shape>
              <dgm:presOf/>
            </dgm:layoutNode>
            <dgm:layoutNode name="c4" styleLbl="node1">
              <dgm:alg type="sp"/>
              <dgm:shape xmlns:r="http://schemas.openxmlformats.org/officeDocument/2006/relationships" type="ellipse" r:blip="">
                <dgm:adjLst/>
              </dgm:shape>
              <dgm:presOf/>
            </dgm:layoutNode>
            <dgm:layoutNode name="c5" styleLbl="node1">
              <dgm:alg type="sp"/>
              <dgm:shape xmlns:r="http://schemas.openxmlformats.org/officeDocument/2006/relationships" type="ellipse" r:blip="">
                <dgm:adjLst/>
              </dgm:shape>
              <dgm:presOf/>
            </dgm:layoutNode>
            <dgm:layoutNode name="c6" styleLbl="node1">
              <dgm:alg type="sp"/>
              <dgm:shape xmlns:r="http://schemas.openxmlformats.org/officeDocument/2006/relationships" type="ellipse" r:blip="">
                <dgm:adjLst/>
              </dgm:shape>
              <dgm:presOf/>
            </dgm:layoutNode>
            <dgm:layoutNode name="c7" styleLbl="node1">
              <dgm:alg type="sp"/>
              <dgm:shape xmlns:r="http://schemas.openxmlformats.org/officeDocument/2006/relationships" type="ellipse" r:blip="">
                <dgm:adjLst/>
              </dgm:shape>
              <dgm:presOf/>
            </dgm:layoutNode>
            <dgm:layoutNode name="c8" styleLbl="node1">
              <dgm:alg type="sp"/>
              <dgm:shape xmlns:r="http://schemas.openxmlformats.org/officeDocument/2006/relationships" type="ellipse" r:blip="">
                <dgm:adjLst/>
              </dgm:shape>
              <dgm:presOf/>
            </dgm:layoutNode>
            <dgm:layoutNode name="c9" styleLbl="node1">
              <dgm:alg type="sp"/>
              <dgm:shape xmlns:r="http://schemas.openxmlformats.org/officeDocument/2006/relationships" type="ellipse" r:blip="">
                <dgm:adjLst/>
              </dgm:shape>
              <dgm:presOf/>
            </dgm:layoutNode>
            <dgm:layoutNode name="c10" styleLbl="node1">
              <dgm:alg type="sp"/>
              <dgm:shape xmlns:r="http://schemas.openxmlformats.org/officeDocument/2006/relationships" type="ellipse" r:blip="">
                <dgm:adjLst/>
              </dgm:shape>
              <dgm:presOf/>
            </dgm:layoutNode>
            <dgm:layoutNode name="c11" styleLbl="node1">
              <dgm:alg type="sp"/>
              <dgm:shape xmlns:r="http://schemas.openxmlformats.org/officeDocument/2006/relationships" type="ellipse" r:blip="">
                <dgm:adjLst/>
              </dgm:shape>
              <dgm:presOf/>
            </dgm:layoutNode>
            <dgm:layoutNode name="c12" styleLbl="node1">
              <dgm:alg type="sp"/>
              <dgm:shape xmlns:r="http://schemas.openxmlformats.org/officeDocument/2006/relationships" type="ellipse" r:blip="">
                <dgm:adjLst/>
              </dgm:shape>
              <dgm:presOf/>
            </dgm:layoutNode>
            <dgm:layoutNode name="c13" styleLbl="node1">
              <dgm:alg type="sp"/>
              <dgm:shape xmlns:r="http://schemas.openxmlformats.org/officeDocument/2006/relationships" type="ellipse" r:blip="">
                <dgm:adjLst/>
              </dgm:shape>
              <dgm:presOf/>
            </dgm:layoutNode>
            <dgm:layoutNode name="c14" styleLbl="node1">
              <dgm:alg type="sp"/>
              <dgm:shape xmlns:r="http://schemas.openxmlformats.org/officeDocument/2006/relationships" type="ellipse" r:blip="">
                <dgm:adjLst/>
              </dgm:shape>
              <dgm:presOf/>
            </dgm:layoutNode>
            <dgm:layoutNode name="c15" styleLbl="node1">
              <dgm:alg type="sp"/>
              <dgm:shape xmlns:r="http://schemas.openxmlformats.org/officeDocument/2006/relationships" type="ellipse" r:blip="">
                <dgm:adjLst/>
              </dgm:shape>
              <dgm:presOf/>
            </dgm:layoutNode>
            <dgm:layoutNode name="c16" styleLbl="node1">
              <dgm:alg type="sp"/>
              <dgm:shape xmlns:r="http://schemas.openxmlformats.org/officeDocument/2006/relationships" type="ellipse" r:blip="">
                <dgm:adjLst/>
              </dgm:shape>
              <dgm:presOf/>
            </dgm:layoutNode>
            <dgm:layoutNode name="c17" styleLbl="node1">
              <dgm:alg type="sp"/>
              <dgm:shape xmlns:r="http://schemas.openxmlformats.org/officeDocument/2006/relationships" type="ellipse" r:blip="">
                <dgm:adjLst/>
              </dgm:shape>
              <dgm:presOf/>
            </dgm:layoutNode>
            <dgm:layoutNode name="c18" styleLbl="node1">
              <dgm:alg type="sp"/>
              <dgm:shape xmlns:r="http://schemas.openxmlformats.org/officeDocument/2006/relationships" type="ellipse" r:blip="">
                <dgm:adjLst/>
              </dgm:shape>
              <dgm:presOf/>
            </dgm:layoutNode>
          </dgm:layoutNode>
        </dgm:if>
        <dgm:if name="Name13" axis="self" ptType="node" func="revPos" op="equ" val="1">
          <dgm:layoutNode name="last">
            <dgm:alg type="composite"/>
            <dgm:shape xmlns:r="http://schemas.openxmlformats.org/officeDocument/2006/relationships" r:blip="">
              <dgm:adjLst/>
            </dgm:shape>
            <dgm:presOf/>
            <dgm:constrLst>
              <dgm:constr type="ctrX" for="ch" forName="circleTx" refType="w" fact="0.5"/>
              <dgm:constr type="t" for="ch" forName="circleTx" refType="w" fact="0.117"/>
              <dgm:constr type="w" for="ch" forName="circleTx" refType="h" refFor="ch" refForName="circleTx"/>
              <dgm:constr type="h" for="ch" forName="circleTx" refType="w" fact="0.85"/>
              <dgm:constr type="l" for="ch" forName="desTxN"/>
              <dgm:constr type="b" for="ch" forName="desTxN" refType="h"/>
              <dgm:constr type="w" for="ch" forName="desTxN" refType="w"/>
              <dgm:constr type="h" for="ch" forName="desTxN" refType="h" fact="0.37"/>
              <dgm:constr type="ctrX" for="ch" forName="spN" refType="w" fact="0.5"/>
              <dgm:constr type="t" for="ch" forName="spN"/>
              <dgm:constr type="w" for="ch" forName="spN" refType="w" fact="0.93"/>
              <dgm:constr type="h" for="ch" forName="spN" refType="h" fact="0.01"/>
            </dgm:constrLst>
            <dgm:layoutNode name="circleTx" styleLbl="node1">
              <dgm:alg type="tx"/>
              <dgm:shape xmlns:r="http://schemas.openxmlformats.org/officeDocument/2006/relationships" type="ellipse" r:blip="">
                <dgm:adjLst/>
              </dgm:shape>
              <dgm:presOf axis="self" ptType="node"/>
              <dgm:constrLst>
                <dgm:constr type="lMarg"/>
                <dgm:constr type="rMarg"/>
                <dgm:constr type="tMarg"/>
                <dgm:constr type="bMarg"/>
              </dgm:constrLst>
              <dgm:ruleLst>
                <dgm:rule type="primFontSz" val="5" fact="NaN" max="NaN"/>
              </dgm:ruleLst>
            </dgm:layoutNode>
            <dgm:choose name="Name14">
              <dgm:if name="Name15" axis="ch" ptType="node" func="cnt" op="gte" val="1">
                <dgm:layoutNode name="desTxN" styleLbl="revTx">
                  <dgm:varLst>
                    <dgm:bulletEnabled val="1"/>
                  </dgm:varLst>
                  <dgm:choose name="Name16">
                    <dgm:if name="Name17" axis="ch" ptType="node" func="cnt" op="equ" val="1">
                      <dgm:alg type="tx">
                        <dgm:param type="shpTxLTRAlignCh" val="l"/>
                      </dgm:alg>
                    </dgm:if>
                    <dgm:else name="Name18">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19"/>
            </dgm:choose>
            <dgm:layoutNode name="spN">
              <dgm:alg type="sp"/>
              <dgm:shape xmlns:r="http://schemas.openxmlformats.org/officeDocument/2006/relationships" r:blip="">
                <dgm:adjLst/>
              </dgm:shape>
              <dgm:presOf/>
            </dgm:layoutNode>
          </dgm:layoutNode>
        </dgm:if>
        <dgm:else name="Name20">
          <dgm:layoutNode name="middle">
            <dgm:alg type="composite"/>
            <dgm:shape xmlns:r="http://schemas.openxmlformats.org/officeDocument/2006/relationships" r:blip="">
              <dgm:adjLst/>
            </dgm:shape>
            <dgm:presOf/>
            <dgm:constrLst>
              <dgm:constr type="l" for="ch" forName="parTxMid"/>
              <dgm:constr type="t" for="ch" forName="parTxMid" refType="w" fact="0.167"/>
              <dgm:constr type="w" for="ch" forName="parTxMid" refType="w"/>
              <dgm:constr type="h" for="ch" forName="parTxMid" refType="w" fact="0.7"/>
              <dgm:constr type="l" for="ch" forName="desTxMid"/>
              <dgm:constr type="b" for="ch" forName="desTxMid" refType="h"/>
              <dgm:constr type="w" for="ch" forName="desTxMid" refType="w"/>
              <dgm:constr type="h" for="ch" forName="desTxMid" refType="h" fact="0.37"/>
              <dgm:constr type="ctrX" for="ch" forName="spMid" refType="w" fact="0.5"/>
              <dgm:constr type="t" for="ch" forName="spMid"/>
              <dgm:constr type="w" for="ch" forName="spMid" refType="w" fact="0.01"/>
              <dgm:constr type="h" for="ch" forName="spMid" refType="h" fact="0.01"/>
            </dgm:constrLst>
            <dgm:layoutNode name="parTxMid" styleLbl="revTx">
              <dgm:alg type="tx"/>
              <dgm:shape xmlns:r="http://schemas.openxmlformats.org/officeDocument/2006/relationships" type="rect" r:blip="">
                <dgm:adjLst/>
              </dgm:shape>
              <dgm:presOf axis="self"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21">
              <dgm:if name="Name22" axis="ch" ptType="node" func="cnt" op="gte" val="1">
                <dgm:layoutNode name="desTxMid" styleLbl="revTx">
                  <dgm:varLst>
                    <dgm:bulletEnabled val="1"/>
                  </dgm:varLst>
                  <dgm:choose name="Name23">
                    <dgm:if name="Name24" axis="ch" ptType="node" func="cnt" op="equ" val="1">
                      <dgm:alg type="tx">
                        <dgm:param type="shpTxLTRAlignCh" val="l"/>
                      </dgm:alg>
                    </dgm:if>
                    <dgm:else name="Name25">
                      <dgm:alg type="tx">
                        <dgm:param type="shpTxLTRAlignCh" val="l"/>
                        <dgm:param type="stBulletLvl" val="1"/>
                      </dgm:alg>
                    </dgm:else>
                  </dgm:choose>
                  <dgm:shape xmlns:r="http://schemas.openxmlformats.org/officeDocument/2006/relationships" type="rect" r:blip="">
                    <dgm:adjLst/>
                  </dgm:shape>
                  <dgm:presOf axis="des" ptType="node"/>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if>
              <dgm:else name="Name26"/>
            </dgm:choose>
            <dgm:layoutNode name="spMid">
              <dgm:alg type="sp"/>
              <dgm:shape xmlns:r="http://schemas.openxmlformats.org/officeDocument/2006/relationships" r:blip="">
                <dgm:adjLst/>
              </dgm:shape>
              <dgm:presOf/>
            </dgm:layoutNode>
          </dgm:layoutNode>
        </dgm:else>
      </dgm:choose>
      <dgm:forEach name="Name27" axis="followSib" ptType="sibTrans" cnt="1">
        <dgm:layoutNode name="chevronComposite1" styleLbl="alignImgPlace1">
          <dgm:alg type="composite"/>
          <dgm:shape xmlns:r="http://schemas.openxmlformats.org/officeDocument/2006/relationships" r:blip="">
            <dgm:adjLst/>
          </dgm:shape>
          <dgm:presOf/>
          <dgm:constrLst>
            <dgm:constr type="l" for="ch" forName="chevron1"/>
            <dgm:constr type="t" for="ch" forName="chevron1" refType="h" fact="0.1923"/>
            <dgm:constr type="w" for="ch" forName="chevron1" refType="w"/>
            <dgm:constr type="b" for="ch" forName="chevron1" refType="h"/>
            <dgm:constr type="l" for="ch" forName="spChevron1"/>
            <dgm:constr type="t" for="ch" forName="spChevron1"/>
            <dgm:constr type="w" for="ch" forName="spChevron1" refType="w" fact="0.01"/>
            <dgm:constr type="h" for="ch" forName="spChevron1" refType="h" fact="0.01"/>
          </dgm:constrLst>
          <dgm:layoutNode name="chevron1">
            <dgm:alg type="sp"/>
            <dgm:choose name="Name28">
              <dgm:if name="Name29" func="var" arg="dir" op="equ" val="norm">
                <dgm:shape xmlns:r="http://schemas.openxmlformats.org/officeDocument/2006/relationships" type="chevron" r:blip="">
                  <dgm:adjLst>
                    <dgm:adj idx="1" val="0.6231"/>
                  </dgm:adjLst>
                </dgm:shape>
              </dgm:if>
              <dgm:else name="Name30">
                <dgm:shape xmlns:r="http://schemas.openxmlformats.org/officeDocument/2006/relationships" rot="180" type="chevron" r:blip="">
                  <dgm:adjLst>
                    <dgm:adj idx="1" val="0.6231"/>
                  </dgm:adjLst>
                </dgm:shape>
              </dgm:else>
            </dgm:choose>
            <dgm:presOf/>
          </dgm:layoutNode>
          <dgm:layoutNode name="spChevron1">
            <dgm:alg type="sp"/>
            <dgm:shape xmlns:r="http://schemas.openxmlformats.org/officeDocument/2006/relationships" r:blip="">
              <dgm:adjLst/>
            </dgm:shape>
            <dgm:presOf/>
          </dgm:layoutNode>
        </dgm:layoutNode>
        <dgm:choose name="Name31">
          <dgm:if name="Name32" axis="root ch" ptType="all node" func="cnt" op="equ" val="2">
            <dgm:layoutNode name="overlap">
              <dgm:alg type="sp"/>
              <dgm:shape xmlns:r="http://schemas.openxmlformats.org/officeDocument/2006/relationships" r:blip="">
                <dgm:adjLst/>
              </dgm:shape>
              <dgm:presOf/>
            </dgm:layoutNode>
            <dgm:layoutNode name="chevronComposite2" styleLbl="alignImgPlace1">
              <dgm:alg type="composite"/>
              <dgm:shape xmlns:r="http://schemas.openxmlformats.org/officeDocument/2006/relationships" r:blip="">
                <dgm:adjLst/>
              </dgm:shape>
              <dgm:presOf/>
              <dgm:constrLst>
                <dgm:constr type="l" for="ch" forName="chevron2"/>
                <dgm:constr type="t" for="ch" forName="chevron2" refType="h" fact="0.1923"/>
                <dgm:constr type="w" for="ch" forName="chevron2" refType="w"/>
                <dgm:constr type="b" for="ch" forName="chevron2" refType="h"/>
                <dgm:constr type="l" for="ch" forName="spChevron2"/>
                <dgm:constr type="t" for="ch" forName="spChevron2"/>
                <dgm:constr type="w" for="ch" forName="spChevron2" refType="w" fact="0.01"/>
                <dgm:constr type="h" for="ch" forName="spChevron2" refType="h" fact="0.01"/>
              </dgm:constrLst>
              <dgm:layoutNode name="chevron2">
                <dgm:alg type="sp"/>
                <dgm:choose name="Name33">
                  <dgm:if name="Name34" func="var" arg="dir" op="equ" val="norm">
                    <dgm:shape xmlns:r="http://schemas.openxmlformats.org/officeDocument/2006/relationships" type="chevron" r:blip="">
                      <dgm:adjLst>
                        <dgm:adj idx="1" val="0.6231"/>
                      </dgm:adjLst>
                    </dgm:shape>
                  </dgm:if>
                  <dgm:else name="Name35">
                    <dgm:shape xmlns:r="http://schemas.openxmlformats.org/officeDocument/2006/relationships" rot="180" type="chevron" r:blip="">
                      <dgm:adjLst>
                        <dgm:adj idx="1" val="0.6231"/>
                      </dgm:adjLst>
                    </dgm:shape>
                  </dgm:else>
                </dgm:choose>
                <dgm:presOf/>
              </dgm:layoutNode>
              <dgm:layoutNode name="spChevron2">
                <dgm:alg type="sp"/>
                <dgm:shape xmlns:r="http://schemas.openxmlformats.org/officeDocument/2006/relationships" r:blip="">
                  <dgm:adjLst/>
                </dgm:shape>
                <dgm:presOf/>
              </dgm:layoutNode>
            </dgm:layoutNode>
          </dgm:if>
          <dgm:else name="Name36"/>
        </dgm:choose>
      </dgm:forEach>
    </dgm:forEach>
  </dgm:layoutNode>
</dgm:layoutDef>
</file>

<file path=ppt/diagrams/layout36.xml><?xml version="1.0" encoding="utf-8"?>
<dgm:layoutDef xmlns:dgm="http://schemas.openxmlformats.org/drawingml/2006/diagram" xmlns:a="http://schemas.openxmlformats.org/drawingml/2006/main" uniqueId="urn:microsoft.com/office/officeart/2005/8/layout/process5">
  <dgm:title val=""/>
  <dgm:desc val=""/>
  <dgm:catLst>
    <dgm:cat type="process" pri="17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diagram">
    <dgm:varLst>
      <dgm:dir/>
      <dgm:resizeHandles val="exact"/>
    </dgm:varLst>
    <dgm:choose name="Name0">
      <dgm:if name="Name1" axis="self" func="var" arg="dir" op="equ" val="norm">
        <dgm:alg type="snake">
          <dgm:param type="grDir" val="tL"/>
          <dgm:param type="flowDir" val="row"/>
          <dgm:param type="contDir" val="revDir"/>
          <dgm:param type="bkpt" val="endCnv"/>
        </dgm:alg>
      </dgm:if>
      <dgm:else name="Name2">
        <dgm:alg type="snake">
          <dgm:param type="grDir" val="tR"/>
          <dgm:param type="flowDir" val="row"/>
          <dgm:param type="contDir" val="rev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4"/>
      <dgm:constr type="sp" refType="w" refFor="ch" refForName="sibTrans" op="equ"/>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Lst>
          <dgm:ruleLst/>
          <dgm:layoutNode name="connectorText">
            <dgm:alg type="tx">
              <dgm:param type="autoTxRot" val="upr"/>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7.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8.xml><?xml version="1.0" encoding="utf-8"?>
<dgm:layoutDef xmlns:dgm="http://schemas.openxmlformats.org/drawingml/2006/diagram" xmlns:a="http://schemas.openxmlformats.org/drawingml/2006/main" uniqueId="urn:microsoft.com/office/officeart/2008/layout/AscendingPictureAccentProcess">
  <dgm:title val=""/>
  <dgm:desc val=""/>
  <dgm:catLst>
    <dgm:cat type="process" pri="22500"/>
    <dgm:cat type="picture" pri="16000"/>
    <dgm:cat type="pictureconvert" pri="16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shape xmlns:r="http://schemas.openxmlformats.org/officeDocument/2006/relationships" r:blip="">
      <dgm:adjLst/>
    </dgm:shape>
    <dgm:choose name="Name1">
      <dgm:if name="Name2" axis="ch" ptType="node" func="cnt" op="equ" val="1">
        <dgm:choose name="Name3">
          <dgm:if name="Name4" func="var" arg="dir" op="equ" val="norm">
            <dgm:choose name="Name5">
              <dgm:if name="Name6" axis="des" func="maxDepth" op="gt" val="1">
                <dgm:alg type="composite">
                  <dgm:param type="ar" val="2.7"/>
                </dgm:alg>
                <dgm:constrLst>
                  <dgm:constr type="primFontSz" for="ch" forName="parTx1" op="equ" val="65"/>
                  <dgm:constr type="primFontSz" for="ch" forName="desTx1" op="equ" val="65"/>
                  <dgm:constr type="userD" refType="w" fact="0.0247"/>
                  <dgm:constr type="l" for="ch" forName="parTx1" refType="w" fact="0.2711"/>
                  <dgm:constr type="t" for="ch" forName="parTx1" refType="h" fact="0.9603"/>
                  <dgm:constr type="w" for="ch" forName="parTx1" refType="w" fact="0.5325"/>
                  <dgm:constr type="h" for="ch" forName="parTx1" refType="h" fact="0.3856"/>
                  <dgm:constr type="ctrX" for="ch" forName="picture1" refType="w" fact="0.2469"/>
                  <dgm:constr type="ctrY" for="ch" forName="picture1" refType="h" fact="0.9"/>
                  <dgm:constr type="w" for="ch" forName="picture1" refType="w" fact="0.2469"/>
                  <dgm:constr type="h" for="ch" forName="picture1" refType="h" fact="0.6667"/>
                  <dgm:constr type="l" for="ch" forName="desTx1" refType="r" refFor="ch" refForName="parTx1"/>
                  <dgm:constr type="r" for="ch" forName="desTx1" refType="w"/>
                  <dgm:constr type="t" for="ch" forName="desTx1" refType="t" refFor="ch" refForName="parTx1"/>
                  <dgm:constr type="h" for="ch" forName="desTx1" refType="h" refFor="ch" refForName="parTx1"/>
                </dgm:constrLst>
              </dgm:if>
              <dgm:else name="Name7">
                <dgm:alg type="composite">
                  <dgm:param type="ar" val="2"/>
                </dgm:alg>
                <dgm:constrLst>
                  <dgm:constr type="primFontSz" for="ch" forName="parTx1" op="equ" val="65"/>
                  <dgm:constr type="userD" refType="w" fact="0.0333"/>
                  <dgm:constr type="l" for="ch" forName="parTx1" refType="w" fact="0.366"/>
                  <dgm:constr type="t" for="ch" forName="parTx1" refType="h" fact="0.7113"/>
                  <dgm:constr type="w" for="ch" forName="parTx1" refType="w" fact="0.7189"/>
                  <dgm:constr type="h" for="ch" forName="parTx1" refType="h" fact="0.3856"/>
                  <dgm:constr type="ctrX" for="ch" forName="picture1" refType="w" fact="0.3333"/>
                  <dgm:constr type="ctrY" for="ch" forName="picture1" refType="h" fact="0.6667"/>
                  <dgm:constr type="w" for="ch" forName="picture1" refType="w" fact="0.3333"/>
                  <dgm:constr type="h" for="ch" forName="picture1" refType="h" fact="0.6667"/>
                </dgm:constrLst>
              </dgm:else>
            </dgm:choose>
          </dgm:if>
          <dgm:else name="Name8">
            <dgm:choose name="Name9">
              <dgm:if name="Name10" axis="des" func="maxDepth" op="gt" val="1">
                <dgm:alg type="composite">
                  <dgm:param type="ar" val="2.7"/>
                </dgm:alg>
                <dgm:constrLst>
                  <dgm:constr type="primFontSz" for="ch" forName="parTx1" op="equ" val="65"/>
                  <dgm:constr type="primFontSz" for="ch" forName="desTx1" op="equ" val="65"/>
                  <dgm:constr type="userD" refType="w" fact="0.0247"/>
                  <dgm:constr type="r" for="ch" forName="parTx1" refType="w" fact="0.7289"/>
                  <dgm:constr type="t" for="ch" forName="parTx1" refType="h" fact="0.9603"/>
                  <dgm:constr type="w" for="ch" forName="parTx1" refType="w" fact="0.5325"/>
                  <dgm:constr type="h" for="ch" forName="parTx1" refType="h" fact="0.3856"/>
                  <dgm:constr type="ctrX" for="ch" forName="picture1" refType="w" fact="0.7531"/>
                  <dgm:constr type="ctrY" for="ch" forName="picture1" refType="h" fact="0.9"/>
                  <dgm:constr type="w" for="ch" forName="picture1" refType="w" fact="0.2469"/>
                  <dgm:constr type="h" for="ch" forName="picture1" refType="h" fact="0.6667"/>
                  <dgm:constr type="r" for="ch" forName="desTx1" refType="l" refFor="ch" refForName="parTx1"/>
                  <dgm:constr type="l" for="ch" forName="desTx1"/>
                  <dgm:constr type="t" for="ch" forName="desTx1" refType="t" refFor="ch" refForName="parTx1"/>
                  <dgm:constr type="h" for="ch" forName="desTx1" refType="h" refFor="ch" refForName="parTx1"/>
                </dgm:constrLst>
              </dgm:if>
              <dgm:else name="Name11">
                <dgm:alg type="composite">
                  <dgm:param type="ar" val="2"/>
                </dgm:alg>
                <dgm:constrLst>
                  <dgm:constr type="primFontSz" for="ch" forName="parTx1" op="equ" val="65"/>
                  <dgm:constr type="userD" refType="w" fact="0.0333"/>
                  <dgm:constr type="r" for="ch" forName="parTx1" refType="w" fact="0.634"/>
                  <dgm:constr type="t" for="ch" forName="parTx1" refType="h" fact="0.7113"/>
                  <dgm:constr type="w" for="ch" forName="parTx1" refType="w" fact="0.7189"/>
                  <dgm:constr type="h" for="ch" forName="parTx1" refType="h" fact="0.3856"/>
                  <dgm:constr type="ctrX" for="ch" forName="picture1" refType="w" fact="0.6667"/>
                  <dgm:constr type="ctrY" for="ch" forName="picture1" refType="h" fact="0.6667"/>
                  <dgm:constr type="w" for="ch" forName="picture1" refType="w" fact="0.3333"/>
                  <dgm:constr type="h" for="ch" forName="picture1" refType="h" fact="0.6667"/>
                </dgm:constrLst>
              </dgm:else>
            </dgm:choose>
          </dgm:else>
        </dgm:choose>
      </dgm:if>
      <dgm:if name="Name12" axis="ch" ptType="node" func="cnt" op="equ" val="2">
        <dgm:choose name="Name13">
          <dgm:if name="Name14" func="var" arg="dir" op="equ" val="norm">
            <dgm:choose name="Name15">
              <dgm:if name="Name16"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3221"/>
                  <dgm:constr type="ctrY" for="ch" forName="dot1" refType="h" fact="0.5911"/>
                  <dgm:constr type="w" for="ch" forName="dot1" refType="userD"/>
                  <dgm:constr type="h" for="ch" forName="dot1" refType="userD"/>
                  <dgm:constr type="ctrX" for="ch" forName="dot2" refType="w" fact="0.3056"/>
                  <dgm:constr type="ctrY" for="ch" forName="dot2" refType="h" fact="0.644"/>
                  <dgm:constr type="w" for="ch" forName="dot2" refType="userD"/>
                  <dgm:constr type="h" for="ch" forName="dot2" refType="userD"/>
                  <dgm:constr type="ctrX" for="ch" forName="dot3" refType="w" fact="0.2859"/>
                  <dgm:constr type="ctrY" for="ch" forName="dot3" refType="h" fact="0.6898"/>
                  <dgm:constr type="w" for="ch" forName="dot3" refType="userD"/>
                  <dgm:constr type="h" for="ch" forName="dot3" refType="userD"/>
                  <dgm:constr type="ctrX" for="ch" forName="dotArrow1" refType="w" fact="0.3095"/>
                  <dgm:constr type="ctrY" for="ch" forName="dotArrow1" refType="h" fact="0.0587"/>
                  <dgm:constr type="w" for="ch" forName="dotArrow1" refType="userD"/>
                  <dgm:constr type="h" for="ch" forName="dotArrow1" refType="userD"/>
                  <dgm:constr type="ctrX" for="ch" forName="dotArrow2" refType="w" fact="0.3346"/>
                  <dgm:constr type="ctrY" for="ch" forName="dotArrow2" refType="h" fact="0.0287"/>
                  <dgm:constr type="w" for="ch" forName="dotArrow2" refType="userD"/>
                  <dgm:constr type="h" for="ch" forName="dotArrow2" refType="userD"/>
                  <dgm:constr type="ctrX" for="ch" forName="dotArrow3" refType="w" fact="0.3597"/>
                  <dgm:constr type="ctrY" for="ch" forName="dotArrow3" refType="h" fact="-0.0013"/>
                  <dgm:constr type="w" for="ch" forName="dotArrow3" refType="userD"/>
                  <dgm:constr type="h" for="ch" forName="dotArrow3" refType="userD"/>
                  <dgm:constr type="ctrX" for="ch" forName="dotArrow4" refType="w" fact="0.3848"/>
                  <dgm:constr type="ctrY" for="ch" forName="dotArrow4" refType="h" fact="0.0287"/>
                  <dgm:constr type="w" for="ch" forName="dotArrow4" refType="userD"/>
                  <dgm:constr type="h" for="ch" forName="dotArrow4" refType="userD"/>
                  <dgm:constr type="ctrX" for="ch" forName="dotArrow5" refType="w" fact="0.41"/>
                  <dgm:constr type="ctrY" for="ch" forName="dotArrow5" refType="h" fact="0.0587"/>
                  <dgm:constr type="w" for="ch" forName="dotArrow5" refType="userD"/>
                  <dgm:constr type="h" for="ch" forName="dotArrow5" refType="userD"/>
                  <dgm:constr type="ctrX" for="ch" forName="dotArrow6" refType="w" fact="0.3597"/>
                  <dgm:constr type="ctrY" for="ch" forName="dotArrow6" refType="h" fact="0.062"/>
                  <dgm:constr type="w" for="ch" forName="dotArrow6" refType="userD"/>
                  <dgm:constr type="h" for="ch" forName="dotArrow6" refType="userD"/>
                  <dgm:constr type="ctrX" for="ch" forName="dotArrow7" refType="w" fact="0.3597"/>
                  <dgm:constr type="ctrY" for="ch" forName="dotArrow7" refType="h" fact="0.1253"/>
                  <dgm:constr type="w" for="ch" forName="dotArrow7" refType="userD"/>
                  <dgm:constr type="h" for="ch" forName="dotArrow7" refType="userD"/>
                  <dgm:constr type="l" for="ch" forName="parTx1" refType="w" fact="0.197"/>
                  <dgm:constr type="t" for="ch" forName="parTx1" refType="h" fact="0.8169"/>
                  <dgm:constr type="w" for="ch" forName="parTx1" refType="w" fact="0.4064"/>
                  <dgm:constr type="h" for="ch" forName="parTx1" refType="h" fact="0.218"/>
                  <dgm:constr type="ctrX" for="ch" forName="picture1" refType="w" fact="0.1785"/>
                  <dgm:constr type="ctrY" for="ch" forName="picture1" refType="h" fact="0.7834"/>
                  <dgm:constr type="w" for="ch" forName="picture1" refType="w" fact="0.1884"/>
                  <dgm:constr type="h" for="ch" forName="picture1" refType="h" fact="0.376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688"/>
                  <dgm:constr type="t" for="ch" forName="parTx2" refType="h" fact="0.3905"/>
                  <dgm:constr type="w" for="ch" forName="parTx2" refType="w" fact="0.4064"/>
                  <dgm:constr type="h" for="ch" forName="parTx2" refType="h" fact="0.218"/>
                  <dgm:constr type="ctrX" for="ch" forName="picture2" refType="w" fact="0.3503"/>
                  <dgm:constr type="ctrY" for="ch" forName="picture2" refType="h" fact="0.357"/>
                  <dgm:constr type="w" for="ch" forName="picture2" refType="w" fact="0.1884"/>
                  <dgm:constr type="h" for="ch" forName="picture2" refType="h" fact="0.3768"/>
                  <dgm:constr type="l" for="ch" forName="desTx2" refType="r" refFor="ch" refForName="parTx2"/>
                  <dgm:constr type="r" for="ch" forName="desTx2" refType="w"/>
                  <dgm:constr type="t" for="ch" forName="desTx2" refType="t" refFor="ch" refForName="parTx2"/>
                  <dgm:constr type="h" for="ch" forName="desTx2" refType="h" refFor="ch" refForName="parTx2"/>
                </dgm:constrLst>
              </dgm:if>
              <dgm:else name="Name17">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4274"/>
                  <dgm:constr type="ctrY" for="ch" forName="dot1" refType="h" fact="0.5911"/>
                  <dgm:constr type="w" for="ch" forName="dot1" refType="userD"/>
                  <dgm:constr type="h" for="ch" forName="dot1" refType="userD"/>
                  <dgm:constr type="ctrX" for="ch" forName="dot2" refType="w" fact="0.4055"/>
                  <dgm:constr type="ctrY" for="ch" forName="dot2" refType="h" fact="0.644"/>
                  <dgm:constr type="w" for="ch" forName="dot2" refType="userD"/>
                  <dgm:constr type="h" for="ch" forName="dot2" refType="userD"/>
                  <dgm:constr type="ctrX" for="ch" forName="dot3" refType="w" fact="0.3794"/>
                  <dgm:constr type="ctrY" for="ch" forName="dot3" refType="h" fact="0.6898"/>
                  <dgm:constr type="w" for="ch" forName="dot3" refType="userD"/>
                  <dgm:constr type="h" for="ch" forName="dot3" refType="userD"/>
                  <dgm:constr type="ctrX" for="ch" forName="dotArrow1" refType="w" fact="0.4106"/>
                  <dgm:constr type="ctrY" for="ch" forName="dotArrow1" refType="h" fact="0.0587"/>
                  <dgm:constr type="w" for="ch" forName="dotArrow1" refType="userD"/>
                  <dgm:constr type="h" for="ch" forName="dotArrow1" refType="userD"/>
                  <dgm:constr type="ctrX" for="ch" forName="dotArrow2" refType="w" fact="0.444"/>
                  <dgm:constr type="ctrY" for="ch" forName="dotArrow2" refType="h" fact="0.0287"/>
                  <dgm:constr type="w" for="ch" forName="dotArrow2" refType="userD"/>
                  <dgm:constr type="h" for="ch" forName="dotArrow2" refType="userD"/>
                  <dgm:constr type="ctrX" for="ch" forName="dotArrow3" refType="w" fact="0.4773"/>
                  <dgm:constr type="ctrY" for="ch" forName="dotArrow3" refType="h" fact="-0.0013"/>
                  <dgm:constr type="w" for="ch" forName="dotArrow3" refType="userD"/>
                  <dgm:constr type="h" for="ch" forName="dotArrow3" refType="userD"/>
                  <dgm:constr type="ctrX" for="ch" forName="dotArrow4" refType="w" fact="0.5106"/>
                  <dgm:constr type="ctrY" for="ch" forName="dotArrow4" refType="h" fact="0.0287"/>
                  <dgm:constr type="w" for="ch" forName="dotArrow4" refType="userD"/>
                  <dgm:constr type="h" for="ch" forName="dotArrow4" refType="userD"/>
                  <dgm:constr type="ctrX" for="ch" forName="dotArrow5" refType="w" fact="0.544"/>
                  <dgm:constr type="ctrY" for="ch" forName="dotArrow5" refType="h" fact="0.0587"/>
                  <dgm:constr type="w" for="ch" forName="dotArrow5" refType="userD"/>
                  <dgm:constr type="h" for="ch" forName="dotArrow5" refType="userD"/>
                  <dgm:constr type="ctrX" for="ch" forName="dotArrow6" refType="w" fact="0.4773"/>
                  <dgm:constr type="ctrY" for="ch" forName="dotArrow6" refType="h" fact="0.062"/>
                  <dgm:constr type="w" for="ch" forName="dotArrow6" refType="userD"/>
                  <dgm:constr type="h" for="ch" forName="dotArrow6" refType="userD"/>
                  <dgm:constr type="ctrX" for="ch" forName="dotArrow7" refType="w" fact="0.4773"/>
                  <dgm:constr type="ctrY" for="ch" forName="dotArrow7" refType="h" fact="0.1253"/>
                  <dgm:constr type="w" for="ch" forName="dotArrow7" refType="userD"/>
                  <dgm:constr type="h" for="ch" forName="dotArrow7" refType="userD"/>
                  <dgm:constr type="l" for="ch" forName="parTx1" refType="w" fact="0.2614"/>
                  <dgm:constr type="t" for="ch" forName="parTx1" refType="h" fact="0.8086"/>
                  <dgm:constr type="w" for="ch" forName="parTx1" refType="w" fact="0.5392"/>
                  <dgm:constr type="h" for="ch" forName="parTx1" refType="h" fact="0.218"/>
                  <dgm:constr type="ctrX" for="ch" forName="picture1" refType="w" fact="0.2369"/>
                  <dgm:constr type="ctrY" for="ch" forName="picture1" refType="h" fact="0.7834"/>
                  <dgm:constr type="w" for="ch" forName="picture1" refType="w" fact="0.25"/>
                  <dgm:constr type="h" for="ch" forName="picture1" refType="h" fact="0.3768"/>
                  <dgm:constr type="l" for="ch" forName="parTx2" refType="w" fact="0.4893"/>
                  <dgm:constr type="t" for="ch" forName="parTx2" refType="h" fact="0.3822"/>
                  <dgm:constr type="w" for="ch" forName="parTx2" refType="w" fact="0.5392"/>
                  <dgm:constr type="h" for="ch" forName="parTx2" refType="h" fact="0.218"/>
                  <dgm:constr type="ctrX" for="ch" forName="picture2" refType="w" fact="0.4648"/>
                  <dgm:constr type="ctrY" for="ch" forName="picture2" refType="h" fact="0.357"/>
                  <dgm:constr type="w" for="ch" forName="picture2" refType="w" fact="0.25"/>
                  <dgm:constr type="h" for="ch" forName="picture2" refType="h" fact="0.3768"/>
                </dgm:constrLst>
              </dgm:else>
            </dgm:choose>
          </dgm:if>
          <dgm:else name="Name18">
            <dgm:choose name="Name19">
              <dgm:if name="Name20"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6779"/>
                  <dgm:constr type="ctrY" for="ch" forName="dot1" refType="h" fact="0.5911"/>
                  <dgm:constr type="w" for="ch" forName="dot1" refType="userD"/>
                  <dgm:constr type="h" for="ch" forName="dot1" refType="userD"/>
                  <dgm:constr type="ctrX" for="ch" forName="dot2" refType="w" fact="0.6944"/>
                  <dgm:constr type="ctrY" for="ch" forName="dot2" refType="h" fact="0.644"/>
                  <dgm:constr type="w" for="ch" forName="dot2" refType="userD"/>
                  <dgm:constr type="h" for="ch" forName="dot2" refType="userD"/>
                  <dgm:constr type="ctrX" for="ch" forName="dot3" refType="w" fact="0.7141"/>
                  <dgm:constr type="ctrY" for="ch" forName="dot3" refType="h" fact="0.6898"/>
                  <dgm:constr type="w" for="ch" forName="dot3" refType="userD"/>
                  <dgm:constr type="h" for="ch" forName="dot3" refType="userD"/>
                  <dgm:constr type="ctrX" for="ch" forName="dotArrow1" refType="w" fact="0.6905"/>
                  <dgm:constr type="ctrY" for="ch" forName="dotArrow1" refType="h" fact="0.0587"/>
                  <dgm:constr type="w" for="ch" forName="dotArrow1" refType="userD"/>
                  <dgm:constr type="h" for="ch" forName="dotArrow1" refType="userD"/>
                  <dgm:constr type="ctrX" for="ch" forName="dotArrow2" refType="w" fact="0.6654"/>
                  <dgm:constr type="ctrY" for="ch" forName="dotArrow2" refType="h" fact="0.0287"/>
                  <dgm:constr type="w" for="ch" forName="dotArrow2" refType="userD"/>
                  <dgm:constr type="h" for="ch" forName="dotArrow2" refType="userD"/>
                  <dgm:constr type="ctrX" for="ch" forName="dotArrow3" refType="w" fact="0.6403"/>
                  <dgm:constr type="ctrY" for="ch" forName="dotArrow3" refType="h" fact="-0.0013"/>
                  <dgm:constr type="w" for="ch" forName="dotArrow3" refType="userD"/>
                  <dgm:constr type="h" for="ch" forName="dotArrow3" refType="userD"/>
                  <dgm:constr type="ctrX" for="ch" forName="dotArrow4" refType="w" fact="0.6152"/>
                  <dgm:constr type="ctrY" for="ch" forName="dotArrow4" refType="h" fact="0.0287"/>
                  <dgm:constr type="w" for="ch" forName="dotArrow4" refType="userD"/>
                  <dgm:constr type="h" for="ch" forName="dotArrow4" refType="userD"/>
                  <dgm:constr type="ctrX" for="ch" forName="dotArrow5" refType="w" fact="0.59"/>
                  <dgm:constr type="ctrY" for="ch" forName="dotArrow5" refType="h" fact="0.0587"/>
                  <dgm:constr type="w" for="ch" forName="dotArrow5" refType="userD"/>
                  <dgm:constr type="h" for="ch" forName="dotArrow5" refType="userD"/>
                  <dgm:constr type="ctrX" for="ch" forName="dotArrow6" refType="w" fact="0.6403"/>
                  <dgm:constr type="ctrY" for="ch" forName="dotArrow6" refType="h" fact="0.062"/>
                  <dgm:constr type="w" for="ch" forName="dotArrow6" refType="userD"/>
                  <dgm:constr type="h" for="ch" forName="dotArrow6" refType="userD"/>
                  <dgm:constr type="ctrX" for="ch" forName="dotArrow7" refType="w" fact="0.6403"/>
                  <dgm:constr type="ctrY" for="ch" forName="dotArrow7" refType="h" fact="0.1253"/>
                  <dgm:constr type="w" for="ch" forName="dotArrow7" refType="userD"/>
                  <dgm:constr type="h" for="ch" forName="dotArrow7" refType="userD"/>
                  <dgm:constr type="r" for="ch" forName="parTx1" refType="w" fact="0.803"/>
                  <dgm:constr type="t" for="ch" forName="parTx1" refType="h" fact="0.8169"/>
                  <dgm:constr type="w" for="ch" forName="parTx1" refType="w" fact="0.4064"/>
                  <dgm:constr type="h" for="ch" forName="parTx1" refType="h" fact="0.218"/>
                  <dgm:constr type="ctrX" for="ch" forName="picture1" refType="w" fact="0.8215"/>
                  <dgm:constr type="ctrY" for="ch" forName="picture1" refType="h" fact="0.7834"/>
                  <dgm:constr type="w" for="ch" forName="picture1" refType="w" fact="0.1884"/>
                  <dgm:constr type="h" for="ch" forName="picture1" refType="h" fact="0.376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312"/>
                  <dgm:constr type="t" for="ch" forName="parTx2" refType="h" fact="0.3905"/>
                  <dgm:constr type="w" for="ch" forName="parTx2" refType="w" fact="0.4064"/>
                  <dgm:constr type="h" for="ch" forName="parTx2" refType="h" fact="0.218"/>
                  <dgm:constr type="ctrX" for="ch" forName="picture2" refType="w" fact="0.6497"/>
                  <dgm:constr type="ctrY" for="ch" forName="picture2" refType="h" fact="0.357"/>
                  <dgm:constr type="w" for="ch" forName="picture2" refType="w" fact="0.1884"/>
                  <dgm:constr type="h" for="ch" forName="picture2" refType="h" fact="0.3768"/>
                  <dgm:constr type="r" for="ch" forName="desTx2" refType="l" refFor="ch" refForName="parTx2"/>
                  <dgm:constr type="l" for="ch" forName="desTx2"/>
                  <dgm:constr type="t" for="ch" forName="desTx2" refType="t" refFor="ch" refForName="parTx2"/>
                  <dgm:constr type="h" for="ch" forName="desTx2" refType="h" refFor="ch" refForName="parTx2"/>
                </dgm:constrLst>
              </dgm:if>
              <dgm:else name="Name21">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5726"/>
                  <dgm:constr type="ctrY" for="ch" forName="dot1" refType="h" fact="0.5911"/>
                  <dgm:constr type="w" for="ch" forName="dot1" refType="userD"/>
                  <dgm:constr type="h" for="ch" forName="dot1" refType="userD"/>
                  <dgm:constr type="ctrX" for="ch" forName="dot2" refType="w" fact="0.5945"/>
                  <dgm:constr type="ctrY" for="ch" forName="dot2" refType="h" fact="0.644"/>
                  <dgm:constr type="w" for="ch" forName="dot2" refType="userD"/>
                  <dgm:constr type="h" for="ch" forName="dot2" refType="userD"/>
                  <dgm:constr type="ctrX" for="ch" forName="dot3" refType="w" fact="0.6206"/>
                  <dgm:constr type="ctrY" for="ch" forName="dot3" refType="h" fact="0.6898"/>
                  <dgm:constr type="w" for="ch" forName="dot3" refType="userD"/>
                  <dgm:constr type="h" for="ch" forName="dot3" refType="userD"/>
                  <dgm:constr type="ctrX" for="ch" forName="dotArrow1" refType="w" fact="0.5894"/>
                  <dgm:constr type="ctrY" for="ch" forName="dotArrow1" refType="h" fact="0.0587"/>
                  <dgm:constr type="w" for="ch" forName="dotArrow1" refType="userD"/>
                  <dgm:constr type="h" for="ch" forName="dotArrow1" refType="userD"/>
                  <dgm:constr type="ctrX" for="ch" forName="dotArrow2" refType="w" fact="0.556"/>
                  <dgm:constr type="ctrY" for="ch" forName="dotArrow2" refType="h" fact="0.0287"/>
                  <dgm:constr type="w" for="ch" forName="dotArrow2" refType="userD"/>
                  <dgm:constr type="h" for="ch" forName="dotArrow2" refType="userD"/>
                  <dgm:constr type="ctrX" for="ch" forName="dotArrow3" refType="w" fact="0.5227"/>
                  <dgm:constr type="ctrY" for="ch" forName="dotArrow3" refType="h" fact="-0.0013"/>
                  <dgm:constr type="w" for="ch" forName="dotArrow3" refType="userD"/>
                  <dgm:constr type="h" for="ch" forName="dotArrow3" refType="userD"/>
                  <dgm:constr type="ctrX" for="ch" forName="dotArrow4" refType="w" fact="0.4894"/>
                  <dgm:constr type="ctrY" for="ch" forName="dotArrow4" refType="h" fact="0.0287"/>
                  <dgm:constr type="w" for="ch" forName="dotArrow4" refType="userD"/>
                  <dgm:constr type="h" for="ch" forName="dotArrow4" refType="userD"/>
                  <dgm:constr type="ctrX" for="ch" forName="dotArrow5" refType="w" fact="0.456"/>
                  <dgm:constr type="ctrY" for="ch" forName="dotArrow5" refType="h" fact="0.0587"/>
                  <dgm:constr type="w" for="ch" forName="dotArrow5" refType="userD"/>
                  <dgm:constr type="h" for="ch" forName="dotArrow5" refType="userD"/>
                  <dgm:constr type="ctrX" for="ch" forName="dotArrow6" refType="w" fact="0.5227"/>
                  <dgm:constr type="ctrY" for="ch" forName="dotArrow6" refType="h" fact="0.062"/>
                  <dgm:constr type="w" for="ch" forName="dotArrow6" refType="userD"/>
                  <dgm:constr type="h" for="ch" forName="dotArrow6" refType="userD"/>
                  <dgm:constr type="ctrX" for="ch" forName="dotArrow7" refType="w" fact="0.5227"/>
                  <dgm:constr type="ctrY" for="ch" forName="dotArrow7" refType="h" fact="0.1253"/>
                  <dgm:constr type="w" for="ch" forName="dotArrow7" refType="userD"/>
                  <dgm:constr type="h" for="ch" forName="dotArrow7" refType="userD"/>
                  <dgm:constr type="r" for="ch" forName="parTx1" refType="w" fact="0.7386"/>
                  <dgm:constr type="t" for="ch" forName="parTx1" refType="h" fact="0.8086"/>
                  <dgm:constr type="w" for="ch" forName="parTx1" refType="w" fact="0.5392"/>
                  <dgm:constr type="h" for="ch" forName="parTx1" refType="h" fact="0.218"/>
                  <dgm:constr type="ctrX" for="ch" forName="picture1" refType="w" fact="0.7631"/>
                  <dgm:constr type="ctrY" for="ch" forName="picture1" refType="h" fact="0.7834"/>
                  <dgm:constr type="w" for="ch" forName="picture1" refType="w" fact="0.25"/>
                  <dgm:constr type="h" for="ch" forName="picture1" refType="h" fact="0.3768"/>
                  <dgm:constr type="r" for="ch" forName="parTx2" refType="w" fact="0.5107"/>
                  <dgm:constr type="t" for="ch" forName="parTx2" refType="h" fact="0.3822"/>
                  <dgm:constr type="w" for="ch" forName="parTx2" refType="w" fact="0.5392"/>
                  <dgm:constr type="h" for="ch" forName="parTx2" refType="h" fact="0.218"/>
                  <dgm:constr type="ctrX" for="ch" forName="picture2" refType="w" fact="0.5352"/>
                  <dgm:constr type="ctrY" for="ch" forName="picture2" refType="h" fact="0.357"/>
                  <dgm:constr type="w" for="ch" forName="picture2" refType="w" fact="0.25"/>
                  <dgm:constr type="h" for="ch" forName="picture2" refType="h" fact="0.3768"/>
                </dgm:constrLst>
              </dgm:else>
            </dgm:choose>
          </dgm:else>
        </dgm:choose>
      </dgm:if>
      <dgm:if name="Name22" axis="ch" ptType="node" func="cnt" op="equ" val="3">
        <dgm:choose name="Name23">
          <dgm:if name="Name24" func="var" arg="dir" op="equ" val="norm">
            <dgm:choose name="Name25">
              <dgm:if name="Name26"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2981"/>
                  <dgm:constr type="ctrY" for="ch" forName="dot1" refType="h" fact="0.763"/>
                  <dgm:constr type="w" for="ch" forName="dot1" refType="userD"/>
                  <dgm:constr type="h" for="ch" forName="dot1" refType="userD"/>
                  <dgm:constr type="ctrX" for="ch" forName="dot2" refType="w" fact="0.2676"/>
                  <dgm:constr type="ctrY" for="ch" forName="dot2" refType="h" fact="0.7887"/>
                  <dgm:constr type="w" for="ch" forName="dot2" refType="userD"/>
                  <dgm:constr type="h" for="ch" forName="dot2" refType="userD"/>
                  <dgm:constr type="ctrX" for="ch" forName="dot3" refType="w" fact="0.2357"/>
                  <dgm:constr type="ctrY" for="ch" forName="dot3" refType="h" fact="0.809"/>
                  <dgm:constr type="w" for="ch" forName="dot3" refType="userD"/>
                  <dgm:constr type="h" for="ch" forName="dot3" refType="userD"/>
                  <dgm:constr type="ctrX" for="ch" forName="dot4" refType="w" fact="0.4445"/>
                  <dgm:constr type="ctrY" for="ch" forName="dot4" refType="h" fact="0.4655"/>
                  <dgm:constr type="w" for="ch" forName="dot4" refType="userD"/>
                  <dgm:constr type="h" for="ch" forName="dot4" refType="userD"/>
                  <dgm:constr type="ctrX" for="ch" forName="dot5" refType="w" fact="0.4323"/>
                  <dgm:constr type="ctrY" for="ch" forName="dot5" refType="h" fact="0.5178"/>
                  <dgm:constr type="w" for="ch" forName="dot5" refType="userD"/>
                  <dgm:constr type="h" for="ch" forName="dot5" refType="userD"/>
                  <dgm:constr type="ctrX" for="ch" forName="dotArrow1" refType="w" fact="0.4236"/>
                  <dgm:constr type="ctrY" for="ch" forName="dotArrow1" refType="h" fact="0.0718"/>
                  <dgm:constr type="w" for="ch" forName="dotArrow1" refType="userD"/>
                  <dgm:constr type="h" for="ch" forName="dotArrow1" refType="userD"/>
                  <dgm:constr type="ctrX" for="ch" forName="dotArrow2" refType="w" fact="0.446"/>
                  <dgm:constr type="ctrY" for="ch" forName="dotArrow2" refType="h" fact="0.0468"/>
                  <dgm:constr type="w" for="ch" forName="dotArrow2" refType="userD"/>
                  <dgm:constr type="h" for="ch" forName="dotArrow2" refType="userD"/>
                  <dgm:constr type="ctrX" for="ch" forName="dotArrow3" refType="w" fact="0.4685"/>
                  <dgm:constr type="ctrY" for="ch" forName="dotArrow3" refType="h" fact="0.0218"/>
                  <dgm:constr type="w" for="ch" forName="dotArrow3" refType="userD"/>
                  <dgm:constr type="h" for="ch" forName="dotArrow3" refType="userD"/>
                  <dgm:constr type="ctrX" for="ch" forName="dotArrow4" refType="w" fact="0.491"/>
                  <dgm:constr type="ctrY" for="ch" forName="dotArrow4" refType="h" fact="0.0468"/>
                  <dgm:constr type="w" for="ch" forName="dotArrow4" refType="userD"/>
                  <dgm:constr type="h" for="ch" forName="dotArrow4" refType="userD"/>
                  <dgm:constr type="ctrX" for="ch" forName="dotArrow5" refType="w" fact="0.5135"/>
                  <dgm:constr type="ctrY" for="ch" forName="dotArrow5" refType="h" fact="0.0718"/>
                  <dgm:constr type="w" for="ch" forName="dotArrow5" refType="userD"/>
                  <dgm:constr type="h" for="ch" forName="dotArrow5" refType="userD"/>
                  <dgm:constr type="ctrX" for="ch" forName="dotArrow6" refType="w" fact="0.4685"/>
                  <dgm:constr type="ctrY" for="ch" forName="dotArrow6" refType="h" fact="0.0745"/>
                  <dgm:constr type="w" for="ch" forName="dotArrow6" refType="userD"/>
                  <dgm:constr type="h" for="ch" forName="dotArrow6" refType="userD"/>
                  <dgm:constr type="ctrX" for="ch" forName="dotArrow7" refType="w" fact="0.4685"/>
                  <dgm:constr type="ctrY" for="ch" forName="dotArrow7" refType="h" fact="0.1273"/>
                  <dgm:constr type="w" for="ch" forName="dotArrow7" refType="userD"/>
                  <dgm:constr type="h" for="ch" forName="dotArrow7" refType="userD"/>
                  <dgm:constr type="l" for="ch" forName="parTx1" refType="w" fact="0.1487"/>
                  <dgm:constr type="t" for="ch" forName="parTx1" refType="h" fact="0.8596"/>
                  <dgm:constr type="w" for="ch" forName="parTx1" refType="w" fact="0.3491"/>
                  <dgm:constr type="h" for="ch" forName="parTx1" refType="h" fact="0.1638"/>
                  <dgm:constr type="ctrX" for="ch" forName="picture1" refType="w" fact="0.1328"/>
                  <dgm:constr type="ctrY" for="ch" forName="picture1" refType="h" fact="0.8361"/>
                  <dgm:constr type="w" for="ch" forName="picture1" refType="w" fact="0.1618"/>
                  <dgm:constr type="h" for="ch" forName="picture1" refType="h" fact="0.2832"/>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732"/>
                  <dgm:constr type="t" for="ch" forName="parTx2" refType="h" fact="0.6469"/>
                  <dgm:constr type="w" for="ch" forName="parTx2" refType="w" fact="0.3491"/>
                  <dgm:constr type="h" for="ch" forName="parTx2" refType="h" fact="0.1638"/>
                  <dgm:constr type="ctrX" for="ch" forName="picture2" refType="w" fact="0.3573"/>
                  <dgm:constr type="ctrY" for="ch" forName="picture2" refType="h" fact="0.6234"/>
                  <dgm:constr type="w" for="ch" forName="picture2" refType="w" fact="0.1618"/>
                  <dgm:constr type="h" for="ch" forName="picture2" refType="h" fact="0.2832"/>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4763"/>
                  <dgm:constr type="t" for="ch" forName="parTx3" refType="h" fact="0.3243"/>
                  <dgm:constr type="w" for="ch" forName="parTx3" refType="w" fact="0.3491"/>
                  <dgm:constr type="h" for="ch" forName="parTx3" refType="h" fact="0.1638"/>
                  <dgm:constr type="ctrX" for="ch" forName="picture3" refType="w" fact="0.4604"/>
                  <dgm:constr type="ctrY" for="ch" forName="picture3" refType="h" fact="0.3008"/>
                  <dgm:constr type="w" for="ch" forName="picture3" refType="w" fact="0.1618"/>
                  <dgm:constr type="h" for="ch" forName="picture3" refType="h" fact="0.2832"/>
                  <dgm:constr type="l" for="ch" forName="desTx3" refType="r" refFor="ch" refForName="parTx3"/>
                  <dgm:constr type="r" for="ch" forName="desTx3" refType="w"/>
                  <dgm:constr type="t" for="ch" forName="desTx3" refType="t" refFor="ch" refForName="parTx3"/>
                  <dgm:constr type="h" for="ch" forName="desTx3" refType="h" refFor="ch" refForName="parTx3"/>
                </dgm:constrLst>
              </dgm:if>
              <dgm:else name="Name27">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3684"/>
                  <dgm:constr type="ctrY" for="ch" forName="dot1" refType="h" fact="0.763"/>
                  <dgm:constr type="w" for="ch" forName="dot1" refType="userD"/>
                  <dgm:constr type="h" for="ch" forName="dot1" refType="userD"/>
                  <dgm:constr type="ctrX" for="ch" forName="dot2" refType="w" fact="0.3307"/>
                  <dgm:constr type="ctrY" for="ch" forName="dot2" refType="h" fact="0.7887"/>
                  <dgm:constr type="w" for="ch" forName="dot2" refType="userD"/>
                  <dgm:constr type="h" for="ch" forName="dot2" refType="userD"/>
                  <dgm:constr type="ctrX" for="ch" forName="dot3" refType="w" fact="0.2912"/>
                  <dgm:constr type="ctrY" for="ch" forName="dot3" refType="h" fact="0.809"/>
                  <dgm:constr type="w" for="ch" forName="dot3" refType="userD"/>
                  <dgm:constr type="h" for="ch" forName="dot3" refType="userD"/>
                  <dgm:constr type="ctrX" for="ch" forName="dot4" refType="w" fact="0.5494"/>
                  <dgm:constr type="ctrY" for="ch" forName="dot4" refType="h" fact="0.4655"/>
                  <dgm:constr type="w" for="ch" forName="dot4" refType="userD"/>
                  <dgm:constr type="h" for="ch" forName="dot4" refType="userD"/>
                  <dgm:constr type="ctrX" for="ch" forName="dot5" refType="w" fact="0.5342"/>
                  <dgm:constr type="ctrY" for="ch" forName="dot5" refType="h" fact="0.5178"/>
                  <dgm:constr type="w" for="ch" forName="dot5" refType="userD"/>
                  <dgm:constr type="h" for="ch" forName="dot5" refType="userD"/>
                  <dgm:constr type="ctrX" for="ch" forName="dotArrow1" refType="w" fact="0.5234"/>
                  <dgm:constr type="ctrY" for="ch" forName="dotArrow1" refType="h" fact="0.0718"/>
                  <dgm:constr type="w" for="ch" forName="dotArrow1" refType="userD"/>
                  <dgm:constr type="h" for="ch" forName="dotArrow1" refType="userD"/>
                  <dgm:constr type="ctrX" for="ch" forName="dotArrow2" refType="w" fact="0.5512"/>
                  <dgm:constr type="ctrY" for="ch" forName="dotArrow2" refType="h" fact="0.0468"/>
                  <dgm:constr type="w" for="ch" forName="dotArrow2" refType="userD"/>
                  <dgm:constr type="h" for="ch" forName="dotArrow2" refType="userD"/>
                  <dgm:constr type="ctrX" for="ch" forName="dotArrow3" refType="w" fact="0.579"/>
                  <dgm:constr type="ctrY" for="ch" forName="dotArrow3" refType="h" fact="0.0218"/>
                  <dgm:constr type="w" for="ch" forName="dotArrow3" refType="userD"/>
                  <dgm:constr type="h" for="ch" forName="dotArrow3" refType="userD"/>
                  <dgm:constr type="ctrX" for="ch" forName="dotArrow4" refType="w" fact="0.6068"/>
                  <dgm:constr type="ctrY" for="ch" forName="dotArrow4" refType="h" fact="0.0468"/>
                  <dgm:constr type="w" for="ch" forName="dotArrow4" refType="userD"/>
                  <dgm:constr type="h" for="ch" forName="dotArrow4" refType="userD"/>
                  <dgm:constr type="ctrX" for="ch" forName="dotArrow5" refType="w" fact="0.6346"/>
                  <dgm:constr type="ctrY" for="ch" forName="dotArrow5" refType="h" fact="0.0718"/>
                  <dgm:constr type="w" for="ch" forName="dotArrow5" refType="userD"/>
                  <dgm:constr type="h" for="ch" forName="dotArrow5" refType="userD"/>
                  <dgm:constr type="ctrX" for="ch" forName="dotArrow6" refType="w" fact="0.579"/>
                  <dgm:constr type="ctrY" for="ch" forName="dotArrow6" refType="h" fact="0.0745"/>
                  <dgm:constr type="w" for="ch" forName="dotArrow6" refType="userD"/>
                  <dgm:constr type="h" for="ch" forName="dotArrow6" refType="userD"/>
                  <dgm:constr type="ctrX" for="ch" forName="dotArrow7" refType="w" fact="0.579"/>
                  <dgm:constr type="ctrY" for="ch" forName="dotArrow7" refType="h" fact="0.1273"/>
                  <dgm:constr type="w" for="ch" forName="dotArrow7" refType="userD"/>
                  <dgm:constr type="h" for="ch" forName="dotArrow7" refType="userD"/>
                  <dgm:constr type="l" for="ch" forName="parTx1" refType="w" fact="0.1837"/>
                  <dgm:constr type="t" for="ch" forName="parTx1" refType="h" fact="0.8551"/>
                  <dgm:constr type="w" for="ch" forName="parTx1" refType="w" fact="0.4314"/>
                  <dgm:constr type="h" for="ch" forName="parTx1" refType="h" fact="0.1638"/>
                  <dgm:constr type="ctrX" for="ch" forName="picture1" refType="w" fact="0.1641"/>
                  <dgm:constr type="ctrY" for="ch" forName="picture1" refType="h" fact="0.8361"/>
                  <dgm:constr type="w" for="ch" forName="picture1" refType="w" fact="0.2"/>
                  <dgm:constr type="h" for="ch" forName="picture1" refType="h" fact="0.2832"/>
                  <dgm:constr type="l" for="ch" forName="parTx2" refType="w" fact="0.4612"/>
                  <dgm:constr type="t" for="ch" forName="parTx2" refType="h" fact="0.6424"/>
                  <dgm:constr type="w" for="ch" forName="parTx2" refType="w" fact="0.4314"/>
                  <dgm:constr type="h" for="ch" forName="parTx2" refType="h" fact="0.1638"/>
                  <dgm:constr type="ctrX" for="ch" forName="picture2" refType="w" fact="0.4416"/>
                  <dgm:constr type="ctrY" for="ch" forName="picture2" refType="h" fact="0.6234"/>
                  <dgm:constr type="w" for="ch" forName="picture2" refType="w" fact="0.2"/>
                  <dgm:constr type="h" for="ch" forName="picture2" refType="h" fact="0.2832"/>
                  <dgm:constr type="l" for="ch" forName="parTx3" refType="w" fact="0.5886"/>
                  <dgm:constr type="t" for="ch" forName="parTx3" refType="h" fact="0.3198"/>
                  <dgm:constr type="w" for="ch" forName="parTx3" refType="w" fact="0.4314"/>
                  <dgm:constr type="h" for="ch" forName="parTx3" refType="h" fact="0.1638"/>
                  <dgm:constr type="ctrX" for="ch" forName="picture3" refType="w" fact="0.569"/>
                  <dgm:constr type="ctrY" for="ch" forName="picture3" refType="h" fact="0.3008"/>
                  <dgm:constr type="w" for="ch" forName="picture3" refType="w" fact="0.2"/>
                  <dgm:constr type="h" for="ch" forName="picture3" refType="h" fact="0.2832"/>
                </dgm:constrLst>
              </dgm:else>
            </dgm:choose>
          </dgm:if>
          <dgm:else name="Name28">
            <dgm:choose name="Name29">
              <dgm:if name="Name30"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7019"/>
                  <dgm:constr type="ctrY" for="ch" forName="dot1" refType="h" fact="0.763"/>
                  <dgm:constr type="w" for="ch" forName="dot1" refType="userD"/>
                  <dgm:constr type="h" for="ch" forName="dot1" refType="userD"/>
                  <dgm:constr type="ctrX" for="ch" forName="dot2" refType="w" fact="0.7324"/>
                  <dgm:constr type="ctrY" for="ch" forName="dot2" refType="h" fact="0.7887"/>
                  <dgm:constr type="w" for="ch" forName="dot2" refType="userD"/>
                  <dgm:constr type="h" for="ch" forName="dot2" refType="userD"/>
                  <dgm:constr type="ctrX" for="ch" forName="dot3" refType="w" fact="0.7643"/>
                  <dgm:constr type="ctrY" for="ch" forName="dot3" refType="h" fact="0.809"/>
                  <dgm:constr type="w" for="ch" forName="dot3" refType="userD"/>
                  <dgm:constr type="h" for="ch" forName="dot3" refType="userD"/>
                  <dgm:constr type="ctrX" for="ch" forName="dot4" refType="w" fact="0.5555"/>
                  <dgm:constr type="ctrY" for="ch" forName="dot4" refType="h" fact="0.4655"/>
                  <dgm:constr type="w" for="ch" forName="dot4" refType="userD"/>
                  <dgm:constr type="h" for="ch" forName="dot4" refType="userD"/>
                  <dgm:constr type="ctrX" for="ch" forName="dot5" refType="w" fact="0.5677"/>
                  <dgm:constr type="ctrY" for="ch" forName="dot5" refType="h" fact="0.5178"/>
                  <dgm:constr type="w" for="ch" forName="dot5" refType="userD"/>
                  <dgm:constr type="h" for="ch" forName="dot5" refType="userD"/>
                  <dgm:constr type="ctrX" for="ch" forName="dotArrow1" refType="w" fact="0.5764"/>
                  <dgm:constr type="ctrY" for="ch" forName="dotArrow1" refType="h" fact="0.0718"/>
                  <dgm:constr type="w" for="ch" forName="dotArrow1" refType="userD"/>
                  <dgm:constr type="h" for="ch" forName="dotArrow1" refType="userD"/>
                  <dgm:constr type="ctrX" for="ch" forName="dotArrow2" refType="w" fact="0.554"/>
                  <dgm:constr type="ctrY" for="ch" forName="dotArrow2" refType="h" fact="0.0468"/>
                  <dgm:constr type="w" for="ch" forName="dotArrow2" refType="userD"/>
                  <dgm:constr type="h" for="ch" forName="dotArrow2" refType="userD"/>
                  <dgm:constr type="ctrX" for="ch" forName="dotArrow3" refType="w" fact="0.5315"/>
                  <dgm:constr type="ctrY" for="ch" forName="dotArrow3" refType="h" fact="0.0218"/>
                  <dgm:constr type="w" for="ch" forName="dotArrow3" refType="userD"/>
                  <dgm:constr type="h" for="ch" forName="dotArrow3" refType="userD"/>
                  <dgm:constr type="ctrX" for="ch" forName="dotArrow4" refType="w" fact="0.509"/>
                  <dgm:constr type="ctrY" for="ch" forName="dotArrow4" refType="h" fact="0.0468"/>
                  <dgm:constr type="w" for="ch" forName="dotArrow4" refType="userD"/>
                  <dgm:constr type="h" for="ch" forName="dotArrow4" refType="userD"/>
                  <dgm:constr type="ctrX" for="ch" forName="dotArrow5" refType="w" fact="0.4865"/>
                  <dgm:constr type="ctrY" for="ch" forName="dotArrow5" refType="h" fact="0.0718"/>
                  <dgm:constr type="w" for="ch" forName="dotArrow5" refType="userD"/>
                  <dgm:constr type="h" for="ch" forName="dotArrow5" refType="userD"/>
                  <dgm:constr type="ctrX" for="ch" forName="dotArrow6" refType="w" fact="0.5315"/>
                  <dgm:constr type="ctrY" for="ch" forName="dotArrow6" refType="h" fact="0.0745"/>
                  <dgm:constr type="w" for="ch" forName="dotArrow6" refType="userD"/>
                  <dgm:constr type="h" for="ch" forName="dotArrow6" refType="userD"/>
                  <dgm:constr type="ctrX" for="ch" forName="dotArrow7" refType="w" fact="0.5315"/>
                  <dgm:constr type="ctrY" for="ch" forName="dotArrow7" refType="h" fact="0.1273"/>
                  <dgm:constr type="w" for="ch" forName="dotArrow7" refType="userD"/>
                  <dgm:constr type="h" for="ch" forName="dotArrow7" refType="userD"/>
                  <dgm:constr type="r" for="ch" forName="parTx1" refType="w" fact="0.8513"/>
                  <dgm:constr type="t" for="ch" forName="parTx1" refType="h" fact="0.8596"/>
                  <dgm:constr type="w" for="ch" forName="parTx1" refType="w" fact="0.3491"/>
                  <dgm:constr type="h" for="ch" forName="parTx1" refType="h" fact="0.1638"/>
                  <dgm:constr type="ctrX" for="ch" forName="picture1" refType="w" fact="0.8672"/>
                  <dgm:constr type="ctrY" for="ch" forName="picture1" refType="h" fact="0.8361"/>
                  <dgm:constr type="w" for="ch" forName="picture1" refType="w" fact="0.1618"/>
                  <dgm:constr type="h" for="ch" forName="picture1" refType="h" fact="0.2832"/>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268"/>
                  <dgm:constr type="t" for="ch" forName="parTx2" refType="h" fact="0.6469"/>
                  <dgm:constr type="w" for="ch" forName="parTx2" refType="w" fact="0.3491"/>
                  <dgm:constr type="h" for="ch" forName="parTx2" refType="h" fact="0.1638"/>
                  <dgm:constr type="ctrX" for="ch" forName="picture2" refType="w" fact="0.6427"/>
                  <dgm:constr type="ctrY" for="ch" forName="picture2" refType="h" fact="0.6234"/>
                  <dgm:constr type="w" for="ch" forName="picture2" refType="w" fact="0.1618"/>
                  <dgm:constr type="h" for="ch" forName="picture2" refType="h" fact="0.2832"/>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5237"/>
                  <dgm:constr type="t" for="ch" forName="parTx3" refType="h" fact="0.3243"/>
                  <dgm:constr type="w" for="ch" forName="parTx3" refType="w" fact="0.3491"/>
                  <dgm:constr type="h" for="ch" forName="parTx3" refType="h" fact="0.1638"/>
                  <dgm:constr type="ctrX" for="ch" forName="picture3" refType="w" fact="0.5396"/>
                  <dgm:constr type="ctrY" for="ch" forName="picture3" refType="h" fact="0.3008"/>
                  <dgm:constr type="w" for="ch" forName="picture3" refType="w" fact="0.1618"/>
                  <dgm:constr type="h" for="ch" forName="picture3" refType="h" fact="0.2832"/>
                  <dgm:constr type="r" for="ch" forName="desTx3" refType="l" refFor="ch" refForName="parTx3"/>
                  <dgm:constr type="l" for="ch" forName="desTx3"/>
                  <dgm:constr type="t" for="ch" forName="desTx3" refType="t" refFor="ch" refForName="parTx3"/>
                  <dgm:constr type="h" for="ch" forName="desTx3" refType="h" refFor="ch" refForName="parTx3"/>
                </dgm:constrLst>
              </dgm:if>
              <dgm:else name="Name31">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6316"/>
                  <dgm:constr type="ctrY" for="ch" forName="dot1" refType="h" fact="0.763"/>
                  <dgm:constr type="w" for="ch" forName="dot1" refType="userD"/>
                  <dgm:constr type="h" for="ch" forName="dot1" refType="userD"/>
                  <dgm:constr type="ctrX" for="ch" forName="dot2" refType="w" fact="0.6693"/>
                  <dgm:constr type="ctrY" for="ch" forName="dot2" refType="h" fact="0.7887"/>
                  <dgm:constr type="w" for="ch" forName="dot2" refType="userD"/>
                  <dgm:constr type="h" for="ch" forName="dot2" refType="userD"/>
                  <dgm:constr type="ctrX" for="ch" forName="dot3" refType="w" fact="0.7088"/>
                  <dgm:constr type="ctrY" for="ch" forName="dot3" refType="h" fact="0.809"/>
                  <dgm:constr type="w" for="ch" forName="dot3" refType="userD"/>
                  <dgm:constr type="h" for="ch" forName="dot3" refType="userD"/>
                  <dgm:constr type="ctrX" for="ch" forName="dot4" refType="w" fact="0.4506"/>
                  <dgm:constr type="ctrY" for="ch" forName="dot4" refType="h" fact="0.4655"/>
                  <dgm:constr type="w" for="ch" forName="dot4" refType="userD"/>
                  <dgm:constr type="h" for="ch" forName="dot4" refType="userD"/>
                  <dgm:constr type="ctrX" for="ch" forName="dot5" refType="w" fact="0.4658"/>
                  <dgm:constr type="ctrY" for="ch" forName="dot5" refType="h" fact="0.5178"/>
                  <dgm:constr type="w" for="ch" forName="dot5" refType="userD"/>
                  <dgm:constr type="h" for="ch" forName="dot5" refType="userD"/>
                  <dgm:constr type="ctrX" for="ch" forName="dotArrow1" refType="w" fact="0.4766"/>
                  <dgm:constr type="ctrY" for="ch" forName="dotArrow1" refType="h" fact="0.0718"/>
                  <dgm:constr type="w" for="ch" forName="dotArrow1" refType="userD"/>
                  <dgm:constr type="h" for="ch" forName="dotArrow1" refType="userD"/>
                  <dgm:constr type="ctrX" for="ch" forName="dotArrow2" refType="w" fact="0.4488"/>
                  <dgm:constr type="ctrY" for="ch" forName="dotArrow2" refType="h" fact="0.0468"/>
                  <dgm:constr type="w" for="ch" forName="dotArrow2" refType="userD"/>
                  <dgm:constr type="h" for="ch" forName="dotArrow2" refType="userD"/>
                  <dgm:constr type="ctrX" for="ch" forName="dotArrow3" refType="w" fact="0.421"/>
                  <dgm:constr type="ctrY" for="ch" forName="dotArrow3" refType="h" fact="0.0218"/>
                  <dgm:constr type="w" for="ch" forName="dotArrow3" refType="userD"/>
                  <dgm:constr type="h" for="ch" forName="dotArrow3" refType="userD"/>
                  <dgm:constr type="ctrX" for="ch" forName="dotArrow4" refType="w" fact="0.3932"/>
                  <dgm:constr type="ctrY" for="ch" forName="dotArrow4" refType="h" fact="0.0468"/>
                  <dgm:constr type="w" for="ch" forName="dotArrow4" refType="userD"/>
                  <dgm:constr type="h" for="ch" forName="dotArrow4" refType="userD"/>
                  <dgm:constr type="ctrX" for="ch" forName="dotArrow5" refType="w" fact="0.3654"/>
                  <dgm:constr type="ctrY" for="ch" forName="dotArrow5" refType="h" fact="0.0718"/>
                  <dgm:constr type="w" for="ch" forName="dotArrow5" refType="userD"/>
                  <dgm:constr type="h" for="ch" forName="dotArrow5" refType="userD"/>
                  <dgm:constr type="ctrX" for="ch" forName="dotArrow6" refType="w" fact="0.421"/>
                  <dgm:constr type="ctrY" for="ch" forName="dotArrow6" refType="h" fact="0.0745"/>
                  <dgm:constr type="w" for="ch" forName="dotArrow6" refType="userD"/>
                  <dgm:constr type="h" for="ch" forName="dotArrow6" refType="userD"/>
                  <dgm:constr type="ctrX" for="ch" forName="dotArrow7" refType="w" fact="0.421"/>
                  <dgm:constr type="ctrY" for="ch" forName="dotArrow7" refType="h" fact="0.1273"/>
                  <dgm:constr type="w" for="ch" forName="dotArrow7" refType="userD"/>
                  <dgm:constr type="h" for="ch" forName="dotArrow7" refType="userD"/>
                  <dgm:constr type="r" for="ch" forName="parTx1" refType="w" fact="0.8163"/>
                  <dgm:constr type="t" for="ch" forName="parTx1" refType="h" fact="0.8551"/>
                  <dgm:constr type="w" for="ch" forName="parTx1" refType="w" fact="0.4314"/>
                  <dgm:constr type="h" for="ch" forName="parTx1" refType="h" fact="0.1638"/>
                  <dgm:constr type="ctrX" for="ch" forName="picture1" refType="w" fact="0.8359"/>
                  <dgm:constr type="ctrY" for="ch" forName="picture1" refType="h" fact="0.8361"/>
                  <dgm:constr type="w" for="ch" forName="picture1" refType="w" fact="0.2"/>
                  <dgm:constr type="h" for="ch" forName="picture1" refType="h" fact="0.2832"/>
                  <dgm:constr type="r" for="ch" forName="parTx2" refType="w" fact="0.5388"/>
                  <dgm:constr type="t" for="ch" forName="parTx2" refType="h" fact="0.6424"/>
                  <dgm:constr type="w" for="ch" forName="parTx2" refType="w" fact="0.4314"/>
                  <dgm:constr type="h" for="ch" forName="parTx2" refType="h" fact="0.1638"/>
                  <dgm:constr type="ctrX" for="ch" forName="picture2" refType="w" fact="0.5584"/>
                  <dgm:constr type="ctrY" for="ch" forName="picture2" refType="h" fact="0.6234"/>
                  <dgm:constr type="w" for="ch" forName="picture2" refType="w" fact="0.2"/>
                  <dgm:constr type="h" for="ch" forName="picture2" refType="h" fact="0.2832"/>
                  <dgm:constr type="r" for="ch" forName="parTx3" refType="w" fact="0.4114"/>
                  <dgm:constr type="t" for="ch" forName="parTx3" refType="h" fact="0.3198"/>
                  <dgm:constr type="w" for="ch" forName="parTx3" refType="w" fact="0.4314"/>
                  <dgm:constr type="h" for="ch" forName="parTx3" refType="h" fact="0.1638"/>
                  <dgm:constr type="ctrX" for="ch" forName="picture3" refType="w" fact="0.431"/>
                  <dgm:constr type="ctrY" for="ch" forName="picture3" refType="h" fact="0.3008"/>
                  <dgm:constr type="w" for="ch" forName="picture3" refType="w" fact="0.2"/>
                  <dgm:constr type="h" for="ch" forName="picture3" refType="h" fact="0.2832"/>
                </dgm:constrLst>
              </dgm:else>
            </dgm:choose>
          </dgm:else>
        </dgm:choose>
      </dgm:if>
      <dgm:if name="Name32" axis="ch" ptType="node" func="cnt" op="equ" val="4">
        <dgm:choose name="Name33">
          <dgm:if name="Name34" func="var" arg="dir" op="equ" val="norm">
            <dgm:choose name="Name35">
              <dgm:if name="Name36"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3253"/>
                  <dgm:constr type="ctrY" for="ch" forName="dot1" refType="h" fact="0.8215"/>
                  <dgm:constr type="w" for="ch" forName="dot1" refType="userD"/>
                  <dgm:constr type="h" for="ch" forName="dot1" refType="userD"/>
                  <dgm:constr type="ctrX" for="ch" forName="dot2" refType="w" fact="0.2949"/>
                  <dgm:constr type="ctrY" for="ch" forName="dot2" refType="h" fact="0.843"/>
                  <dgm:constr type="w" for="ch" forName="dot2" refType="userD"/>
                  <dgm:constr type="h" for="ch" forName="dot2" refType="userD"/>
                  <dgm:constr type="ctrX" for="ch" forName="dot3" refType="w" fact="0.2635"/>
                  <dgm:constr type="ctrY" for="ch" forName="dot3" refType="h" fact="0.8607"/>
                  <dgm:constr type="w" for="ch" forName="dot3" refType="userD"/>
                  <dgm:constr type="h" for="ch" forName="dot3" refType="userD"/>
                  <dgm:constr type="ctrX" for="ch" forName="dot4" refType="w" fact="0.2313"/>
                  <dgm:constr type="ctrY" for="ch" forName="dot4" refType="h" fact="0.8745"/>
                  <dgm:constr type="w" for="ch" forName="dot4" refType="userD"/>
                  <dgm:constr type="h" for="ch" forName="dot4" refType="userD"/>
                  <dgm:constr type="ctrX" for="ch" forName="dot5" refType="w" fact="0.4675"/>
                  <dgm:constr type="ctrY" for="ch" forName="dot5" refType="h" fact="0.6419"/>
                  <dgm:constr type="w" for="ch" forName="dot5" refType="userD"/>
                  <dgm:constr type="h" for="ch" forName="dot5" refType="userD"/>
                  <dgm:constr type="ctrX" for="ch" forName="dot6" refType="w" fact="0.5486"/>
                  <dgm:constr type="ctrY" for="ch" forName="dot6" refType="h" fact="0.3784"/>
                  <dgm:constr type="w" for="ch" forName="dot6" refType="userD"/>
                  <dgm:constr type="h" for="ch" forName="dot6" refType="userD"/>
                  <dgm:constr type="ctrX" for="ch" forName="dotArrow1" refType="w" fact="0.5267"/>
                  <dgm:constr type="ctrY" for="ch" forName="dotArrow1" refType="h" fact="0.0496"/>
                  <dgm:constr type="w" for="ch" forName="dotArrow1" refType="userD"/>
                  <dgm:constr type="h" for="ch" forName="dotArrow1" refType="userD"/>
                  <dgm:constr type="ctrX" for="ch" forName="dotArrow2" refType="w" fact="0.5462"/>
                  <dgm:constr type="ctrY" for="ch" forName="dotArrow2" refType="h" fact="0.0282"/>
                  <dgm:constr type="w" for="ch" forName="dotArrow2" refType="userD"/>
                  <dgm:constr type="h" for="ch" forName="dotArrow2" refType="userD"/>
                  <dgm:constr type="ctrX" for="ch" forName="dotArrow3" refType="w" fact="0.5657"/>
                  <dgm:constr type="ctrY" for="ch" forName="dotArrow3" refType="h" fact="0.0068"/>
                  <dgm:constr type="w" for="ch" forName="dotArrow3" refType="userD"/>
                  <dgm:constr type="h" for="ch" forName="dotArrow3" refType="userD"/>
                  <dgm:constr type="ctrX" for="ch" forName="dotArrow4" refType="w" fact="0.5851"/>
                  <dgm:constr type="ctrY" for="ch" forName="dotArrow4" refType="h" fact="0.0282"/>
                  <dgm:constr type="w" for="ch" forName="dotArrow4" refType="userD"/>
                  <dgm:constr type="h" for="ch" forName="dotArrow4" refType="userD"/>
                  <dgm:constr type="ctrX" for="ch" forName="dotArrow5" refType="w" fact="0.6046"/>
                  <dgm:constr type="ctrY" for="ch" forName="dotArrow5" refType="h" fact="0.0496"/>
                  <dgm:constr type="w" for="ch" forName="dotArrow5" refType="userD"/>
                  <dgm:constr type="h" for="ch" forName="dotArrow5" refType="userD"/>
                  <dgm:constr type="ctrX" for="ch" forName="dotArrow6" refType="w" fact="0.5657"/>
                  <dgm:constr type="ctrY" for="ch" forName="dotArrow6" refType="h" fact="0.052"/>
                  <dgm:constr type="w" for="ch" forName="dotArrow6" refType="userD"/>
                  <dgm:constr type="h" for="ch" forName="dotArrow6" refType="userD"/>
                  <dgm:constr type="ctrX" for="ch" forName="dotArrow7" refType="w" fact="0.5657"/>
                  <dgm:constr type="ctrY" for="ch" forName="dotArrow7" refType="h" fact="0.0972"/>
                  <dgm:constr type="w" for="ch" forName="dotArrow7" refType="userD"/>
                  <dgm:constr type="h" for="ch" forName="dotArrow7" refType="userD"/>
                  <dgm:constr type="l" for="ch" forName="parTx1" refType="w" fact="0.1466"/>
                  <dgm:constr type="t" for="ch" forName="parTx1" refType="h" fact="0.9095"/>
                  <dgm:constr type="w" for="ch" forName="parTx1" refType="w" fact="0.294"/>
                  <dgm:constr type="h" for="ch" forName="parTx1" refType="h" fact="0.1222"/>
                  <dgm:constr type="ctrX" for="ch" forName="picture1" refType="w" fact="0.1333"/>
                  <dgm:constr type="ctrY" for="ch" forName="picture1" refType="h" fact="0.8922"/>
                  <dgm:constr type="w" for="ch" forName="picture1" refType="w" fact="0.1363"/>
                  <dgm:constr type="h" for="ch" forName="picture1" refType="h" fact="0.211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105"/>
                  <dgm:constr type="t" for="ch" forName="parTx2" refType="h" fact="0.762"/>
                  <dgm:constr type="w" for="ch" forName="parTx2" refType="w" fact="0.294"/>
                  <dgm:constr type="h" for="ch" forName="parTx2" refType="h" fact="0.1222"/>
                  <dgm:constr type="ctrX" for="ch" forName="picture2" refType="w" fact="0.3972"/>
                  <dgm:constr type="ctrY" for="ch" forName="picture2" refType="h" fact="0.7447"/>
                  <dgm:constr type="w" for="ch" forName="picture2" refType="w" fact="0.1363"/>
                  <dgm:constr type="h" for="ch" forName="picture2" refType="h" fact="0.211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229"/>
                  <dgm:constr type="t" for="ch" forName="parTx3" refType="h" fact="0.5294"/>
                  <dgm:constr type="w" for="ch" forName="parTx3" refType="w" fact="0.294"/>
                  <dgm:constr type="h" for="ch" forName="parTx3" refType="h" fact="0.1222"/>
                  <dgm:constr type="ctrX" for="ch" forName="picture3" refType="w" fact="0.5095"/>
                  <dgm:constr type="ctrY" for="ch" forName="picture3" refType="h" fact="0.5121"/>
                  <dgm:constr type="w" for="ch" forName="picture3" refType="w" fact="0.1363"/>
                  <dgm:constr type="h" for="ch" forName="picture3" refType="h" fact="0.211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722"/>
                  <dgm:constr type="t" for="ch" forName="parTx4" refType="h" fact="0.2523"/>
                  <dgm:constr type="w" for="ch" forName="parTx4" refType="w" fact="0.294"/>
                  <dgm:constr type="h" for="ch" forName="parTx4" refType="h" fact="0.1222"/>
                  <dgm:constr type="ctrX" for="ch" forName="picture4" refType="w" fact="0.5588"/>
                  <dgm:constr type="ctrY" for="ch" forName="picture4" refType="h" fact="0.235"/>
                  <dgm:constr type="w" for="ch" forName="picture4" refType="w" fact="0.1363"/>
                  <dgm:constr type="h" for="ch" forName="picture4" refType="h" fact="0.2113"/>
                  <dgm:constr type="l" for="ch" forName="desTx4" refType="r" refFor="ch" refForName="parTx4"/>
                  <dgm:constr type="r" for="ch" forName="desTx4" refType="w"/>
                  <dgm:constr type="t" for="ch" forName="desTx4" refType="t" refFor="ch" refForName="parTx4"/>
                  <dgm:constr type="h" for="ch" forName="desTx4" refType="h" refFor="ch" refForName="parTx4"/>
                </dgm:constrLst>
              </dgm:if>
              <dgm:else name="Name37">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3978"/>
                  <dgm:constr type="ctrY" for="ch" forName="dot1" refType="h" fact="0.8215"/>
                  <dgm:constr type="w" for="ch" forName="dot1" refType="userD"/>
                  <dgm:constr type="h" for="ch" forName="dot1" refType="userD"/>
                  <dgm:constr type="ctrX" for="ch" forName="dot2" refType="w" fact="0.3606"/>
                  <dgm:constr type="ctrY" for="ch" forName="dot2" refType="h" fact="0.843"/>
                  <dgm:constr type="w" for="ch" forName="dot2" refType="userD"/>
                  <dgm:constr type="h" for="ch" forName="dot2" refType="userD"/>
                  <dgm:constr type="ctrX" for="ch" forName="dot3" refType="w" fact="0.3223"/>
                  <dgm:constr type="ctrY" for="ch" forName="dot3" refType="h" fact="0.8607"/>
                  <dgm:constr type="w" for="ch" forName="dot3" refType="userD"/>
                  <dgm:constr type="h" for="ch" forName="dot3" refType="userD"/>
                  <dgm:constr type="ctrX" for="ch" forName="dot4" refType="w" fact="0.2829"/>
                  <dgm:constr type="ctrY" for="ch" forName="dot4" refType="h" fact="0.8745"/>
                  <dgm:constr type="w" for="ch" forName="dot4" refType="userD"/>
                  <dgm:constr type="h" for="ch" forName="dot4" refType="userD"/>
                  <dgm:constr type="ctrX" for="ch" forName="dot5" refType="w" fact="0.5717"/>
                  <dgm:constr type="ctrY" for="ch" forName="dot5" refType="h" fact="0.6419"/>
                  <dgm:constr type="w" for="ch" forName="dot5" refType="userD"/>
                  <dgm:constr type="h" for="ch" forName="dot5" refType="userD"/>
                  <dgm:constr type="ctrX" for="ch" forName="dot6" refType="w" fact="0.6709"/>
                  <dgm:constr type="ctrY" for="ch" forName="dot6" refType="h" fact="0.3784"/>
                  <dgm:constr type="w" for="ch" forName="dot6" refType="userD"/>
                  <dgm:constr type="h" for="ch" forName="dot6" refType="userD"/>
                  <dgm:constr type="ctrX" for="ch" forName="dotArrow1" refType="w" fact="0.6441"/>
                  <dgm:constr type="ctrY" for="ch" forName="dotArrow1" refType="h" fact="0.0496"/>
                  <dgm:constr type="w" for="ch" forName="dotArrow1" refType="userD"/>
                  <dgm:constr type="h" for="ch" forName="dotArrow1" refType="userD"/>
                  <dgm:constr type="ctrX" for="ch" forName="dotArrow2" refType="w" fact="0.6679"/>
                  <dgm:constr type="ctrY" for="ch" forName="dotArrow2" refType="h" fact="0.0282"/>
                  <dgm:constr type="w" for="ch" forName="dotArrow2" refType="userD"/>
                  <dgm:constr type="h" for="ch" forName="dotArrow2" refType="userD"/>
                  <dgm:constr type="ctrX" for="ch" forName="dotArrow3" refType="w" fact="0.6917"/>
                  <dgm:constr type="ctrY" for="ch" forName="dotArrow3" refType="h" fact="0.0068"/>
                  <dgm:constr type="w" for="ch" forName="dotArrow3" refType="userD"/>
                  <dgm:constr type="h" for="ch" forName="dotArrow3" refType="userD"/>
                  <dgm:constr type="ctrX" for="ch" forName="dotArrow4" refType="w" fact="0.7155"/>
                  <dgm:constr type="ctrY" for="ch" forName="dotArrow4" refType="h" fact="0.0282"/>
                  <dgm:constr type="w" for="ch" forName="dotArrow4" refType="userD"/>
                  <dgm:constr type="h" for="ch" forName="dotArrow4" refType="userD"/>
                  <dgm:constr type="ctrX" for="ch" forName="dotArrow5" refType="w" fact="0.7394"/>
                  <dgm:constr type="ctrY" for="ch" forName="dotArrow5" refType="h" fact="0.0496"/>
                  <dgm:constr type="w" for="ch" forName="dotArrow5" refType="userD"/>
                  <dgm:constr type="h" for="ch" forName="dotArrow5" refType="userD"/>
                  <dgm:constr type="ctrX" for="ch" forName="dotArrow6" refType="w" fact="0.6917"/>
                  <dgm:constr type="ctrY" for="ch" forName="dotArrow6" refType="h" fact="0.052"/>
                  <dgm:constr type="w" for="ch" forName="dotArrow6" refType="userD"/>
                  <dgm:constr type="h" for="ch" forName="dotArrow6" refType="userD"/>
                  <dgm:constr type="ctrX" for="ch" forName="dotArrow7" refType="w" fact="0.6917"/>
                  <dgm:constr type="ctrY" for="ch" forName="dotArrow7" refType="h" fact="0.0972"/>
                  <dgm:constr type="w" for="ch" forName="dotArrow7" refType="userD"/>
                  <dgm:constr type="h" for="ch" forName="dotArrow7" refType="userD"/>
                  <dgm:constr type="l" for="ch" forName="parTx1" refType="w" fact="0.1793"/>
                  <dgm:constr type="t" for="ch" forName="parTx1" refType="h" fact="0.9064"/>
                  <dgm:constr type="w" for="ch" forName="parTx1" refType="w" fact="0.3595"/>
                  <dgm:constr type="h" for="ch" forName="parTx1" refType="h" fact="0.1222"/>
                  <dgm:constr type="ctrX" for="ch" forName="picture1" refType="w" fact="0.163"/>
                  <dgm:constr type="ctrY" for="ch" forName="picture1" refType="h" fact="0.8922"/>
                  <dgm:constr type="w" for="ch" forName="picture1" refType="w" fact="0.1667"/>
                  <dgm:constr type="h" for="ch" forName="picture1" refType="h" fact="0.2113"/>
                  <dgm:constr type="l" for="ch" forName="parTx2" refType="w" fact="0.502"/>
                  <dgm:constr type="t" for="ch" forName="parTx2" refType="h" fact="0.7589"/>
                  <dgm:constr type="w" for="ch" forName="parTx2" refType="w" fact="0.3595"/>
                  <dgm:constr type="h" for="ch" forName="parTx2" refType="h" fact="0.1222"/>
                  <dgm:constr type="ctrX" for="ch" forName="picture2" refType="w" fact="0.4857"/>
                  <dgm:constr type="ctrY" for="ch" forName="picture2" refType="h" fact="0.7447"/>
                  <dgm:constr type="w" for="ch" forName="picture2" refType="w" fact="0.1667"/>
                  <dgm:constr type="h" for="ch" forName="picture2" refType="h" fact="0.2113"/>
                  <dgm:constr type="l" for="ch" forName="parTx3" refType="w" fact="0.6394"/>
                  <dgm:constr type="t" for="ch" forName="parTx3" refType="h" fact="0.5263"/>
                  <dgm:constr type="w" for="ch" forName="parTx3" refType="w" fact="0.3595"/>
                  <dgm:constr type="h" for="ch" forName="parTx3" refType="h" fact="0.1222"/>
                  <dgm:constr type="ctrX" for="ch" forName="picture3" refType="w" fact="0.6231"/>
                  <dgm:constr type="ctrY" for="ch" forName="picture3" refType="h" fact="0.5121"/>
                  <dgm:constr type="w" for="ch" forName="picture3" refType="w" fact="0.1667"/>
                  <dgm:constr type="h" for="ch" forName="picture3" refType="h" fact="0.2113"/>
                  <dgm:constr type="l" for="ch" forName="parTx4" refType="w" fact="0.6997"/>
                  <dgm:constr type="t" for="ch" forName="parTx4" refType="h" fact="0.2492"/>
                  <dgm:constr type="w" for="ch" forName="parTx4" refType="w" fact="0.3595"/>
                  <dgm:constr type="h" for="ch" forName="parTx4" refType="h" fact="0.1222"/>
                  <dgm:constr type="ctrX" for="ch" forName="picture4" refType="w" fact="0.6834"/>
                  <dgm:constr type="ctrY" for="ch" forName="picture4" refType="h" fact="0.235"/>
                  <dgm:constr type="w" for="ch" forName="picture4" refType="w" fact="0.1667"/>
                  <dgm:constr type="h" for="ch" forName="picture4" refType="h" fact="0.2113"/>
                </dgm:constrLst>
              </dgm:else>
            </dgm:choose>
          </dgm:if>
          <dgm:else name="Name38">
            <dgm:choose name="Name39">
              <dgm:if name="Name40"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6747"/>
                  <dgm:constr type="ctrY" for="ch" forName="dot1" refType="h" fact="0.8215"/>
                  <dgm:constr type="w" for="ch" forName="dot1" refType="userD"/>
                  <dgm:constr type="h" for="ch" forName="dot1" refType="userD"/>
                  <dgm:constr type="ctrX" for="ch" forName="dot2" refType="w" fact="0.7051"/>
                  <dgm:constr type="ctrY" for="ch" forName="dot2" refType="h" fact="0.843"/>
                  <dgm:constr type="w" for="ch" forName="dot2" refType="userD"/>
                  <dgm:constr type="h" for="ch" forName="dot2" refType="userD"/>
                  <dgm:constr type="ctrX" for="ch" forName="dot3" refType="w" fact="0.7365"/>
                  <dgm:constr type="ctrY" for="ch" forName="dot3" refType="h" fact="0.8607"/>
                  <dgm:constr type="w" for="ch" forName="dot3" refType="userD"/>
                  <dgm:constr type="h" for="ch" forName="dot3" refType="userD"/>
                  <dgm:constr type="ctrX" for="ch" forName="dot4" refType="w" fact="0.7687"/>
                  <dgm:constr type="ctrY" for="ch" forName="dot4" refType="h" fact="0.8745"/>
                  <dgm:constr type="w" for="ch" forName="dot4" refType="userD"/>
                  <dgm:constr type="h" for="ch" forName="dot4" refType="userD"/>
                  <dgm:constr type="ctrX" for="ch" forName="dot5" refType="w" fact="0.5325"/>
                  <dgm:constr type="ctrY" for="ch" forName="dot5" refType="h" fact="0.6419"/>
                  <dgm:constr type="w" for="ch" forName="dot5" refType="userD"/>
                  <dgm:constr type="h" for="ch" forName="dot5" refType="userD"/>
                  <dgm:constr type="ctrX" for="ch" forName="dot6" refType="w" fact="0.4514"/>
                  <dgm:constr type="ctrY" for="ch" forName="dot6" refType="h" fact="0.3784"/>
                  <dgm:constr type="w" for="ch" forName="dot6" refType="userD"/>
                  <dgm:constr type="h" for="ch" forName="dot6" refType="userD"/>
                  <dgm:constr type="ctrX" for="ch" forName="dotArrow1" refType="w" fact="0.4733"/>
                  <dgm:constr type="ctrY" for="ch" forName="dotArrow1" refType="h" fact="0.0496"/>
                  <dgm:constr type="w" for="ch" forName="dotArrow1" refType="userD"/>
                  <dgm:constr type="h" for="ch" forName="dotArrow1" refType="userD"/>
                  <dgm:constr type="ctrX" for="ch" forName="dotArrow2" refType="w" fact="0.4538"/>
                  <dgm:constr type="ctrY" for="ch" forName="dotArrow2" refType="h" fact="0.0282"/>
                  <dgm:constr type="w" for="ch" forName="dotArrow2" refType="userD"/>
                  <dgm:constr type="h" for="ch" forName="dotArrow2" refType="userD"/>
                  <dgm:constr type="ctrX" for="ch" forName="dotArrow3" refType="w" fact="0.4343"/>
                  <dgm:constr type="ctrY" for="ch" forName="dotArrow3" refType="h" fact="0.0068"/>
                  <dgm:constr type="w" for="ch" forName="dotArrow3" refType="userD"/>
                  <dgm:constr type="h" for="ch" forName="dotArrow3" refType="userD"/>
                  <dgm:constr type="ctrX" for="ch" forName="dotArrow4" refType="w" fact="0.4149"/>
                  <dgm:constr type="ctrY" for="ch" forName="dotArrow4" refType="h" fact="0.0282"/>
                  <dgm:constr type="w" for="ch" forName="dotArrow4" refType="userD"/>
                  <dgm:constr type="h" for="ch" forName="dotArrow4" refType="userD"/>
                  <dgm:constr type="ctrX" for="ch" forName="dotArrow5" refType="w" fact="0.3954"/>
                  <dgm:constr type="ctrY" for="ch" forName="dotArrow5" refType="h" fact="0.0496"/>
                  <dgm:constr type="w" for="ch" forName="dotArrow5" refType="userD"/>
                  <dgm:constr type="h" for="ch" forName="dotArrow5" refType="userD"/>
                  <dgm:constr type="ctrX" for="ch" forName="dotArrow6" refType="w" fact="0.4343"/>
                  <dgm:constr type="ctrY" for="ch" forName="dotArrow6" refType="h" fact="0.052"/>
                  <dgm:constr type="w" for="ch" forName="dotArrow6" refType="userD"/>
                  <dgm:constr type="h" for="ch" forName="dotArrow6" refType="userD"/>
                  <dgm:constr type="ctrX" for="ch" forName="dotArrow7" refType="w" fact="0.4343"/>
                  <dgm:constr type="ctrY" for="ch" forName="dotArrow7" refType="h" fact="0.0972"/>
                  <dgm:constr type="w" for="ch" forName="dotArrow7" refType="userD"/>
                  <dgm:constr type="h" for="ch" forName="dotArrow7" refType="userD"/>
                  <dgm:constr type="r" for="ch" forName="parTx1" refType="w" fact="0.8534"/>
                  <dgm:constr type="t" for="ch" forName="parTx1" refType="h" fact="0.9095"/>
                  <dgm:constr type="w" for="ch" forName="parTx1" refType="w" fact="0.294"/>
                  <dgm:constr type="h" for="ch" forName="parTx1" refType="h" fact="0.1222"/>
                  <dgm:constr type="ctrX" for="ch" forName="picture1" refType="w" fact="0.8667"/>
                  <dgm:constr type="ctrY" for="ch" forName="picture1" refType="h" fact="0.8922"/>
                  <dgm:constr type="w" for="ch" forName="picture1" refType="w" fact="0.1363"/>
                  <dgm:constr type="h" for="ch" forName="picture1" refType="h" fact="0.211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895"/>
                  <dgm:constr type="t" for="ch" forName="parTx2" refType="h" fact="0.762"/>
                  <dgm:constr type="w" for="ch" forName="parTx2" refType="w" fact="0.294"/>
                  <dgm:constr type="h" for="ch" forName="parTx2" refType="h" fact="0.1222"/>
                  <dgm:constr type="ctrX" for="ch" forName="picture2" refType="w" fact="0.6028"/>
                  <dgm:constr type="ctrY" for="ch" forName="picture2" refType="h" fact="0.7447"/>
                  <dgm:constr type="w" for="ch" forName="picture2" refType="w" fact="0.1363"/>
                  <dgm:constr type="h" for="ch" forName="picture2" refType="h" fact="0.211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771"/>
                  <dgm:constr type="t" for="ch" forName="parTx3" refType="h" fact="0.5294"/>
                  <dgm:constr type="w" for="ch" forName="parTx3" refType="w" fact="0.294"/>
                  <dgm:constr type="h" for="ch" forName="parTx3" refType="h" fact="0.1222"/>
                  <dgm:constr type="ctrX" for="ch" forName="picture3" refType="w" fact="0.4905"/>
                  <dgm:constr type="ctrY" for="ch" forName="picture3" refType="h" fact="0.5121"/>
                  <dgm:constr type="w" for="ch" forName="picture3" refType="w" fact="0.1363"/>
                  <dgm:constr type="h" for="ch" forName="picture3" refType="h" fact="0.211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278"/>
                  <dgm:constr type="t" for="ch" forName="parTx4" refType="h" fact="0.2523"/>
                  <dgm:constr type="w" for="ch" forName="parTx4" refType="w" fact="0.294"/>
                  <dgm:constr type="h" for="ch" forName="parTx4" refType="h" fact="0.1222"/>
                  <dgm:constr type="ctrX" for="ch" forName="picture4" refType="w" fact="0.4412"/>
                  <dgm:constr type="ctrY" for="ch" forName="picture4" refType="h" fact="0.235"/>
                  <dgm:constr type="w" for="ch" forName="picture4" refType="w" fact="0.1363"/>
                  <dgm:constr type="h" for="ch" forName="picture4" refType="h" fact="0.2113"/>
                  <dgm:constr type="r" for="ch" forName="desTx4" refType="l" refFor="ch" refForName="parTx4"/>
                  <dgm:constr type="l" for="ch" forName="desTx4"/>
                  <dgm:constr type="t" for="ch" forName="desTx4" refType="t" refFor="ch" refForName="parTx4"/>
                  <dgm:constr type="h" for="ch" forName="desTx4" refType="h" refFor="ch" refForName="parTx4"/>
                </dgm:constrLst>
              </dgm:if>
              <dgm:else name="Name41">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6022"/>
                  <dgm:constr type="ctrY" for="ch" forName="dot1" refType="h" fact="0.8215"/>
                  <dgm:constr type="w" for="ch" forName="dot1" refType="userD"/>
                  <dgm:constr type="h" for="ch" forName="dot1" refType="userD"/>
                  <dgm:constr type="ctrX" for="ch" forName="dot2" refType="w" fact="0.6394"/>
                  <dgm:constr type="ctrY" for="ch" forName="dot2" refType="h" fact="0.843"/>
                  <dgm:constr type="w" for="ch" forName="dot2" refType="userD"/>
                  <dgm:constr type="h" for="ch" forName="dot2" refType="userD"/>
                  <dgm:constr type="ctrX" for="ch" forName="dot3" refType="w" fact="0.6777"/>
                  <dgm:constr type="ctrY" for="ch" forName="dot3" refType="h" fact="0.8607"/>
                  <dgm:constr type="w" for="ch" forName="dot3" refType="userD"/>
                  <dgm:constr type="h" for="ch" forName="dot3" refType="userD"/>
                  <dgm:constr type="ctrX" for="ch" forName="dot4" refType="w" fact="0.7171"/>
                  <dgm:constr type="ctrY" for="ch" forName="dot4" refType="h" fact="0.8745"/>
                  <dgm:constr type="w" for="ch" forName="dot4" refType="userD"/>
                  <dgm:constr type="h" for="ch" forName="dot4" refType="userD"/>
                  <dgm:constr type="ctrX" for="ch" forName="dot5" refType="w" fact="0.4283"/>
                  <dgm:constr type="ctrY" for="ch" forName="dot5" refType="h" fact="0.6419"/>
                  <dgm:constr type="w" for="ch" forName="dot5" refType="userD"/>
                  <dgm:constr type="h" for="ch" forName="dot5" refType="userD"/>
                  <dgm:constr type="ctrX" for="ch" forName="dot6" refType="w" fact="0.3291"/>
                  <dgm:constr type="ctrY" for="ch" forName="dot6" refType="h" fact="0.3784"/>
                  <dgm:constr type="w" for="ch" forName="dot6" refType="userD"/>
                  <dgm:constr type="h" for="ch" forName="dot6" refType="userD"/>
                  <dgm:constr type="ctrX" for="ch" forName="dotArrow1" refType="w" fact="0.3559"/>
                  <dgm:constr type="ctrY" for="ch" forName="dotArrow1" refType="h" fact="0.0496"/>
                  <dgm:constr type="w" for="ch" forName="dotArrow1" refType="userD"/>
                  <dgm:constr type="h" for="ch" forName="dotArrow1" refType="userD"/>
                  <dgm:constr type="ctrX" for="ch" forName="dotArrow2" refType="w" fact="0.3321"/>
                  <dgm:constr type="ctrY" for="ch" forName="dotArrow2" refType="h" fact="0.0282"/>
                  <dgm:constr type="w" for="ch" forName="dotArrow2" refType="userD"/>
                  <dgm:constr type="h" for="ch" forName="dotArrow2" refType="userD"/>
                  <dgm:constr type="ctrX" for="ch" forName="dotArrow3" refType="w" fact="0.3083"/>
                  <dgm:constr type="ctrY" for="ch" forName="dotArrow3" refType="h" fact="0.0068"/>
                  <dgm:constr type="w" for="ch" forName="dotArrow3" refType="userD"/>
                  <dgm:constr type="h" for="ch" forName="dotArrow3" refType="userD"/>
                  <dgm:constr type="ctrX" for="ch" forName="dotArrow4" refType="w" fact="0.2845"/>
                  <dgm:constr type="ctrY" for="ch" forName="dotArrow4" refType="h" fact="0.0282"/>
                  <dgm:constr type="w" for="ch" forName="dotArrow4" refType="userD"/>
                  <dgm:constr type="h" for="ch" forName="dotArrow4" refType="userD"/>
                  <dgm:constr type="ctrX" for="ch" forName="dotArrow5" refType="w" fact="0.2606"/>
                  <dgm:constr type="ctrY" for="ch" forName="dotArrow5" refType="h" fact="0.0496"/>
                  <dgm:constr type="w" for="ch" forName="dotArrow5" refType="userD"/>
                  <dgm:constr type="h" for="ch" forName="dotArrow5" refType="userD"/>
                  <dgm:constr type="ctrX" for="ch" forName="dotArrow6" refType="w" fact="0.3083"/>
                  <dgm:constr type="ctrY" for="ch" forName="dotArrow6" refType="h" fact="0.052"/>
                  <dgm:constr type="w" for="ch" forName="dotArrow6" refType="userD"/>
                  <dgm:constr type="h" for="ch" forName="dotArrow6" refType="userD"/>
                  <dgm:constr type="ctrX" for="ch" forName="dotArrow7" refType="w" fact="0.3083"/>
                  <dgm:constr type="ctrY" for="ch" forName="dotArrow7" refType="h" fact="0.0972"/>
                  <dgm:constr type="w" for="ch" forName="dotArrow7" refType="userD"/>
                  <dgm:constr type="h" for="ch" forName="dotArrow7" refType="userD"/>
                  <dgm:constr type="r" for="ch" forName="parTx1" refType="w" fact="0.8207"/>
                  <dgm:constr type="t" for="ch" forName="parTx1" refType="h" fact="0.9064"/>
                  <dgm:constr type="w" for="ch" forName="parTx1" refType="w" fact="0.3595"/>
                  <dgm:constr type="h" for="ch" forName="parTx1" refType="h" fact="0.1222"/>
                  <dgm:constr type="ctrX" for="ch" forName="picture1" refType="w" fact="0.837"/>
                  <dgm:constr type="ctrY" for="ch" forName="picture1" refType="h" fact="0.8922"/>
                  <dgm:constr type="w" for="ch" forName="picture1" refType="w" fact="0.1667"/>
                  <dgm:constr type="h" for="ch" forName="picture1" refType="h" fact="0.2113"/>
                  <dgm:constr type="r" for="ch" forName="parTx2" refType="w" fact="0.498"/>
                  <dgm:constr type="t" for="ch" forName="parTx2" refType="h" fact="0.7589"/>
                  <dgm:constr type="w" for="ch" forName="parTx2" refType="w" fact="0.3595"/>
                  <dgm:constr type="h" for="ch" forName="parTx2" refType="h" fact="0.1222"/>
                  <dgm:constr type="ctrX" for="ch" forName="picture2" refType="w" fact="0.5143"/>
                  <dgm:constr type="ctrY" for="ch" forName="picture2" refType="h" fact="0.7447"/>
                  <dgm:constr type="w" for="ch" forName="picture2" refType="w" fact="0.1667"/>
                  <dgm:constr type="h" for="ch" forName="picture2" refType="h" fact="0.2113"/>
                  <dgm:constr type="r" for="ch" forName="parTx3" refType="w" fact="0.3606"/>
                  <dgm:constr type="t" for="ch" forName="parTx3" refType="h" fact="0.5263"/>
                  <dgm:constr type="w" for="ch" forName="parTx3" refType="w" fact="0.3595"/>
                  <dgm:constr type="h" for="ch" forName="parTx3" refType="h" fact="0.1222"/>
                  <dgm:constr type="ctrX" for="ch" forName="picture3" refType="w" fact="0.3769"/>
                  <dgm:constr type="ctrY" for="ch" forName="picture3" refType="h" fact="0.5121"/>
                  <dgm:constr type="w" for="ch" forName="picture3" refType="w" fact="0.1667"/>
                  <dgm:constr type="h" for="ch" forName="picture3" refType="h" fact="0.2113"/>
                  <dgm:constr type="r" for="ch" forName="parTx4" refType="w" fact="0.3003"/>
                  <dgm:constr type="t" for="ch" forName="parTx4" refType="h" fact="0.2492"/>
                  <dgm:constr type="w" for="ch" forName="parTx4" refType="w" fact="0.3595"/>
                  <dgm:constr type="h" for="ch" forName="parTx4" refType="h" fact="0.1222"/>
                  <dgm:constr type="ctrX" for="ch" forName="picture4" refType="w" fact="0.3166"/>
                  <dgm:constr type="ctrY" for="ch" forName="picture4" refType="h" fact="0.235"/>
                  <dgm:constr type="w" for="ch" forName="picture4" refType="w" fact="0.1667"/>
                  <dgm:constr type="h" for="ch" forName="picture4" refType="h" fact="0.2113"/>
                </dgm:constrLst>
              </dgm:else>
            </dgm:choose>
          </dgm:else>
        </dgm:choose>
      </dgm:if>
      <dgm:if name="Name42" axis="ch" ptType="node" func="cnt" op="equ" val="5">
        <dgm:choose name="Name43">
          <dgm:if name="Name44" func="var" arg="dir" op="equ" val="norm">
            <dgm:choose name="Name45">
              <dgm:if name="Name46"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3263"/>
                  <dgm:constr type="ctrY" for="ch" forName="dot1" refType="h" fact="0.8674"/>
                  <dgm:constr type="w" for="ch" forName="dot1" refType="userD"/>
                  <dgm:constr type="h" for="ch" forName="dot1" refType="userD"/>
                  <dgm:constr type="ctrX" for="ch" forName="dot2" refType="w" fact="0.3001"/>
                  <dgm:constr type="ctrY" for="ch" forName="dot2" refType="h" fact="0.8824"/>
                  <dgm:constr type="w" for="ch" forName="dot2" refType="userD"/>
                  <dgm:constr type="h" for="ch" forName="dot2" refType="userD"/>
                  <dgm:constr type="ctrX" for="ch" forName="dot3" refType="w" fact="0.2733"/>
                  <dgm:constr type="ctrY" for="ch" forName="dot3" refType="h" fact="0.8948"/>
                  <dgm:constr type="w" for="ch" forName="dot3" refType="userD"/>
                  <dgm:constr type="h" for="ch" forName="dot3" refType="userD"/>
                  <dgm:constr type="ctrX" for="ch" forName="dot4" refType="w" fact="0.2462"/>
                  <dgm:constr type="ctrY" for="ch" forName="dot4" refType="h" fact="0.9044"/>
                  <dgm:constr type="w" for="ch" forName="dot4" refType="userD"/>
                  <dgm:constr type="h" for="ch" forName="dot4" refType="userD"/>
                  <dgm:constr type="ctrX" for="ch" forName="dot5" refType="w" fact="0.4691"/>
                  <dgm:constr type="ctrY" for="ch" forName="dot5" refType="h" fact="0.7222"/>
                  <dgm:constr type="w" for="ch" forName="dot5" refType="userD"/>
                  <dgm:constr type="h" for="ch" forName="dot5" refType="userD"/>
                  <dgm:constr type="ctrX" for="ch" forName="dot6" refType="w" fact="0.4484"/>
                  <dgm:constr type="ctrY" for="ch" forName="dot6" refType="h" fact="0.7518"/>
                  <dgm:constr type="w" for="ch" forName="dot6" refType="userD"/>
                  <dgm:constr type="h" for="ch" forName="dot6" refType="userD"/>
                  <dgm:constr type="ctrX" for="ch" forName="dot7" refType="w" fact="0.5549"/>
                  <dgm:constr type="ctrY" for="ch" forName="dot7" refType="h" fact="0.5422"/>
                  <dgm:constr type="w" for="ch" forName="dot7" refType="userD"/>
                  <dgm:constr type="h" for="ch" forName="dot7" refType="userD"/>
                  <dgm:constr type="ctrX" for="ch" forName="dot8" refType="w" fact="0.601"/>
                  <dgm:constr type="ctrY" for="ch" forName="dot8" refType="h" fact="0.3229"/>
                  <dgm:constr type="w" for="ch" forName="dot8" refType="userD"/>
                  <dgm:constr type="h" for="ch" forName="dot8" refType="userD"/>
                  <dgm:constr type="ctrX" for="ch" forName="dotArrow1" refType="w" fact="0.5779"/>
                  <dgm:constr type="ctrY" for="ch" forName="dotArrow1" refType="h" fact="0.0635"/>
                  <dgm:constr type="w" for="ch" forName="dotArrow1" refType="userD"/>
                  <dgm:constr type="h" for="ch" forName="dotArrow1" refType="userD"/>
                  <dgm:constr type="ctrX" for="ch" forName="dotArrow2" refType="w" fact="0.5951"/>
                  <dgm:constr type="ctrY" for="ch" forName="dotArrow2" refType="h" fact="0.0448"/>
                  <dgm:constr type="w" for="ch" forName="dotArrow2" refType="userD"/>
                  <dgm:constr type="h" for="ch" forName="dotArrow2" refType="userD"/>
                  <dgm:constr type="ctrX" for="ch" forName="dotArrow3" refType="w" fact="0.6123"/>
                  <dgm:constr type="ctrY" for="ch" forName="dotArrow3" refType="h" fact="0.026"/>
                  <dgm:constr type="w" for="ch" forName="dotArrow3" refType="userD"/>
                  <dgm:constr type="h" for="ch" forName="dotArrow3" refType="userD"/>
                  <dgm:constr type="ctrX" for="ch" forName="dotArrow4" refType="w" fact="0.6295"/>
                  <dgm:constr type="ctrY" for="ch" forName="dotArrow4" refType="h" fact="0.0448"/>
                  <dgm:constr type="w" for="ch" forName="dotArrow4" refType="userD"/>
                  <dgm:constr type="h" for="ch" forName="dotArrow4" refType="userD"/>
                  <dgm:constr type="ctrX" for="ch" forName="dotArrow5" refType="w" fact="0.6467"/>
                  <dgm:constr type="ctrY" for="ch" forName="dotArrow5" refType="h" fact="0.0635"/>
                  <dgm:constr type="w" for="ch" forName="dotArrow5" refType="userD"/>
                  <dgm:constr type="h" for="ch" forName="dotArrow5" refType="userD"/>
                  <dgm:constr type="ctrX" for="ch" forName="dotArrow6" refType="w" fact="0.6123"/>
                  <dgm:constr type="ctrY" for="ch" forName="dotArrow6" refType="h" fact="0.0656"/>
                  <dgm:constr type="w" for="ch" forName="dotArrow6" refType="userD"/>
                  <dgm:constr type="h" for="ch" forName="dotArrow6" refType="userD"/>
                  <dgm:constr type="ctrX" for="ch" forName="dotArrow7" refType="w" fact="0.6123"/>
                  <dgm:constr type="ctrY" for="ch" forName="dotArrow7" refType="h" fact="0.1052"/>
                  <dgm:constr type="w" for="ch" forName="dotArrow7" refType="userD"/>
                  <dgm:constr type="h" for="ch" forName="dotArrow7" refType="userD"/>
                  <dgm:constr type="l" for="ch" forName="parTx1" refType="w" fact="0.1746"/>
                  <dgm:constr type="t" for="ch" forName="parTx1" refType="h" fact="0.9304"/>
                  <dgm:constr type="w" for="ch" forName="parTx1" refType="w" fact="0.2544"/>
                  <dgm:constr type="h" for="ch" forName="parTx1" refType="h" fact="0.0962"/>
                  <dgm:constr type="ctrX" for="ch" forName="picture1" refType="w" fact="0.1631"/>
                  <dgm:constr type="ctrY" for="ch" forName="picture1" refType="h" fact="0.9169"/>
                  <dgm:constr type="w" for="ch" forName="picture1" refType="w" fact="0.118"/>
                  <dgm:constr type="h" for="ch" forName="picture1" refType="h" fact="0.166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982"/>
                  <dgm:constr type="t" for="ch" forName="parTx2" refType="h" fact="0.8167"/>
                  <dgm:constr type="w" for="ch" forName="parTx2" refType="w" fact="0.2544"/>
                  <dgm:constr type="h" for="ch" forName="parTx2" refType="h" fact="0.0962"/>
                  <dgm:constr type="ctrX" for="ch" forName="picture2" refType="w" fact="0.3866"/>
                  <dgm:constr type="ctrY" for="ch" forName="picture2" refType="h" fact="0.8032"/>
                  <dgm:constr type="w" for="ch" forName="picture2" refType="w" fact="0.118"/>
                  <dgm:constr type="h" for="ch" forName="picture2" refType="h" fact="0.166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194"/>
                  <dgm:constr type="t" for="ch" forName="parTx3" refType="h" fact="0.6524"/>
                  <dgm:constr type="w" for="ch" forName="parTx3" refType="w" fact="0.2544"/>
                  <dgm:constr type="h" for="ch" forName="parTx3" refType="h" fact="0.0962"/>
                  <dgm:constr type="ctrX" for="ch" forName="picture3" refType="w" fact="0.5078"/>
                  <dgm:constr type="ctrY" for="ch" forName="picture3" refType="h" fact="0.6389"/>
                  <dgm:constr type="w" for="ch" forName="picture3" refType="w" fact="0.118"/>
                  <dgm:constr type="h" for="ch" forName="picture3" refType="h" fact="0.166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827"/>
                  <dgm:constr type="t" for="ch" forName="parTx4" refType="h" fact="0.4412"/>
                  <dgm:constr type="w" for="ch" forName="parTx4" refType="w" fact="0.2544"/>
                  <dgm:constr type="h" for="ch" forName="parTx4" refType="h" fact="0.0962"/>
                  <dgm:constr type="ctrX" for="ch" forName="picture4" refType="w" fact="0.5712"/>
                  <dgm:constr type="ctrY" for="ch" forName="picture4" refType="h" fact="0.4277"/>
                  <dgm:constr type="w" for="ch" forName="picture4" refType="w" fact="0.118"/>
                  <dgm:constr type="h" for="ch" forName="picture4" refType="h" fact="0.166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18"/>
                  <dgm:constr type="t" for="ch" forName="parTx5" refType="h" fact="0.2262"/>
                  <dgm:constr type="w" for="ch" forName="parTx5" refType="w" fact="0.2544"/>
                  <dgm:constr type="h" for="ch" forName="parTx5" refType="h" fact="0.0962"/>
                  <dgm:constr type="ctrX" for="ch" forName="picture5" refType="w" fact="0.6064"/>
                  <dgm:constr type="ctrY" for="ch" forName="picture5" refType="h" fact="0.2127"/>
                  <dgm:constr type="w" for="ch" forName="picture5" refType="w" fact="0.118"/>
                  <dgm:constr type="h" for="ch" forName="picture5" refType="h" fact="0.1663"/>
                  <dgm:constr type="l" for="ch" forName="desTx5" refType="r" refFor="ch" refForName="parTx5"/>
                  <dgm:constr type="r" for="ch" forName="desTx5" refType="w"/>
                  <dgm:constr type="t" for="ch" forName="desTx5" refType="t" refFor="ch" refForName="parTx5"/>
                  <dgm:constr type="h" for="ch" forName="desTx5" refType="h" refFor="ch" refForName="parTx5"/>
                </dgm:constrLst>
              </dgm:if>
              <dgm:else name="Name47">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3951"/>
                  <dgm:constr type="ctrY" for="ch" forName="dot1" refType="h" fact="0.8674"/>
                  <dgm:constr type="w" for="ch" forName="dot1" refType="userD"/>
                  <dgm:constr type="h" for="ch" forName="dot1" refType="userD"/>
                  <dgm:constr type="ctrX" for="ch" forName="dot2" refType="w" fact="0.3634"/>
                  <dgm:constr type="ctrY" for="ch" forName="dot2" refType="h" fact="0.8824"/>
                  <dgm:constr type="w" for="ch" forName="dot2" refType="userD"/>
                  <dgm:constr type="h" for="ch" forName="dot2" refType="userD"/>
                  <dgm:constr type="ctrX" for="ch" forName="dot3" refType="w" fact="0.331"/>
                  <dgm:constr type="ctrY" for="ch" forName="dot3" refType="h" fact="0.8948"/>
                  <dgm:constr type="w" for="ch" forName="dot3" refType="userD"/>
                  <dgm:constr type="h" for="ch" forName="dot3" refType="userD"/>
                  <dgm:constr type="ctrX" for="ch" forName="dot4" refType="w" fact="0.2981"/>
                  <dgm:constr type="ctrY" for="ch" forName="dot4" refType="h" fact="0.9044"/>
                  <dgm:constr type="w" for="ch" forName="dot4" refType="userD"/>
                  <dgm:constr type="h" for="ch" forName="dot4" refType="userD"/>
                  <dgm:constr type="ctrX" for="ch" forName="dot5" refType="w" fact="0.5681"/>
                  <dgm:constr type="ctrY" for="ch" forName="dot5" refType="h" fact="0.7222"/>
                  <dgm:constr type="w" for="ch" forName="dot5" refType="userD"/>
                  <dgm:constr type="h" for="ch" forName="dot5" refType="userD"/>
                  <dgm:constr type="ctrX" for="ch" forName="dot6" refType="w" fact="0.543"/>
                  <dgm:constr type="ctrY" for="ch" forName="dot6" refType="h" fact="0.7518"/>
                  <dgm:constr type="w" for="ch" forName="dot6" refType="userD"/>
                  <dgm:constr type="h" for="ch" forName="dot6" refType="userD"/>
                  <dgm:constr type="ctrX" for="ch" forName="dot7" refType="w" fact="0.672"/>
                  <dgm:constr type="ctrY" for="ch" forName="dot7" refType="h" fact="0.5422"/>
                  <dgm:constr type="w" for="ch" forName="dot7" refType="userD"/>
                  <dgm:constr type="h" for="ch" forName="dot7" refType="userD"/>
                  <dgm:constr type="ctrX" for="ch" forName="dot8" refType="w" fact="0.7278"/>
                  <dgm:constr type="ctrY" for="ch" forName="dot8" refType="h" fact="0.3229"/>
                  <dgm:constr type="w" for="ch" forName="dot8" refType="userD"/>
                  <dgm:constr type="h" for="ch" forName="dot8" refType="userD"/>
                  <dgm:constr type="ctrX" for="ch" forName="dotArrow1" refType="w" fact="0.6999"/>
                  <dgm:constr type="ctrY" for="ch" forName="dotArrow1" refType="h" fact="0.0635"/>
                  <dgm:constr type="w" for="ch" forName="dotArrow1" refType="userD"/>
                  <dgm:constr type="h" for="ch" forName="dotArrow1" refType="userD"/>
                  <dgm:constr type="ctrX" for="ch" forName="dotArrow2" refType="w" fact="0.7207"/>
                  <dgm:constr type="ctrY" for="ch" forName="dotArrow2" refType="h" fact="0.0448"/>
                  <dgm:constr type="w" for="ch" forName="dotArrow2" refType="userD"/>
                  <dgm:constr type="h" for="ch" forName="dotArrow2" refType="userD"/>
                  <dgm:constr type="ctrX" for="ch" forName="dotArrow3" refType="w" fact="0.7415"/>
                  <dgm:constr type="ctrY" for="ch" forName="dotArrow3" refType="h" fact="0.026"/>
                  <dgm:constr type="w" for="ch" forName="dotArrow3" refType="userD"/>
                  <dgm:constr type="h" for="ch" forName="dotArrow3" refType="userD"/>
                  <dgm:constr type="ctrX" for="ch" forName="dotArrow4" refType="w" fact="0.7624"/>
                  <dgm:constr type="ctrY" for="ch" forName="dotArrow4" refType="h" fact="0.0448"/>
                  <dgm:constr type="w" for="ch" forName="dotArrow4" refType="userD"/>
                  <dgm:constr type="h" for="ch" forName="dotArrow4" refType="userD"/>
                  <dgm:constr type="ctrX" for="ch" forName="dotArrow5" refType="w" fact="0.7832"/>
                  <dgm:constr type="ctrY" for="ch" forName="dotArrow5" refType="h" fact="0.0635"/>
                  <dgm:constr type="w" for="ch" forName="dotArrow5" refType="userD"/>
                  <dgm:constr type="h" for="ch" forName="dotArrow5" refType="userD"/>
                  <dgm:constr type="ctrX" for="ch" forName="dotArrow6" refType="w" fact="0.7415"/>
                  <dgm:constr type="ctrY" for="ch" forName="dotArrow6" refType="h" fact="0.0656"/>
                  <dgm:constr type="w" for="ch" forName="dotArrow6" refType="userD"/>
                  <dgm:constr type="h" for="ch" forName="dotArrow6" refType="userD"/>
                  <dgm:constr type="ctrX" for="ch" forName="dotArrow7" refType="w" fact="0.7415"/>
                  <dgm:constr type="ctrY" for="ch" forName="dotArrow7" refType="h" fact="0.1052"/>
                  <dgm:constr type="w" for="ch" forName="dotArrow7" refType="userD"/>
                  <dgm:constr type="h" for="ch" forName="dotArrow7" refType="userD"/>
                  <dgm:constr type="l" for="ch" forName="parTx1" refType="w" fact="0.2115"/>
                  <dgm:constr type="t" for="ch" forName="parTx1" refType="h" fact="0.928"/>
                  <dgm:constr type="w" for="ch" forName="parTx1" refType="w" fact="0.3081"/>
                  <dgm:constr type="h" for="ch" forName="parTx1" refType="h" fact="0.0962"/>
                  <dgm:constr type="ctrX" for="ch" forName="picture1" refType="w" fact="0.1975"/>
                  <dgm:constr type="ctrY" for="ch" forName="picture1" refType="h" fact="0.9169"/>
                  <dgm:constr type="w" for="ch" forName="picture1" refType="w" fact="0.1429"/>
                  <dgm:constr type="h" for="ch" forName="picture1" refType="h" fact="0.1663"/>
                  <dgm:constr type="l" for="ch" forName="parTx2" refType="w" fact="0.4822"/>
                  <dgm:constr type="t" for="ch" forName="parTx2" refType="h" fact="0.8143"/>
                  <dgm:constr type="w" for="ch" forName="parTx2" refType="w" fact="0.3081"/>
                  <dgm:constr type="h" for="ch" forName="parTx2" refType="h" fact="0.0962"/>
                  <dgm:constr type="ctrX" for="ch" forName="picture2" refType="w" fact="0.4682"/>
                  <dgm:constr type="ctrY" for="ch" forName="picture2" refType="h" fact="0.8032"/>
                  <dgm:constr type="w" for="ch" forName="picture2" refType="w" fact="0.1429"/>
                  <dgm:constr type="h" for="ch" forName="picture2" refType="h" fact="0.1663"/>
                  <dgm:constr type="l" for="ch" forName="parTx3" refType="w" fact="0.629"/>
                  <dgm:constr type="t" for="ch" forName="parTx3" refType="h" fact="0.65"/>
                  <dgm:constr type="w" for="ch" forName="parTx3" refType="w" fact="0.3081"/>
                  <dgm:constr type="h" for="ch" forName="parTx3" refType="h" fact="0.0962"/>
                  <dgm:constr type="ctrX" for="ch" forName="picture3" refType="w" fact="0.615"/>
                  <dgm:constr type="ctrY" for="ch" forName="picture3" refType="h" fact="0.6389"/>
                  <dgm:constr type="w" for="ch" forName="picture3" refType="w" fact="0.1429"/>
                  <dgm:constr type="h" for="ch" forName="picture3" refType="h" fact="0.1663"/>
                  <dgm:constr type="l" for="ch" forName="parTx4" refType="w" fact="0.7057"/>
                  <dgm:constr type="t" for="ch" forName="parTx4" refType="h" fact="0.4388"/>
                  <dgm:constr type="w" for="ch" forName="parTx4" refType="w" fact="0.3081"/>
                  <dgm:constr type="h" for="ch" forName="parTx4" refType="h" fact="0.0962"/>
                  <dgm:constr type="ctrX" for="ch" forName="picture4" refType="w" fact="0.6917"/>
                  <dgm:constr type="ctrY" for="ch" forName="picture4" refType="h" fact="0.4277"/>
                  <dgm:constr type="w" for="ch" forName="picture4" refType="w" fact="0.1429"/>
                  <dgm:constr type="h" for="ch" forName="picture4" refType="h" fact="0.1663"/>
                  <dgm:constr type="l" for="ch" forName="parTx5" refType="w" fact="0.7484"/>
                  <dgm:constr type="t" for="ch" forName="parTx5" refType="h" fact="0.2238"/>
                  <dgm:constr type="w" for="ch" forName="parTx5" refType="w" fact="0.3081"/>
                  <dgm:constr type="h" for="ch" forName="parTx5" refType="h" fact="0.0962"/>
                  <dgm:constr type="ctrX" for="ch" forName="picture5" refType="w" fact="0.7344"/>
                  <dgm:constr type="ctrY" for="ch" forName="picture5" refType="h" fact="0.2127"/>
                  <dgm:constr type="w" for="ch" forName="picture5" refType="w" fact="0.1429"/>
                  <dgm:constr type="h" for="ch" forName="picture5" refType="h" fact="0.1663"/>
                </dgm:constrLst>
              </dgm:else>
            </dgm:choose>
          </dgm:if>
          <dgm:else name="Name48">
            <dgm:choose name="Name49">
              <dgm:if name="Name50"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6737"/>
                  <dgm:constr type="ctrY" for="ch" forName="dot1" refType="h" fact="0.8674"/>
                  <dgm:constr type="w" for="ch" forName="dot1" refType="userD"/>
                  <dgm:constr type="h" for="ch" forName="dot1" refType="userD"/>
                  <dgm:constr type="ctrX" for="ch" forName="dot2" refType="w" fact="0.6999"/>
                  <dgm:constr type="ctrY" for="ch" forName="dot2" refType="h" fact="0.8824"/>
                  <dgm:constr type="w" for="ch" forName="dot2" refType="userD"/>
                  <dgm:constr type="h" for="ch" forName="dot2" refType="userD"/>
                  <dgm:constr type="ctrX" for="ch" forName="dot3" refType="w" fact="0.7267"/>
                  <dgm:constr type="ctrY" for="ch" forName="dot3" refType="h" fact="0.8948"/>
                  <dgm:constr type="w" for="ch" forName="dot3" refType="userD"/>
                  <dgm:constr type="h" for="ch" forName="dot3" refType="userD"/>
                  <dgm:constr type="ctrX" for="ch" forName="dot4" refType="w" fact="0.7538"/>
                  <dgm:constr type="ctrY" for="ch" forName="dot4" refType="h" fact="0.9044"/>
                  <dgm:constr type="w" for="ch" forName="dot4" refType="userD"/>
                  <dgm:constr type="h" for="ch" forName="dot4" refType="userD"/>
                  <dgm:constr type="ctrX" for="ch" forName="dot5" refType="w" fact="0.5309"/>
                  <dgm:constr type="ctrY" for="ch" forName="dot5" refType="h" fact="0.7222"/>
                  <dgm:constr type="w" for="ch" forName="dot5" refType="userD"/>
                  <dgm:constr type="h" for="ch" forName="dot5" refType="userD"/>
                  <dgm:constr type="ctrX" for="ch" forName="dot6" refType="w" fact="0.5516"/>
                  <dgm:constr type="ctrY" for="ch" forName="dot6" refType="h" fact="0.7518"/>
                  <dgm:constr type="w" for="ch" forName="dot6" refType="userD"/>
                  <dgm:constr type="h" for="ch" forName="dot6" refType="userD"/>
                  <dgm:constr type="ctrX" for="ch" forName="dot7" refType="w" fact="0.4451"/>
                  <dgm:constr type="ctrY" for="ch" forName="dot7" refType="h" fact="0.5422"/>
                  <dgm:constr type="w" for="ch" forName="dot7" refType="userD"/>
                  <dgm:constr type="h" for="ch" forName="dot7" refType="userD"/>
                  <dgm:constr type="ctrX" for="ch" forName="dot8" refType="w" fact="0.399"/>
                  <dgm:constr type="ctrY" for="ch" forName="dot8" refType="h" fact="0.3229"/>
                  <dgm:constr type="w" for="ch" forName="dot8" refType="userD"/>
                  <dgm:constr type="h" for="ch" forName="dot8" refType="userD"/>
                  <dgm:constr type="ctrX" for="ch" forName="dotArrow1" refType="w" fact="0.4221"/>
                  <dgm:constr type="ctrY" for="ch" forName="dotArrow1" refType="h" fact="0.0635"/>
                  <dgm:constr type="w" for="ch" forName="dotArrow1" refType="userD"/>
                  <dgm:constr type="h" for="ch" forName="dotArrow1" refType="userD"/>
                  <dgm:constr type="ctrX" for="ch" forName="dotArrow2" refType="w" fact="0.4049"/>
                  <dgm:constr type="ctrY" for="ch" forName="dotArrow2" refType="h" fact="0.0448"/>
                  <dgm:constr type="w" for="ch" forName="dotArrow2" refType="userD"/>
                  <dgm:constr type="h" for="ch" forName="dotArrow2" refType="userD"/>
                  <dgm:constr type="ctrX" for="ch" forName="dotArrow3" refType="w" fact="0.3877"/>
                  <dgm:constr type="ctrY" for="ch" forName="dotArrow3" refType="h" fact="0.026"/>
                  <dgm:constr type="w" for="ch" forName="dotArrow3" refType="userD"/>
                  <dgm:constr type="h" for="ch" forName="dotArrow3" refType="userD"/>
                  <dgm:constr type="ctrX" for="ch" forName="dotArrow4" refType="w" fact="0.3705"/>
                  <dgm:constr type="ctrY" for="ch" forName="dotArrow4" refType="h" fact="0.0448"/>
                  <dgm:constr type="w" for="ch" forName="dotArrow4" refType="userD"/>
                  <dgm:constr type="h" for="ch" forName="dotArrow4" refType="userD"/>
                  <dgm:constr type="ctrX" for="ch" forName="dotArrow5" refType="w" fact="0.3533"/>
                  <dgm:constr type="ctrY" for="ch" forName="dotArrow5" refType="h" fact="0.0635"/>
                  <dgm:constr type="w" for="ch" forName="dotArrow5" refType="userD"/>
                  <dgm:constr type="h" for="ch" forName="dotArrow5" refType="userD"/>
                  <dgm:constr type="ctrX" for="ch" forName="dotArrow6" refType="w" fact="0.3877"/>
                  <dgm:constr type="ctrY" for="ch" forName="dotArrow6" refType="h" fact="0.0656"/>
                  <dgm:constr type="w" for="ch" forName="dotArrow6" refType="userD"/>
                  <dgm:constr type="h" for="ch" forName="dotArrow6" refType="userD"/>
                  <dgm:constr type="ctrX" for="ch" forName="dotArrow7" refType="w" fact="0.3877"/>
                  <dgm:constr type="ctrY" for="ch" forName="dotArrow7" refType="h" fact="0.1052"/>
                  <dgm:constr type="w" for="ch" forName="dotArrow7" refType="userD"/>
                  <dgm:constr type="h" for="ch" forName="dotArrow7" refType="userD"/>
                  <dgm:constr type="r" for="ch" forName="parTx1" refType="w" fact="0.8254"/>
                  <dgm:constr type="t" for="ch" forName="parTx1" refType="h" fact="0.9304"/>
                  <dgm:constr type="w" for="ch" forName="parTx1" refType="w" fact="0.2544"/>
                  <dgm:constr type="h" for="ch" forName="parTx1" refType="h" fact="0.0962"/>
                  <dgm:constr type="ctrX" for="ch" forName="picture1" refType="w" fact="0.8369"/>
                  <dgm:constr type="ctrY" for="ch" forName="picture1" refType="h" fact="0.9169"/>
                  <dgm:constr type="w" for="ch" forName="picture1" refType="w" fact="0.118"/>
                  <dgm:constr type="h" for="ch" forName="picture1" refType="h" fact="0.166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018"/>
                  <dgm:constr type="t" for="ch" forName="parTx2" refType="h" fact="0.8167"/>
                  <dgm:constr type="w" for="ch" forName="parTx2" refType="w" fact="0.2544"/>
                  <dgm:constr type="h" for="ch" forName="parTx2" refType="h" fact="0.0962"/>
                  <dgm:constr type="ctrX" for="ch" forName="picture2" refType="w" fact="0.6134"/>
                  <dgm:constr type="ctrY" for="ch" forName="picture2" refType="h" fact="0.8032"/>
                  <dgm:constr type="w" for="ch" forName="picture2" refType="w" fact="0.118"/>
                  <dgm:constr type="h" for="ch" forName="picture2" refType="h" fact="0.166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806"/>
                  <dgm:constr type="t" for="ch" forName="parTx3" refType="h" fact="0.6524"/>
                  <dgm:constr type="w" for="ch" forName="parTx3" refType="w" fact="0.2544"/>
                  <dgm:constr type="h" for="ch" forName="parTx3" refType="h" fact="0.0962"/>
                  <dgm:constr type="ctrX" for="ch" forName="picture3" refType="w" fact="0.4922"/>
                  <dgm:constr type="ctrY" for="ch" forName="picture3" refType="h" fact="0.6389"/>
                  <dgm:constr type="w" for="ch" forName="picture3" refType="w" fact="0.118"/>
                  <dgm:constr type="h" for="ch" forName="picture3" refType="h" fact="0.166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173"/>
                  <dgm:constr type="t" for="ch" forName="parTx4" refType="h" fact="0.4412"/>
                  <dgm:constr type="w" for="ch" forName="parTx4" refType="w" fact="0.2544"/>
                  <dgm:constr type="h" for="ch" forName="parTx4" refType="h" fact="0.0962"/>
                  <dgm:constr type="ctrX" for="ch" forName="picture4" refType="w" fact="0.4288"/>
                  <dgm:constr type="ctrY" for="ch" forName="picture4" refType="h" fact="0.4277"/>
                  <dgm:constr type="w" for="ch" forName="picture4" refType="w" fact="0.118"/>
                  <dgm:constr type="h" for="ch" forName="picture4" refType="h" fact="0.166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82"/>
                  <dgm:constr type="t" for="ch" forName="parTx5" refType="h" fact="0.2262"/>
                  <dgm:constr type="w" for="ch" forName="parTx5" refType="w" fact="0.2544"/>
                  <dgm:constr type="h" for="ch" forName="parTx5" refType="h" fact="0.0962"/>
                  <dgm:constr type="ctrX" for="ch" forName="picture5" refType="w" fact="0.3936"/>
                  <dgm:constr type="ctrY" for="ch" forName="picture5" refType="h" fact="0.2127"/>
                  <dgm:constr type="w" for="ch" forName="picture5" refType="w" fact="0.118"/>
                  <dgm:constr type="h" for="ch" forName="picture5" refType="h" fact="0.1663"/>
                  <dgm:constr type="r" for="ch" forName="desTx5" refType="l" refFor="ch" refForName="parTx5"/>
                  <dgm:constr type="l" for="ch" forName="desTx5"/>
                  <dgm:constr type="t" for="ch" forName="desTx5" refType="t" refFor="ch" refForName="parTx5"/>
                  <dgm:constr type="h" for="ch" forName="desTx5" refType="h" refFor="ch" refForName="parTx5"/>
                </dgm:constrLst>
              </dgm:if>
              <dgm:else name="Name51">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6049"/>
                  <dgm:constr type="ctrY" for="ch" forName="dot1" refType="h" fact="0.8674"/>
                  <dgm:constr type="w" for="ch" forName="dot1" refType="userD"/>
                  <dgm:constr type="h" for="ch" forName="dot1" refType="userD"/>
                  <dgm:constr type="ctrX" for="ch" forName="dot2" refType="w" fact="0.6366"/>
                  <dgm:constr type="ctrY" for="ch" forName="dot2" refType="h" fact="0.8824"/>
                  <dgm:constr type="w" for="ch" forName="dot2" refType="userD"/>
                  <dgm:constr type="h" for="ch" forName="dot2" refType="userD"/>
                  <dgm:constr type="ctrX" for="ch" forName="dot3" refType="w" fact="0.669"/>
                  <dgm:constr type="ctrY" for="ch" forName="dot3" refType="h" fact="0.8948"/>
                  <dgm:constr type="w" for="ch" forName="dot3" refType="userD"/>
                  <dgm:constr type="h" for="ch" forName="dot3" refType="userD"/>
                  <dgm:constr type="ctrX" for="ch" forName="dot4" refType="w" fact="0.7019"/>
                  <dgm:constr type="ctrY" for="ch" forName="dot4" refType="h" fact="0.9044"/>
                  <dgm:constr type="w" for="ch" forName="dot4" refType="userD"/>
                  <dgm:constr type="h" for="ch" forName="dot4" refType="userD"/>
                  <dgm:constr type="ctrX" for="ch" forName="dot5" refType="w" fact="0.4319"/>
                  <dgm:constr type="ctrY" for="ch" forName="dot5" refType="h" fact="0.7222"/>
                  <dgm:constr type="w" for="ch" forName="dot5" refType="userD"/>
                  <dgm:constr type="h" for="ch" forName="dot5" refType="userD"/>
                  <dgm:constr type="ctrX" for="ch" forName="dot6" refType="w" fact="0.457"/>
                  <dgm:constr type="ctrY" for="ch" forName="dot6" refType="h" fact="0.7518"/>
                  <dgm:constr type="w" for="ch" forName="dot6" refType="userD"/>
                  <dgm:constr type="h" for="ch" forName="dot6" refType="userD"/>
                  <dgm:constr type="ctrX" for="ch" forName="dot7" refType="w" fact="0.328"/>
                  <dgm:constr type="ctrY" for="ch" forName="dot7" refType="h" fact="0.5422"/>
                  <dgm:constr type="w" for="ch" forName="dot7" refType="userD"/>
                  <dgm:constr type="h" for="ch" forName="dot7" refType="userD"/>
                  <dgm:constr type="ctrX" for="ch" forName="dot8" refType="w" fact="0.2722"/>
                  <dgm:constr type="ctrY" for="ch" forName="dot8" refType="h" fact="0.3229"/>
                  <dgm:constr type="w" for="ch" forName="dot8" refType="userD"/>
                  <dgm:constr type="h" for="ch" forName="dot8" refType="userD"/>
                  <dgm:constr type="ctrX" for="ch" forName="dotArrow1" refType="w" fact="0.3001"/>
                  <dgm:constr type="ctrY" for="ch" forName="dotArrow1" refType="h" fact="0.0635"/>
                  <dgm:constr type="w" for="ch" forName="dotArrow1" refType="userD"/>
                  <dgm:constr type="h" for="ch" forName="dotArrow1" refType="userD"/>
                  <dgm:constr type="ctrX" for="ch" forName="dotArrow2" refType="w" fact="0.2793"/>
                  <dgm:constr type="ctrY" for="ch" forName="dotArrow2" refType="h" fact="0.0448"/>
                  <dgm:constr type="w" for="ch" forName="dotArrow2" refType="userD"/>
                  <dgm:constr type="h" for="ch" forName="dotArrow2" refType="userD"/>
                  <dgm:constr type="ctrX" for="ch" forName="dotArrow3" refType="w" fact="0.2585"/>
                  <dgm:constr type="ctrY" for="ch" forName="dotArrow3" refType="h" fact="0.026"/>
                  <dgm:constr type="w" for="ch" forName="dotArrow3" refType="userD"/>
                  <dgm:constr type="h" for="ch" forName="dotArrow3" refType="userD"/>
                  <dgm:constr type="ctrX" for="ch" forName="dotArrow4" refType="w" fact="0.2376"/>
                  <dgm:constr type="ctrY" for="ch" forName="dotArrow4" refType="h" fact="0.0448"/>
                  <dgm:constr type="w" for="ch" forName="dotArrow4" refType="userD"/>
                  <dgm:constr type="h" for="ch" forName="dotArrow4" refType="userD"/>
                  <dgm:constr type="ctrX" for="ch" forName="dotArrow5" refType="w" fact="0.2168"/>
                  <dgm:constr type="ctrY" for="ch" forName="dotArrow5" refType="h" fact="0.0635"/>
                  <dgm:constr type="w" for="ch" forName="dotArrow5" refType="userD"/>
                  <dgm:constr type="h" for="ch" forName="dotArrow5" refType="userD"/>
                  <dgm:constr type="ctrX" for="ch" forName="dotArrow6" refType="w" fact="0.2585"/>
                  <dgm:constr type="ctrY" for="ch" forName="dotArrow6" refType="h" fact="0.0656"/>
                  <dgm:constr type="w" for="ch" forName="dotArrow6" refType="userD"/>
                  <dgm:constr type="h" for="ch" forName="dotArrow6" refType="userD"/>
                  <dgm:constr type="ctrX" for="ch" forName="dotArrow7" refType="w" fact="0.2585"/>
                  <dgm:constr type="ctrY" for="ch" forName="dotArrow7" refType="h" fact="0.1052"/>
                  <dgm:constr type="w" for="ch" forName="dotArrow7" refType="userD"/>
                  <dgm:constr type="h" for="ch" forName="dotArrow7" refType="userD"/>
                  <dgm:constr type="r" for="ch" forName="parTx1" refType="w" fact="0.7885"/>
                  <dgm:constr type="t" for="ch" forName="parTx1" refType="h" fact="0.928"/>
                  <dgm:constr type="w" for="ch" forName="parTx1" refType="w" fact="0.3081"/>
                  <dgm:constr type="h" for="ch" forName="parTx1" refType="h" fact="0.0962"/>
                  <dgm:constr type="ctrX" for="ch" forName="picture1" refType="w" fact="0.8025"/>
                  <dgm:constr type="ctrY" for="ch" forName="picture1" refType="h" fact="0.9169"/>
                  <dgm:constr type="w" for="ch" forName="picture1" refType="w" fact="0.1429"/>
                  <dgm:constr type="h" for="ch" forName="picture1" refType="h" fact="0.1663"/>
                  <dgm:constr type="r" for="ch" forName="parTx2" refType="w" fact="0.5178"/>
                  <dgm:constr type="t" for="ch" forName="parTx2" refType="h" fact="0.8143"/>
                  <dgm:constr type="w" for="ch" forName="parTx2" refType="w" fact="0.3081"/>
                  <dgm:constr type="h" for="ch" forName="parTx2" refType="h" fact="0.0962"/>
                  <dgm:constr type="ctrX" for="ch" forName="picture2" refType="w" fact="0.5318"/>
                  <dgm:constr type="ctrY" for="ch" forName="picture2" refType="h" fact="0.8032"/>
                  <dgm:constr type="w" for="ch" forName="picture2" refType="w" fact="0.1429"/>
                  <dgm:constr type="h" for="ch" forName="picture2" refType="h" fact="0.1663"/>
                  <dgm:constr type="r" for="ch" forName="parTx3" refType="w" fact="0.371"/>
                  <dgm:constr type="t" for="ch" forName="parTx3" refType="h" fact="0.65"/>
                  <dgm:constr type="w" for="ch" forName="parTx3" refType="w" fact="0.3081"/>
                  <dgm:constr type="h" for="ch" forName="parTx3" refType="h" fact="0.0962"/>
                  <dgm:constr type="ctrX" for="ch" forName="picture3" refType="w" fact="0.385"/>
                  <dgm:constr type="ctrY" for="ch" forName="picture3" refType="h" fact="0.6389"/>
                  <dgm:constr type="w" for="ch" forName="picture3" refType="w" fact="0.1429"/>
                  <dgm:constr type="h" for="ch" forName="picture3" refType="h" fact="0.1663"/>
                  <dgm:constr type="r" for="ch" forName="parTx4" refType="w" fact="0.2943"/>
                  <dgm:constr type="t" for="ch" forName="parTx4" refType="h" fact="0.4388"/>
                  <dgm:constr type="w" for="ch" forName="parTx4" refType="w" fact="0.3081"/>
                  <dgm:constr type="h" for="ch" forName="parTx4" refType="h" fact="0.0962"/>
                  <dgm:constr type="ctrX" for="ch" forName="picture4" refType="w" fact="0.3083"/>
                  <dgm:constr type="ctrY" for="ch" forName="picture4" refType="h" fact="0.4277"/>
                  <dgm:constr type="w" for="ch" forName="picture4" refType="w" fact="0.1429"/>
                  <dgm:constr type="h" for="ch" forName="picture4" refType="h" fact="0.1663"/>
                  <dgm:constr type="r" for="ch" forName="parTx5" refType="w" fact="0.2516"/>
                  <dgm:constr type="t" for="ch" forName="parTx5" refType="h" fact="0.2238"/>
                  <dgm:constr type="w" for="ch" forName="parTx5" refType="w" fact="0.3081"/>
                  <dgm:constr type="h" for="ch" forName="parTx5" refType="h" fact="0.0962"/>
                  <dgm:constr type="ctrX" for="ch" forName="picture5" refType="w" fact="0.2656"/>
                  <dgm:constr type="ctrY" for="ch" forName="picture5" refType="h" fact="0.2127"/>
                  <dgm:constr type="w" for="ch" forName="picture5" refType="w" fact="0.1429"/>
                  <dgm:constr type="h" for="ch" forName="picture5" refType="h" fact="0.1663"/>
                </dgm:constrLst>
              </dgm:else>
            </dgm:choose>
          </dgm:else>
        </dgm:choose>
      </dgm:if>
      <dgm:if name="Name52" axis="ch" ptType="node" func="cnt" op="equ" val="6">
        <dgm:choose name="Name53">
          <dgm:if name="Name54" func="var" arg="dir" op="equ" val="norm">
            <dgm:choose name="Name55">
              <dgm:if name="Name56"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3608"/>
                  <dgm:constr type="ctrY" for="ch" forName="dot1" refType="h" fact="0.8839"/>
                  <dgm:constr type="w" for="ch" forName="dot1" refType="userD"/>
                  <dgm:constr type="h" for="ch" forName="dot1" refType="userD"/>
                  <dgm:constr type="ctrX" for="ch" forName="dot2" refType="w" fact="0.3384"/>
                  <dgm:constr type="ctrY" for="ch" forName="dot2" refType="h" fact="0.8967"/>
                  <dgm:constr type="w" for="ch" forName="dot2" refType="userD"/>
                  <dgm:constr type="h" for="ch" forName="dot2" refType="userD"/>
                  <dgm:constr type="ctrX" for="ch" forName="dot3" refType="w" fact="0.3155"/>
                  <dgm:constr type="ctrY" for="ch" forName="dot3" refType="h" fact="0.9076"/>
                  <dgm:constr type="w" for="ch" forName="dot3" refType="userD"/>
                  <dgm:constr type="h" for="ch" forName="dot3" refType="userD"/>
                  <dgm:constr type="ctrX" for="ch" forName="dot4" refType="w" fact="0.2923"/>
                  <dgm:constr type="ctrY" for="ch" forName="dot4" refType="h" fact="0.9165"/>
                  <dgm:constr type="w" for="ch" forName="dot4" refType="userD"/>
                  <dgm:constr type="h" for="ch" forName="dot4" refType="userD"/>
                  <dgm:constr type="ctrX" for="ch" forName="dot5" refType="w" fact="0.2688"/>
                  <dgm:constr type="ctrY" for="ch" forName="dot5" refType="h" fact="0.9234"/>
                  <dgm:constr type="w" for="ch" forName="dot5" refType="userD"/>
                  <dgm:constr type="h" for="ch" forName="dot5" refType="userD"/>
                  <dgm:constr type="ctrX" for="ch" forName="dot6" refType="w" fact="0.4883"/>
                  <dgm:constr type="ctrY" for="ch" forName="dot6" refType="h" fact="0.764"/>
                  <dgm:constr type="w" for="ch" forName="dot6" refType="userD"/>
                  <dgm:constr type="h" for="ch" forName="dot6" refType="userD"/>
                  <dgm:constr type="ctrX" for="ch" forName="dot7" refType="w" fact="0.4695"/>
                  <dgm:constr type="ctrY" for="ch" forName="dot7" refType="h" fact="0.7878"/>
                  <dgm:constr type="w" for="ch" forName="dot7" refType="userD"/>
                  <dgm:constr type="h" for="ch" forName="dot7" refType="userD"/>
                  <dgm:constr type="ctrX" for="ch" forName="dot8" refType="w" fact="0.5696"/>
                  <dgm:constr type="ctrY" for="ch" forName="dot8" refType="h" fact="0.6227"/>
                  <dgm:constr type="w" for="ch" forName="dot8" refType="userD"/>
                  <dgm:constr type="h" for="ch" forName="dot8" refType="userD"/>
                  <dgm:constr type="ctrX" for="ch" forName="dot9" refType="w" fact="0.6247"/>
                  <dgm:constr type="ctrY" for="ch" forName="dot9" refType="h" fact="0.4556"/>
                  <dgm:constr type="w" for="ch" forName="dot9" refType="userD"/>
                  <dgm:constr type="h" for="ch" forName="dot9" refType="userD"/>
                  <dgm:constr type="ctrX" for="ch" forName="dot10" refType="w" fact="0.6509"/>
                  <dgm:constr type="ctrY" for="ch" forName="dot10" refType="h" fact="0.2816"/>
                  <dgm:constr type="w" for="ch" forName="dot10" refType="userD"/>
                  <dgm:constr type="h" for="ch" forName="dot10" refType="userD"/>
                  <dgm:constr type="ctrX" for="ch" forName="dotArrow1" refType="w" fact="0.6281"/>
                  <dgm:constr type="ctrY" for="ch" forName="dotArrow1" refType="h" fact="0.0748"/>
                  <dgm:constr type="w" for="ch" forName="dotArrow1" refType="userD"/>
                  <dgm:constr type="h" for="ch" forName="dotArrow1" refType="userD"/>
                  <dgm:constr type="ctrX" for="ch" forName="dotArrow2" refType="w" fact="0.6437"/>
                  <dgm:constr type="ctrY" for="ch" forName="dotArrow2" refType="h" fact="0.0581"/>
                  <dgm:constr type="w" for="ch" forName="dotArrow2" refType="userD"/>
                  <dgm:constr type="h" for="ch" forName="dotArrow2" refType="userD"/>
                  <dgm:constr type="ctrX" for="ch" forName="dotArrow3" refType="w" fact="0.6593"/>
                  <dgm:constr type="ctrY" for="ch" forName="dotArrow3" refType="h" fact="0.0414"/>
                  <dgm:constr type="w" for="ch" forName="dotArrow3" refType="userD"/>
                  <dgm:constr type="h" for="ch" forName="dotArrow3" refType="userD"/>
                  <dgm:constr type="ctrX" for="ch" forName="dotArrow4" refType="w" fact="0.675"/>
                  <dgm:constr type="ctrY" for="ch" forName="dotArrow4" refType="h" fact="0.0581"/>
                  <dgm:constr type="w" for="ch" forName="dotArrow4" refType="userD"/>
                  <dgm:constr type="h" for="ch" forName="dotArrow4" refType="userD"/>
                  <dgm:constr type="ctrX" for="ch" forName="dotArrow5" refType="w" fact="0.6906"/>
                  <dgm:constr type="ctrY" for="ch" forName="dotArrow5" refType="h" fact="0.0748"/>
                  <dgm:constr type="w" for="ch" forName="dotArrow5" refType="userD"/>
                  <dgm:constr type="h" for="ch" forName="dotArrow5" refType="userD"/>
                  <dgm:constr type="ctrX" for="ch" forName="dotArrow6" refType="w" fact="0.6593"/>
                  <dgm:constr type="ctrY" for="ch" forName="dotArrow6" refType="h" fact="0.0766"/>
                  <dgm:constr type="w" for="ch" forName="dotArrow6" refType="userD"/>
                  <dgm:constr type="h" for="ch" forName="dotArrow6" refType="userD"/>
                  <dgm:constr type="ctrX" for="ch" forName="dotArrow7" refType="w" fact="0.6593"/>
                  <dgm:constr type="ctrY" for="ch" forName="dotArrow7" refType="h" fact="0.1118"/>
                  <dgm:constr type="w" for="ch" forName="dotArrow7" refType="userD"/>
                  <dgm:constr type="h" for="ch" forName="dotArrow7" refType="userD"/>
                  <dgm:constr type="l" for="ch" forName="parTx1" refType="w" fact="0.2091"/>
                  <dgm:constr type="t" for="ch" forName="parTx1" refType="h" fact="0.9433"/>
                  <dgm:constr type="w" for="ch" forName="parTx1" refType="w" fact="0.2275"/>
                  <dgm:constr type="h" for="ch" forName="parTx1" refType="h" fact="0.0811"/>
                  <dgm:constr type="ctrX" for="ch" forName="picture1" refType="w" fact="0.1988"/>
                  <dgm:constr type="ctrY" for="ch" forName="picture1" refType="h" fact="0.9322"/>
                  <dgm:constr type="w" for="ch" forName="picture1" refType="w" fact="0.1055"/>
                  <dgm:constr type="h" for="ch" forName="picture1" refType="h" fact="0.140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273"/>
                  <dgm:constr type="t" for="ch" forName="parTx2" refType="h" fact="0.8468"/>
                  <dgm:constr type="w" for="ch" forName="parTx2" refType="w" fact="0.2275"/>
                  <dgm:constr type="h" for="ch" forName="parTx2" refType="h" fact="0.0811"/>
                  <dgm:constr type="ctrX" for="ch" forName="picture2" refType="w" fact="0.4169"/>
                  <dgm:constr type="ctrY" for="ch" forName="picture2" refType="h" fact="0.8357"/>
                  <dgm:constr type="w" for="ch" forName="picture2" refType="w" fact="0.1055"/>
                  <dgm:constr type="h" for="ch" forName="picture2" refType="h" fact="0.140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349"/>
                  <dgm:constr type="t" for="ch" forName="parTx3" refType="h" fact="0.7023"/>
                  <dgm:constr type="w" for="ch" forName="parTx3" refType="w" fact="0.2275"/>
                  <dgm:constr type="h" for="ch" forName="parTx3" refType="h" fact="0.0811"/>
                  <dgm:constr type="ctrX" for="ch" forName="picture3" refType="w" fact="0.5245"/>
                  <dgm:constr type="ctrY" for="ch" forName="picture3" refType="h" fact="0.6912"/>
                  <dgm:constr type="w" for="ch" forName="picture3" refType="w" fact="0.1055"/>
                  <dgm:constr type="h" for="ch" forName="picture3" refType="h" fact="0.140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998"/>
                  <dgm:constr type="t" for="ch" forName="parTx4" refType="h" fact="0.5441"/>
                  <dgm:constr type="w" for="ch" forName="parTx4" refType="w" fact="0.2275"/>
                  <dgm:constr type="h" for="ch" forName="parTx4" refType="h" fact="0.0811"/>
                  <dgm:constr type="ctrX" for="ch" forName="picture4" refType="w" fact="0.5894"/>
                  <dgm:constr type="ctrY" for="ch" forName="picture4" refType="h" fact="0.533"/>
                  <dgm:constr type="w" for="ch" forName="picture4" refType="w" fact="0.1055"/>
                  <dgm:constr type="h" for="ch" forName="picture4" refType="h" fact="0.140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416"/>
                  <dgm:constr type="t" for="ch" forName="parTx5" refType="h" fact="0.3737"/>
                  <dgm:constr type="w" for="ch" forName="parTx5" refType="w" fact="0.2275"/>
                  <dgm:constr type="h" for="ch" forName="parTx5" refType="h" fact="0.0811"/>
                  <dgm:constr type="ctrX" for="ch" forName="picture5" refType="w" fact="0.6313"/>
                  <dgm:constr type="ctrY" for="ch" forName="picture5" refType="h" fact="0.3626"/>
                  <dgm:constr type="w" for="ch" forName="picture5" refType="w" fact="0.1055"/>
                  <dgm:constr type="h" for="ch" forName="picture5" refType="h" fact="0.1403"/>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644"/>
                  <dgm:constr type="t" for="ch" forName="parTx6" refType="h" fact="0.2061"/>
                  <dgm:constr type="w" for="ch" forName="parTx6" refType="w" fact="0.2275"/>
                  <dgm:constr type="h" for="ch" forName="parTx6" refType="h" fact="0.0811"/>
                  <dgm:constr type="ctrX" for="ch" forName="picture6" refType="w" fact="0.6541"/>
                  <dgm:constr type="ctrY" for="ch" forName="picture6" refType="h" fact="0.195"/>
                  <dgm:constr type="w" for="ch" forName="picture6" refType="w" fact="0.1055"/>
                  <dgm:constr type="h" for="ch" forName="picture6" refType="h" fact="0.1403"/>
                  <dgm:constr type="l" for="ch" forName="desTx6" refType="r" refFor="ch" refForName="parTx6"/>
                  <dgm:constr type="r" for="ch" forName="desTx6" refType="w"/>
                  <dgm:constr type="t" for="ch" forName="desTx6" refType="t" refFor="ch" refForName="parTx6"/>
                  <dgm:constr type="h" for="ch" forName="desTx6" refType="h" refFor="ch" refForName="parTx6"/>
                </dgm:constrLst>
              </dgm:if>
              <dgm:else name="Name57">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4276"/>
                  <dgm:constr type="ctrY" for="ch" forName="dot1" refType="h" fact="0.8839"/>
                  <dgm:constr type="w" for="ch" forName="dot1" refType="userD"/>
                  <dgm:constr type="h" for="ch" forName="dot1" refType="userD"/>
                  <dgm:constr type="ctrX" for="ch" forName="dot2" refType="w" fact="0.401"/>
                  <dgm:constr type="ctrY" for="ch" forName="dot2" refType="h" fact="0.8967"/>
                  <dgm:constr type="w" for="ch" forName="dot2" refType="userD"/>
                  <dgm:constr type="h" for="ch" forName="dot2" refType="userD"/>
                  <dgm:constr type="ctrX" for="ch" forName="dot3" refType="w" fact="0.3739"/>
                  <dgm:constr type="ctrY" for="ch" forName="dot3" refType="h" fact="0.9076"/>
                  <dgm:constr type="w" for="ch" forName="dot3" refType="userD"/>
                  <dgm:constr type="h" for="ch" forName="dot3" refType="userD"/>
                  <dgm:constr type="ctrX" for="ch" forName="dot4" refType="w" fact="0.3464"/>
                  <dgm:constr type="ctrY" for="ch" forName="dot4" refType="h" fact="0.9165"/>
                  <dgm:constr type="w" for="ch" forName="dot4" refType="userD"/>
                  <dgm:constr type="h" for="ch" forName="dot4" refType="userD"/>
                  <dgm:constr type="ctrX" for="ch" forName="dot5" refType="w" fact="0.3186"/>
                  <dgm:constr type="ctrY" for="ch" forName="dot5" refType="h" fact="0.9234"/>
                  <dgm:constr type="w" for="ch" forName="dot5" refType="userD"/>
                  <dgm:constr type="h" for="ch" forName="dot5" refType="userD"/>
                  <dgm:constr type="ctrX" for="ch" forName="dot6" refType="w" fact="0.5786"/>
                  <dgm:constr type="ctrY" for="ch" forName="dot6" refType="h" fact="0.764"/>
                  <dgm:constr type="w" for="ch" forName="dot6" refType="userD"/>
                  <dgm:constr type="h" for="ch" forName="dot6" refType="userD"/>
                  <dgm:constr type="ctrX" for="ch" forName="dot7" refType="w" fact="0.5564"/>
                  <dgm:constr type="ctrY" for="ch" forName="dot7" refType="h" fact="0.7878"/>
                  <dgm:constr type="w" for="ch" forName="dot7" refType="userD"/>
                  <dgm:constr type="h" for="ch" forName="dot7" refType="userD"/>
                  <dgm:constr type="ctrX" for="ch" forName="dot8" refType="w" fact="0.675"/>
                  <dgm:constr type="ctrY" for="ch" forName="dot8" refType="h" fact="0.6227"/>
                  <dgm:constr type="w" for="ch" forName="dot8" refType="userD"/>
                  <dgm:constr type="h" for="ch" forName="dot8" refType="userD"/>
                  <dgm:constr type="ctrX" for="ch" forName="dot9" refType="w" fact="0.7403"/>
                  <dgm:constr type="ctrY" for="ch" forName="dot9" refType="h" fact="0.4556"/>
                  <dgm:constr type="w" for="ch" forName="dot9" refType="userD"/>
                  <dgm:constr type="h" for="ch" forName="dot9" refType="userD"/>
                  <dgm:constr type="ctrX" for="ch" forName="dot10" refType="w" fact="0.7714"/>
                  <dgm:constr type="ctrY" for="ch" forName="dot10" refType="h" fact="0.2816"/>
                  <dgm:constr type="w" for="ch" forName="dot10" refType="userD"/>
                  <dgm:constr type="h" for="ch" forName="dot10" refType="userD"/>
                  <dgm:constr type="ctrX" for="ch" forName="dotArrow1" refType="w" fact="0.7443"/>
                  <dgm:constr type="ctrY" for="ch" forName="dotArrow1" refType="h" fact="0.0748"/>
                  <dgm:constr type="w" for="ch" forName="dotArrow1" refType="userD"/>
                  <dgm:constr type="h" for="ch" forName="dotArrow1" refType="userD"/>
                  <dgm:constr type="ctrX" for="ch" forName="dotArrow2" refType="w" fact="0.7628"/>
                  <dgm:constr type="ctrY" for="ch" forName="dotArrow2" refType="h" fact="0.0581"/>
                  <dgm:constr type="w" for="ch" forName="dotArrow2" refType="userD"/>
                  <dgm:constr type="h" for="ch" forName="dotArrow2" refType="userD"/>
                  <dgm:constr type="ctrX" for="ch" forName="dotArrow3" refType="w" fact="0.7814"/>
                  <dgm:constr type="ctrY" for="ch" forName="dotArrow3" refType="h" fact="0.0414"/>
                  <dgm:constr type="w" for="ch" forName="dotArrow3" refType="userD"/>
                  <dgm:constr type="h" for="ch" forName="dotArrow3" refType="userD"/>
                  <dgm:constr type="ctrX" for="ch" forName="dotArrow4" refType="w" fact="0.7999"/>
                  <dgm:constr type="ctrY" for="ch" forName="dotArrow4" refType="h" fact="0.0581"/>
                  <dgm:constr type="w" for="ch" forName="dotArrow4" refType="userD"/>
                  <dgm:constr type="h" for="ch" forName="dotArrow4" refType="userD"/>
                  <dgm:constr type="ctrX" for="ch" forName="dotArrow5" refType="w" fact="0.8184"/>
                  <dgm:constr type="ctrY" for="ch" forName="dotArrow5" refType="h" fact="0.0748"/>
                  <dgm:constr type="w" for="ch" forName="dotArrow5" refType="userD"/>
                  <dgm:constr type="h" for="ch" forName="dotArrow5" refType="userD"/>
                  <dgm:constr type="ctrX" for="ch" forName="dotArrow6" refType="w" fact="0.7814"/>
                  <dgm:constr type="ctrY" for="ch" forName="dotArrow6" refType="h" fact="0.0766"/>
                  <dgm:constr type="w" for="ch" forName="dotArrow6" refType="userD"/>
                  <dgm:constr type="h" for="ch" forName="dotArrow6" refType="userD"/>
                  <dgm:constr type="ctrX" for="ch" forName="dotArrow7" refType="w" fact="0.7814"/>
                  <dgm:constr type="ctrY" for="ch" forName="dotArrow7" refType="h" fact="0.1118"/>
                  <dgm:constr type="w" for="ch" forName="dotArrow7" refType="userD"/>
                  <dgm:constr type="h" for="ch" forName="dotArrow7" refType="userD"/>
                  <dgm:constr type="l" for="ch" forName="parTx1" refType="w" fact="0.2479"/>
                  <dgm:constr type="t" for="ch" forName="parTx1" refType="h" fact="0.9416"/>
                  <dgm:constr type="w" for="ch" forName="parTx1" refType="w" fact="0.2696"/>
                  <dgm:constr type="h" for="ch" forName="parTx1" refType="h" fact="0.0811"/>
                  <dgm:constr type="ctrX" for="ch" forName="picture1" refType="w" fact="0.2356"/>
                  <dgm:constr type="ctrY" for="ch" forName="picture1" refType="h" fact="0.9322"/>
                  <dgm:constr type="w" for="ch" forName="picture1" refType="w" fact="0.125"/>
                  <dgm:constr type="h" for="ch" forName="picture1" refType="h" fact="0.1403"/>
                  <dgm:constr type="l" for="ch" forName="parTx2" refType="w" fact="0.5064"/>
                  <dgm:constr type="t" for="ch" forName="parTx2" refType="h" fact="0.8451"/>
                  <dgm:constr type="w" for="ch" forName="parTx2" refType="w" fact="0.2696"/>
                  <dgm:constr type="h" for="ch" forName="parTx2" refType="h" fact="0.0811"/>
                  <dgm:constr type="ctrX" for="ch" forName="picture2" refType="w" fact="0.4941"/>
                  <dgm:constr type="ctrY" for="ch" forName="picture2" refType="h" fact="0.8357"/>
                  <dgm:constr type="w" for="ch" forName="picture2" refType="w" fact="0.125"/>
                  <dgm:constr type="h" for="ch" forName="picture2" refType="h" fact="0.1403"/>
                  <dgm:constr type="l" for="ch" forName="parTx3" refType="w" fact="0.6339"/>
                  <dgm:constr type="t" for="ch" forName="parTx3" refType="h" fact="0.7006"/>
                  <dgm:constr type="w" for="ch" forName="parTx3" refType="w" fact="0.2696"/>
                  <dgm:constr type="h" for="ch" forName="parTx3" refType="h" fact="0.0811"/>
                  <dgm:constr type="ctrX" for="ch" forName="picture3" refType="w" fact="0.6216"/>
                  <dgm:constr type="ctrY" for="ch" forName="picture3" refType="h" fact="0.6912"/>
                  <dgm:constr type="w" for="ch" forName="picture3" refType="w" fact="0.125"/>
                  <dgm:constr type="h" for="ch" forName="picture3" refType="h" fact="0.1403"/>
                  <dgm:constr type="l" for="ch" forName="parTx4" refType="w" fact="0.7108"/>
                  <dgm:constr type="t" for="ch" forName="parTx4" refType="h" fact="0.5424"/>
                  <dgm:constr type="w" for="ch" forName="parTx4" refType="w" fact="0.2696"/>
                  <dgm:constr type="h" for="ch" forName="parTx4" refType="h" fact="0.0811"/>
                  <dgm:constr type="ctrX" for="ch" forName="picture4" refType="w" fact="0.6985"/>
                  <dgm:constr type="ctrY" for="ch" forName="picture4" refType="h" fact="0.533"/>
                  <dgm:constr type="w" for="ch" forName="picture4" refType="w" fact="0.125"/>
                  <dgm:constr type="h" for="ch" forName="picture4" refType="h" fact="0.1403"/>
                  <dgm:constr type="l" for="ch" forName="parTx5" refType="w" fact="0.7604"/>
                  <dgm:constr type="t" for="ch" forName="parTx5" refType="h" fact="0.372"/>
                  <dgm:constr type="w" for="ch" forName="parTx5" refType="w" fact="0.2696"/>
                  <dgm:constr type="h" for="ch" forName="parTx5" refType="h" fact="0.0811"/>
                  <dgm:constr type="ctrX" for="ch" forName="picture5" refType="w" fact="0.7481"/>
                  <dgm:constr type="ctrY" for="ch" forName="picture5" refType="h" fact="0.3626"/>
                  <dgm:constr type="w" for="ch" forName="picture5" refType="w" fact="0.125"/>
                  <dgm:constr type="h" for="ch" forName="picture5" refType="h" fact="0.1403"/>
                  <dgm:constr type="l" for="ch" forName="parTx6" refType="w" fact="0.7874"/>
                  <dgm:constr type="t" for="ch" forName="parTx6" refType="h" fact="0.2044"/>
                  <dgm:constr type="w" for="ch" forName="parTx6" refType="w" fact="0.2696"/>
                  <dgm:constr type="h" for="ch" forName="parTx6" refType="h" fact="0.0811"/>
                  <dgm:constr type="ctrX" for="ch" forName="picture6" refType="w" fact="0.7751"/>
                  <dgm:constr type="ctrY" for="ch" forName="picture6" refType="h" fact="0.195"/>
                  <dgm:constr type="w" for="ch" forName="picture6" refType="w" fact="0.125"/>
                  <dgm:constr type="h" for="ch" forName="picture6" refType="h" fact="0.1403"/>
                </dgm:constrLst>
              </dgm:else>
            </dgm:choose>
          </dgm:if>
          <dgm:else name="Name58">
            <dgm:choose name="Name59">
              <dgm:if name="Name60"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6392"/>
                  <dgm:constr type="ctrY" for="ch" forName="dot1" refType="h" fact="0.8839"/>
                  <dgm:constr type="w" for="ch" forName="dot1" refType="userD"/>
                  <dgm:constr type="h" for="ch" forName="dot1" refType="userD"/>
                  <dgm:constr type="ctrX" for="ch" forName="dot2" refType="w" fact="0.6616"/>
                  <dgm:constr type="ctrY" for="ch" forName="dot2" refType="h" fact="0.8967"/>
                  <dgm:constr type="w" for="ch" forName="dot2" refType="userD"/>
                  <dgm:constr type="h" for="ch" forName="dot2" refType="userD"/>
                  <dgm:constr type="ctrX" for="ch" forName="dot3" refType="w" fact="0.6845"/>
                  <dgm:constr type="ctrY" for="ch" forName="dot3" refType="h" fact="0.9076"/>
                  <dgm:constr type="w" for="ch" forName="dot3" refType="userD"/>
                  <dgm:constr type="h" for="ch" forName="dot3" refType="userD"/>
                  <dgm:constr type="ctrX" for="ch" forName="dot4" refType="w" fact="0.7077"/>
                  <dgm:constr type="ctrY" for="ch" forName="dot4" refType="h" fact="0.9165"/>
                  <dgm:constr type="w" for="ch" forName="dot4" refType="userD"/>
                  <dgm:constr type="h" for="ch" forName="dot4" refType="userD"/>
                  <dgm:constr type="ctrX" for="ch" forName="dot5" refType="w" fact="0.7312"/>
                  <dgm:constr type="ctrY" for="ch" forName="dot5" refType="h" fact="0.9234"/>
                  <dgm:constr type="w" for="ch" forName="dot5" refType="userD"/>
                  <dgm:constr type="h" for="ch" forName="dot5" refType="userD"/>
                  <dgm:constr type="ctrX" for="ch" forName="dot6" refType="w" fact="0.5117"/>
                  <dgm:constr type="ctrY" for="ch" forName="dot6" refType="h" fact="0.764"/>
                  <dgm:constr type="w" for="ch" forName="dot6" refType="userD"/>
                  <dgm:constr type="h" for="ch" forName="dot6" refType="userD"/>
                  <dgm:constr type="ctrX" for="ch" forName="dot7" refType="w" fact="0.5305"/>
                  <dgm:constr type="ctrY" for="ch" forName="dot7" refType="h" fact="0.7878"/>
                  <dgm:constr type="w" for="ch" forName="dot7" refType="userD"/>
                  <dgm:constr type="h" for="ch" forName="dot7" refType="userD"/>
                  <dgm:constr type="ctrX" for="ch" forName="dot8" refType="w" fact="0.4304"/>
                  <dgm:constr type="ctrY" for="ch" forName="dot8" refType="h" fact="0.6227"/>
                  <dgm:constr type="w" for="ch" forName="dot8" refType="userD"/>
                  <dgm:constr type="h" for="ch" forName="dot8" refType="userD"/>
                  <dgm:constr type="ctrX" for="ch" forName="dot9" refType="w" fact="0.3753"/>
                  <dgm:constr type="ctrY" for="ch" forName="dot9" refType="h" fact="0.4556"/>
                  <dgm:constr type="w" for="ch" forName="dot9" refType="userD"/>
                  <dgm:constr type="h" for="ch" forName="dot9" refType="userD"/>
                  <dgm:constr type="ctrX" for="ch" forName="dot10" refType="w" fact="0.3491"/>
                  <dgm:constr type="ctrY" for="ch" forName="dot10" refType="h" fact="0.2816"/>
                  <dgm:constr type="w" for="ch" forName="dot10" refType="userD"/>
                  <dgm:constr type="h" for="ch" forName="dot10" refType="userD"/>
                  <dgm:constr type="ctrX" for="ch" forName="dotArrow1" refType="w" fact="0.3719"/>
                  <dgm:constr type="ctrY" for="ch" forName="dotArrow1" refType="h" fact="0.0748"/>
                  <dgm:constr type="w" for="ch" forName="dotArrow1" refType="userD"/>
                  <dgm:constr type="h" for="ch" forName="dotArrow1" refType="userD"/>
                  <dgm:constr type="ctrX" for="ch" forName="dotArrow2" refType="w" fact="0.3563"/>
                  <dgm:constr type="ctrY" for="ch" forName="dotArrow2" refType="h" fact="0.0581"/>
                  <dgm:constr type="w" for="ch" forName="dotArrow2" refType="userD"/>
                  <dgm:constr type="h" for="ch" forName="dotArrow2" refType="userD"/>
                  <dgm:constr type="ctrX" for="ch" forName="dotArrow3" refType="w" fact="0.3407"/>
                  <dgm:constr type="ctrY" for="ch" forName="dotArrow3" refType="h" fact="0.0414"/>
                  <dgm:constr type="w" for="ch" forName="dotArrow3" refType="userD"/>
                  <dgm:constr type="h" for="ch" forName="dotArrow3" refType="userD"/>
                  <dgm:constr type="ctrX" for="ch" forName="dotArrow4" refType="w" fact="0.325"/>
                  <dgm:constr type="ctrY" for="ch" forName="dotArrow4" refType="h" fact="0.0581"/>
                  <dgm:constr type="w" for="ch" forName="dotArrow4" refType="userD"/>
                  <dgm:constr type="h" for="ch" forName="dotArrow4" refType="userD"/>
                  <dgm:constr type="ctrX" for="ch" forName="dotArrow5" refType="w" fact="0.3094"/>
                  <dgm:constr type="ctrY" for="ch" forName="dotArrow5" refType="h" fact="0.0748"/>
                  <dgm:constr type="w" for="ch" forName="dotArrow5" refType="userD"/>
                  <dgm:constr type="h" for="ch" forName="dotArrow5" refType="userD"/>
                  <dgm:constr type="ctrX" for="ch" forName="dotArrow6" refType="w" fact="0.3407"/>
                  <dgm:constr type="ctrY" for="ch" forName="dotArrow6" refType="h" fact="0.0766"/>
                  <dgm:constr type="w" for="ch" forName="dotArrow6" refType="userD"/>
                  <dgm:constr type="h" for="ch" forName="dotArrow6" refType="userD"/>
                  <dgm:constr type="ctrX" for="ch" forName="dotArrow7" refType="w" fact="0.3407"/>
                  <dgm:constr type="ctrY" for="ch" forName="dotArrow7" refType="h" fact="0.1118"/>
                  <dgm:constr type="w" for="ch" forName="dotArrow7" refType="userD"/>
                  <dgm:constr type="h" for="ch" forName="dotArrow7" refType="userD"/>
                  <dgm:constr type="r" for="ch" forName="parTx1" refType="w" fact="0.7909"/>
                  <dgm:constr type="t" for="ch" forName="parTx1" refType="h" fact="0.9433"/>
                  <dgm:constr type="w" for="ch" forName="parTx1" refType="w" fact="0.2275"/>
                  <dgm:constr type="h" for="ch" forName="parTx1" refType="h" fact="0.0811"/>
                  <dgm:constr type="ctrX" for="ch" forName="picture1" refType="w" fact="0.8012"/>
                  <dgm:constr type="ctrY" for="ch" forName="picture1" refType="h" fact="0.9322"/>
                  <dgm:constr type="w" for="ch" forName="picture1" refType="w" fact="0.1055"/>
                  <dgm:constr type="h" for="ch" forName="picture1" refType="h" fact="0.140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727"/>
                  <dgm:constr type="t" for="ch" forName="parTx2" refType="h" fact="0.8468"/>
                  <dgm:constr type="w" for="ch" forName="parTx2" refType="w" fact="0.2275"/>
                  <dgm:constr type="h" for="ch" forName="parTx2" refType="h" fact="0.0811"/>
                  <dgm:constr type="ctrX" for="ch" forName="picture2" refType="w" fact="0.5831"/>
                  <dgm:constr type="ctrY" for="ch" forName="picture2" refType="h" fact="0.8357"/>
                  <dgm:constr type="w" for="ch" forName="picture2" refType="w" fact="0.1055"/>
                  <dgm:constr type="h" for="ch" forName="picture2" refType="h" fact="0.140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651"/>
                  <dgm:constr type="t" for="ch" forName="parTx3" refType="h" fact="0.7023"/>
                  <dgm:constr type="w" for="ch" forName="parTx3" refType="w" fact="0.2275"/>
                  <dgm:constr type="h" for="ch" forName="parTx3" refType="h" fact="0.0811"/>
                  <dgm:constr type="ctrX" for="ch" forName="picture3" refType="w" fact="0.4755"/>
                  <dgm:constr type="ctrY" for="ch" forName="picture3" refType="h" fact="0.6912"/>
                  <dgm:constr type="w" for="ch" forName="picture3" refType="w" fact="0.1055"/>
                  <dgm:constr type="h" for="ch" forName="picture3" refType="h" fact="0.140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002"/>
                  <dgm:constr type="t" for="ch" forName="parTx4" refType="h" fact="0.5441"/>
                  <dgm:constr type="w" for="ch" forName="parTx4" refType="w" fact="0.2275"/>
                  <dgm:constr type="h" for="ch" forName="parTx4" refType="h" fact="0.0811"/>
                  <dgm:constr type="ctrX" for="ch" forName="picture4" refType="w" fact="0.4106"/>
                  <dgm:constr type="ctrY" for="ch" forName="picture4" refType="h" fact="0.533"/>
                  <dgm:constr type="w" for="ch" forName="picture4" refType="w" fact="0.1055"/>
                  <dgm:constr type="h" for="ch" forName="picture4" refType="h" fact="0.140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584"/>
                  <dgm:constr type="t" for="ch" forName="parTx5" refType="h" fact="0.3737"/>
                  <dgm:constr type="w" for="ch" forName="parTx5" refType="w" fact="0.2275"/>
                  <dgm:constr type="h" for="ch" forName="parTx5" refType="h" fact="0.0811"/>
                  <dgm:constr type="ctrX" for="ch" forName="picture5" refType="w" fact="0.3687"/>
                  <dgm:constr type="ctrY" for="ch" forName="picture5" refType="h" fact="0.3626"/>
                  <dgm:constr type="w" for="ch" forName="picture5" refType="w" fact="0.1055"/>
                  <dgm:constr type="h" for="ch" forName="picture5" refType="h" fact="0.1403"/>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356"/>
                  <dgm:constr type="t" for="ch" forName="parTx6" refType="h" fact="0.2061"/>
                  <dgm:constr type="w" for="ch" forName="parTx6" refType="w" fact="0.2275"/>
                  <dgm:constr type="h" for="ch" forName="parTx6" refType="h" fact="0.0811"/>
                  <dgm:constr type="ctrX" for="ch" forName="picture6" refType="w" fact="0.3459"/>
                  <dgm:constr type="ctrY" for="ch" forName="picture6" refType="h" fact="0.195"/>
                  <dgm:constr type="w" for="ch" forName="picture6" refType="w" fact="0.1055"/>
                  <dgm:constr type="h" for="ch" forName="picture6" refType="h" fact="0.1403"/>
                  <dgm:constr type="r" for="ch" forName="desTx6" refType="l" refFor="ch" refForName="parTx6"/>
                  <dgm:constr type="l" for="ch" forName="desTx6"/>
                  <dgm:constr type="t" for="ch" forName="desTx6" refType="t" refFor="ch" refForName="parTx6"/>
                  <dgm:constr type="h" for="ch" forName="desTx6" refType="h" refFor="ch" refForName="parTx6"/>
                </dgm:constrLst>
              </dgm:if>
              <dgm:else name="Name61">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5724"/>
                  <dgm:constr type="ctrY" for="ch" forName="dot1" refType="h" fact="0.8839"/>
                  <dgm:constr type="w" for="ch" forName="dot1" refType="userD"/>
                  <dgm:constr type="h" for="ch" forName="dot1" refType="userD"/>
                  <dgm:constr type="ctrX" for="ch" forName="dot2" refType="w" fact="0.599"/>
                  <dgm:constr type="ctrY" for="ch" forName="dot2" refType="h" fact="0.8967"/>
                  <dgm:constr type="w" for="ch" forName="dot2" refType="userD"/>
                  <dgm:constr type="h" for="ch" forName="dot2" refType="userD"/>
                  <dgm:constr type="ctrX" for="ch" forName="dot3" refType="w" fact="0.6261"/>
                  <dgm:constr type="ctrY" for="ch" forName="dot3" refType="h" fact="0.9076"/>
                  <dgm:constr type="w" for="ch" forName="dot3" refType="userD"/>
                  <dgm:constr type="h" for="ch" forName="dot3" refType="userD"/>
                  <dgm:constr type="ctrX" for="ch" forName="dot4" refType="w" fact="0.6536"/>
                  <dgm:constr type="ctrY" for="ch" forName="dot4" refType="h" fact="0.9165"/>
                  <dgm:constr type="w" for="ch" forName="dot4" refType="userD"/>
                  <dgm:constr type="h" for="ch" forName="dot4" refType="userD"/>
                  <dgm:constr type="ctrX" for="ch" forName="dot5" refType="w" fact="0.6814"/>
                  <dgm:constr type="ctrY" for="ch" forName="dot5" refType="h" fact="0.9234"/>
                  <dgm:constr type="w" for="ch" forName="dot5" refType="userD"/>
                  <dgm:constr type="h" for="ch" forName="dot5" refType="userD"/>
                  <dgm:constr type="ctrX" for="ch" forName="dot6" refType="w" fact="0.4214"/>
                  <dgm:constr type="ctrY" for="ch" forName="dot6" refType="h" fact="0.764"/>
                  <dgm:constr type="w" for="ch" forName="dot6" refType="userD"/>
                  <dgm:constr type="h" for="ch" forName="dot6" refType="userD"/>
                  <dgm:constr type="ctrX" for="ch" forName="dot7" refType="w" fact="0.4436"/>
                  <dgm:constr type="ctrY" for="ch" forName="dot7" refType="h" fact="0.7878"/>
                  <dgm:constr type="w" for="ch" forName="dot7" refType="userD"/>
                  <dgm:constr type="h" for="ch" forName="dot7" refType="userD"/>
                  <dgm:constr type="ctrX" for="ch" forName="dot8" refType="w" fact="0.325"/>
                  <dgm:constr type="ctrY" for="ch" forName="dot8" refType="h" fact="0.6227"/>
                  <dgm:constr type="w" for="ch" forName="dot8" refType="userD"/>
                  <dgm:constr type="h" for="ch" forName="dot8" refType="userD"/>
                  <dgm:constr type="ctrX" for="ch" forName="dot9" refType="w" fact="0.2597"/>
                  <dgm:constr type="ctrY" for="ch" forName="dot9" refType="h" fact="0.4556"/>
                  <dgm:constr type="w" for="ch" forName="dot9" refType="userD"/>
                  <dgm:constr type="h" for="ch" forName="dot9" refType="userD"/>
                  <dgm:constr type="ctrX" for="ch" forName="dot10" refType="w" fact="0.2286"/>
                  <dgm:constr type="ctrY" for="ch" forName="dot10" refType="h" fact="0.2816"/>
                  <dgm:constr type="w" for="ch" forName="dot10" refType="userD"/>
                  <dgm:constr type="h" for="ch" forName="dot10" refType="userD"/>
                  <dgm:constr type="ctrX" for="ch" forName="dotArrow1" refType="w" fact="0.2557"/>
                  <dgm:constr type="ctrY" for="ch" forName="dotArrow1" refType="h" fact="0.0748"/>
                  <dgm:constr type="w" for="ch" forName="dotArrow1" refType="userD"/>
                  <dgm:constr type="h" for="ch" forName="dotArrow1" refType="userD"/>
                  <dgm:constr type="ctrX" for="ch" forName="dotArrow2" refType="w" fact="0.2372"/>
                  <dgm:constr type="ctrY" for="ch" forName="dotArrow2" refType="h" fact="0.0581"/>
                  <dgm:constr type="w" for="ch" forName="dotArrow2" refType="userD"/>
                  <dgm:constr type="h" for="ch" forName="dotArrow2" refType="userD"/>
                  <dgm:constr type="ctrX" for="ch" forName="dotArrow3" refType="w" fact="0.2187"/>
                  <dgm:constr type="ctrY" for="ch" forName="dotArrow3" refType="h" fact="0.0414"/>
                  <dgm:constr type="w" for="ch" forName="dotArrow3" refType="userD"/>
                  <dgm:constr type="h" for="ch" forName="dotArrow3" refType="userD"/>
                  <dgm:constr type="ctrX" for="ch" forName="dotArrow4" refType="w" fact="0.2001"/>
                  <dgm:constr type="ctrY" for="ch" forName="dotArrow4" refType="h" fact="0.0581"/>
                  <dgm:constr type="w" for="ch" forName="dotArrow4" refType="userD"/>
                  <dgm:constr type="h" for="ch" forName="dotArrow4" refType="userD"/>
                  <dgm:constr type="ctrX" for="ch" forName="dotArrow5" refType="w" fact="0.1816"/>
                  <dgm:constr type="ctrY" for="ch" forName="dotArrow5" refType="h" fact="0.0748"/>
                  <dgm:constr type="w" for="ch" forName="dotArrow5" refType="userD"/>
                  <dgm:constr type="h" for="ch" forName="dotArrow5" refType="userD"/>
                  <dgm:constr type="ctrX" for="ch" forName="dotArrow6" refType="w" fact="0.2187"/>
                  <dgm:constr type="ctrY" for="ch" forName="dotArrow6" refType="h" fact="0.0766"/>
                  <dgm:constr type="w" for="ch" forName="dotArrow6" refType="userD"/>
                  <dgm:constr type="h" for="ch" forName="dotArrow6" refType="userD"/>
                  <dgm:constr type="ctrX" for="ch" forName="dotArrow7" refType="w" fact="0.2187"/>
                  <dgm:constr type="ctrY" for="ch" forName="dotArrow7" refType="h" fact="0.1118"/>
                  <dgm:constr type="w" for="ch" forName="dotArrow7" refType="userD"/>
                  <dgm:constr type="h" for="ch" forName="dotArrow7" refType="userD"/>
                  <dgm:constr type="r" for="ch" forName="parTx1" refType="w" fact="0.7522"/>
                  <dgm:constr type="t" for="ch" forName="parTx1" refType="h" fact="0.9416"/>
                  <dgm:constr type="w" for="ch" forName="parTx1" refType="w" fact="0.2696"/>
                  <dgm:constr type="h" for="ch" forName="parTx1" refType="h" fact="0.0811"/>
                  <dgm:constr type="ctrX" for="ch" forName="picture1" refType="w" fact="0.7644"/>
                  <dgm:constr type="ctrY" for="ch" forName="picture1" refType="h" fact="0.9322"/>
                  <dgm:constr type="w" for="ch" forName="picture1" refType="w" fact="0.125"/>
                  <dgm:constr type="h" for="ch" forName="picture1" refType="h" fact="0.1403"/>
                  <dgm:constr type="r" for="ch" forName="parTx2" refType="w" fact="0.4937"/>
                  <dgm:constr type="t" for="ch" forName="parTx2" refType="h" fact="0.8451"/>
                  <dgm:constr type="w" for="ch" forName="parTx2" refType="w" fact="0.2696"/>
                  <dgm:constr type="h" for="ch" forName="parTx2" refType="h" fact="0.0811"/>
                  <dgm:constr type="ctrX" for="ch" forName="picture2" refType="w" fact="0.5059"/>
                  <dgm:constr type="ctrY" for="ch" forName="picture2" refType="h" fact="0.8357"/>
                  <dgm:constr type="w" for="ch" forName="picture2" refType="w" fact="0.125"/>
                  <dgm:constr type="h" for="ch" forName="picture2" refType="h" fact="0.1403"/>
                  <dgm:constr type="r" for="ch" forName="parTx3" refType="w" fact="0.3662"/>
                  <dgm:constr type="t" for="ch" forName="parTx3" refType="h" fact="0.7006"/>
                  <dgm:constr type="w" for="ch" forName="parTx3" refType="w" fact="0.2696"/>
                  <dgm:constr type="h" for="ch" forName="parTx3" refType="h" fact="0.0811"/>
                  <dgm:constr type="ctrX" for="ch" forName="picture3" refType="w" fact="0.3784"/>
                  <dgm:constr type="ctrY" for="ch" forName="picture3" refType="h" fact="0.6912"/>
                  <dgm:constr type="w" for="ch" forName="picture3" refType="w" fact="0.125"/>
                  <dgm:constr type="h" for="ch" forName="picture3" refType="h" fact="0.1403"/>
                  <dgm:constr type="r" for="ch" forName="parTx4" refType="w" fact="0.2893"/>
                  <dgm:constr type="t" for="ch" forName="parTx4" refType="h" fact="0.5424"/>
                  <dgm:constr type="w" for="ch" forName="parTx4" refType="w" fact="0.2696"/>
                  <dgm:constr type="h" for="ch" forName="parTx4" refType="h" fact="0.0811"/>
                  <dgm:constr type="ctrX" for="ch" forName="picture4" refType="w" fact="0.3015"/>
                  <dgm:constr type="ctrY" for="ch" forName="picture4" refType="h" fact="0.533"/>
                  <dgm:constr type="w" for="ch" forName="picture4" refType="w" fact="0.125"/>
                  <dgm:constr type="h" for="ch" forName="picture4" refType="h" fact="0.1403"/>
                  <dgm:constr type="r" for="ch" forName="parTx5" refType="w" fact="0.2397"/>
                  <dgm:constr type="t" for="ch" forName="parTx5" refType="h" fact="0.372"/>
                  <dgm:constr type="w" for="ch" forName="parTx5" refType="w" fact="0.2696"/>
                  <dgm:constr type="h" for="ch" forName="parTx5" refType="h" fact="0.0811"/>
                  <dgm:constr type="ctrX" for="ch" forName="picture5" refType="w" fact="0.2519"/>
                  <dgm:constr type="ctrY" for="ch" forName="picture5" refType="h" fact="0.3626"/>
                  <dgm:constr type="w" for="ch" forName="picture5" refType="w" fact="0.125"/>
                  <dgm:constr type="h" for="ch" forName="picture5" refType="h" fact="0.1403"/>
                  <dgm:constr type="r" for="ch" forName="parTx6" refType="w" fact="0.2127"/>
                  <dgm:constr type="t" for="ch" forName="parTx6" refType="h" fact="0.2044"/>
                  <dgm:constr type="w" for="ch" forName="parTx6" refType="w" fact="0.2696"/>
                  <dgm:constr type="h" for="ch" forName="parTx6" refType="h" fact="0.0811"/>
                  <dgm:constr type="ctrX" for="ch" forName="picture6" refType="w" fact="0.2249"/>
                  <dgm:constr type="ctrY" for="ch" forName="picture6" refType="h" fact="0.195"/>
                  <dgm:constr type="w" for="ch" forName="picture6" refType="w" fact="0.125"/>
                  <dgm:constr type="h" for="ch" forName="picture6" refType="h" fact="0.1403"/>
                </dgm:constrLst>
              </dgm:else>
            </dgm:choose>
          </dgm:else>
        </dgm:choose>
      </dgm:if>
      <dgm:else name="Name62">
        <dgm:choose name="Name63">
          <dgm:if name="Name64" func="var" arg="dir" op="equ" val="norm">
            <dgm:choose name="Name65">
              <dgm:if name="Name66"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3909"/>
                  <dgm:constr type="ctrY" for="ch" forName="dot1" refType="h" fact="0.8342"/>
                  <dgm:constr type="w" for="ch" forName="dot1" refType="userD"/>
                  <dgm:constr type="h" for="ch" forName="dot1" refType="userD"/>
                  <dgm:constr type="ctrX" for="ch" forName="dot2" refType="w" fact="0.3721"/>
                  <dgm:constr type="ctrY" for="ch" forName="dot2" refType="h" fact="0.8448"/>
                  <dgm:constr type="w" for="ch" forName="dot2" refType="userD"/>
                  <dgm:constr type="h" for="ch" forName="dot2" refType="userD"/>
                  <dgm:constr type="ctrX" for="ch" forName="dot3" refType="w" fact="0.353"/>
                  <dgm:constr type="ctrY" for="ch" forName="dot3" refType="h" fact="0.8539"/>
                  <dgm:constr type="w" for="ch" forName="dot3" refType="userD"/>
                  <dgm:constr type="h" for="ch" forName="dot3" refType="userD"/>
                  <dgm:constr type="ctrX" for="ch" forName="dot4" refType="w" fact="0.3337"/>
                  <dgm:constr type="ctrY" for="ch" forName="dot4" refType="h" fact="0.8615"/>
                  <dgm:constr type="w" for="ch" forName="dot4" refType="userD"/>
                  <dgm:constr type="h" for="ch" forName="dot4" refType="userD"/>
                  <dgm:constr type="ctrX" for="ch" forName="dot5" refType="w" fact="0.3142"/>
                  <dgm:constr type="ctrY" for="ch" forName="dot5" refType="h" fact="0.8676"/>
                  <dgm:constr type="w" for="ch" forName="dot5" refType="userD"/>
                  <dgm:constr type="h" for="ch" forName="dot5" refType="userD"/>
                  <dgm:constr type="ctrX" for="ch" forName="dot6" refType="w" fact="0.5088"/>
                  <dgm:constr type="ctrY" for="ch" forName="dot6" refType="h" fact="0.7255"/>
                  <dgm:constr type="w" for="ch" forName="dot6" refType="userD"/>
                  <dgm:constr type="h" for="ch" forName="dot6" refType="userD"/>
                  <dgm:constr type="ctrX" for="ch" forName="dot7" refType="w" fact="0.4926"/>
                  <dgm:constr type="ctrY" for="ch" forName="dot7" refType="h" fact="0.7454"/>
                  <dgm:constr type="w" for="ch" forName="dot7" refType="userD"/>
                  <dgm:constr type="h" for="ch" forName="dot7" refType="userD"/>
                  <dgm:constr type="ctrX" for="ch" forName="dot8" refType="w" fact="0.5836"/>
                  <dgm:constr type="ctrY" for="ch" forName="dot8" refType="h" fact="0.6026"/>
                  <dgm:constr type="w" for="ch" forName="dot8" refType="userD"/>
                  <dgm:constr type="h" for="ch" forName="dot8" refType="userD"/>
                  <dgm:constr type="ctrX" for="ch" forName="dot9" refType="w" fact="0.6371"/>
                  <dgm:constr type="ctrY" for="ch" forName="dot9" refType="h" fact="0.4632"/>
                  <dgm:constr type="w" for="ch" forName="dot9" refType="userD"/>
                  <dgm:constr type="h" for="ch" forName="dot9" refType="userD"/>
                  <dgm:constr type="ctrX" for="ch" forName="dot10" refType="w" fact="0.6701"/>
                  <dgm:constr type="ctrY" for="ch" forName="dot10" refType="h" fact="0.3187"/>
                  <dgm:constr type="w" for="ch" forName="dot10" refType="userD"/>
                  <dgm:constr type="h" for="ch" forName="dot10" refType="userD"/>
                  <dgm:constr type="ctrX" for="ch" forName="dot11" refType="w" fact="0.6853"/>
                  <dgm:constr type="ctrY" for="ch" forName="dot11" refType="h" fact="0.1763"/>
                  <dgm:constr type="w" for="ch" forName="dot11" refType="userD"/>
                  <dgm:constr type="h" for="ch" forName="dot11" refType="userD"/>
                  <dgm:constr type="ctrX" for="ch" forName="dotArrow1" refType="w" fact="0.6627"/>
                  <dgm:constr type="ctrY" for="ch" forName="dotArrow1" refType="h" fact="-0.0099"/>
                  <dgm:constr type="w" for="ch" forName="dotArrow1" refType="userD"/>
                  <dgm:constr type="h" for="ch" forName="dotArrow1" refType="userD"/>
                  <dgm:constr type="ctrX" for="ch" forName="dotArrow2" refType="w" fact="0.6773"/>
                  <dgm:constr type="ctrY" for="ch" forName="dotArrow2" refType="h" fact="-0.0239"/>
                  <dgm:constr type="w" for="ch" forName="dotArrow2" refType="userD"/>
                  <dgm:constr type="h" for="ch" forName="dotArrow2" refType="userD"/>
                  <dgm:constr type="ctrX" for="ch" forName="dotArrow3" refType="w" fact="0.6919"/>
                  <dgm:constr type="ctrY" for="ch" forName="dotArrow3" refType="h" fact="-0.0378"/>
                  <dgm:constr type="w" for="ch" forName="dotArrow3" refType="userD"/>
                  <dgm:constr type="h" for="ch" forName="dotArrow3" refType="userD"/>
                  <dgm:constr type="ctrX" for="ch" forName="dotArrow4" refType="w" fact="0.7065"/>
                  <dgm:constr type="ctrY" for="ch" forName="dotArrow4" refType="h" fact="-0.0239"/>
                  <dgm:constr type="w" for="ch" forName="dotArrow4" refType="userD"/>
                  <dgm:constr type="h" for="ch" forName="dotArrow4" refType="userD"/>
                  <dgm:constr type="ctrX" for="ch" forName="dotArrow5" refType="w" fact="0.7212"/>
                  <dgm:constr type="ctrY" for="ch" forName="dotArrow5" refType="h" fact="-0.0099"/>
                  <dgm:constr type="w" for="ch" forName="dotArrow5" refType="userD"/>
                  <dgm:constr type="h" for="ch" forName="dotArrow5" refType="userD"/>
                  <dgm:constr type="ctrX" for="ch" forName="dotArrow6" refType="w" fact="0.6919"/>
                  <dgm:constr type="ctrY" for="ch" forName="dotArrow6" refType="h" fact="-0.0084"/>
                  <dgm:constr type="w" for="ch" forName="dotArrow6" refType="userD"/>
                  <dgm:constr type="h" for="ch" forName="dotArrow6" refType="userD"/>
                  <dgm:constr type="ctrX" for="ch" forName="dotArrow7" refType="w" fact="0.6919"/>
                  <dgm:constr type="ctrY" for="ch" forName="dotArrow7" refType="h" fact="0.0211"/>
                  <dgm:constr type="w" for="ch" forName="dotArrow7" refType="userD"/>
                  <dgm:constr type="h" for="ch" forName="dotArrow7" refType="userD"/>
                  <dgm:constr type="l" for="ch" forName="parTx1" refType="w" fact="0.2556"/>
                  <dgm:constr type="t" for="ch" forName="parTx1" refType="h" fact="0.8856"/>
                  <dgm:constr type="w" for="ch" forName="parTx1" refType="w" fact="0.2101"/>
                  <dgm:constr type="h" for="ch" forName="parTx1" refType="h" fact="0.0704"/>
                  <dgm:constr type="ctrX" for="ch" forName="picture1" refType="w" fact="0.246"/>
                  <dgm:constr type="ctrY" for="ch" forName="picture1" refType="h" fact="0.8769"/>
                  <dgm:constr type="w" for="ch" forName="picture1" refType="w" fact="0.0974"/>
                  <dgm:constr type="h" for="ch" forName="picture1" refType="h" fact="0.121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535"/>
                  <dgm:constr type="t" for="ch" forName="parTx2" refType="h" fact="0.7956"/>
                  <dgm:constr type="w" for="ch" forName="parTx2" refType="w" fact="0.2101"/>
                  <dgm:constr type="h" for="ch" forName="parTx2" refType="h" fact="0.0704"/>
                  <dgm:constr type="ctrX" for="ch" forName="picture2" refType="w" fact="0.4439"/>
                  <dgm:constr type="ctrY" for="ch" forName="picture2" refType="h" fact="0.787"/>
                  <dgm:constr type="w" for="ch" forName="picture2" refType="w" fact="0.0974"/>
                  <dgm:constr type="h" for="ch" forName="picture2" refType="h" fact="0.1218"/>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511"/>
                  <dgm:constr type="t" for="ch" forName="parTx3" refType="h" fact="0.673"/>
                  <dgm:constr type="w" for="ch" forName="parTx3" refType="w" fact="0.2101"/>
                  <dgm:constr type="h" for="ch" forName="parTx3" refType="h" fact="0.0704"/>
                  <dgm:constr type="ctrX" for="ch" forName="picture3" refType="w" fact="0.5415"/>
                  <dgm:constr type="ctrY" for="ch" forName="picture3" refType="h" fact="0.6644"/>
                  <dgm:constr type="w" for="ch" forName="picture3" refType="w" fact="0.0974"/>
                  <dgm:constr type="h" for="ch" forName="picture3" refType="h" fact="0.1218"/>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6132"/>
                  <dgm:constr type="t" for="ch" forName="parTx4" refType="h" fact="0.538"/>
                  <dgm:constr type="w" for="ch" forName="parTx4" refType="w" fact="0.2101"/>
                  <dgm:constr type="h" for="ch" forName="parTx4" refType="h" fact="0.0704"/>
                  <dgm:constr type="ctrX" for="ch" forName="picture4" refType="w" fact="0.6037"/>
                  <dgm:constr type="ctrY" for="ch" forName="picture4" refType="h" fact="0.5294"/>
                  <dgm:constr type="w" for="ch" forName="picture4" refType="w" fact="0.0974"/>
                  <dgm:constr type="h" for="ch" forName="picture4" refType="h" fact="0.1218"/>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576"/>
                  <dgm:constr type="t" for="ch" forName="parTx5" refType="h" fact="0.3951"/>
                  <dgm:constr type="w" for="ch" forName="parTx5" refType="w" fact="0.2101"/>
                  <dgm:constr type="h" for="ch" forName="parTx5" refType="h" fact="0.0704"/>
                  <dgm:constr type="ctrX" for="ch" forName="picture5" refType="w" fact="0.648"/>
                  <dgm:constr type="ctrY" for="ch" forName="picture5" refType="h" fact="0.3864"/>
                  <dgm:constr type="w" for="ch" forName="picture5" refType="w" fact="0.0974"/>
                  <dgm:constr type="h" for="ch" forName="picture5" refType="h" fact="0.1218"/>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828"/>
                  <dgm:constr type="t" for="ch" forName="parTx6" refType="h" fact="0.2531"/>
                  <dgm:constr type="w" for="ch" forName="parTx6" refType="w" fact="0.2101"/>
                  <dgm:constr type="h" for="ch" forName="parTx6" refType="h" fact="0.0704"/>
                  <dgm:constr type="ctrX" for="ch" forName="picture6" refType="w" fact="0.6733"/>
                  <dgm:constr type="ctrY" for="ch" forName="picture6" refType="h" fact="0.2444"/>
                  <dgm:constr type="w" for="ch" forName="picture6" refType="w" fact="0.0974"/>
                  <dgm:constr type="h" for="ch" forName="picture6" refType="h" fact="0.1218"/>
                  <dgm:constr type="l" for="ch" forName="desTx6" refType="r" refFor="ch" refForName="parTx6"/>
                  <dgm:constr type="r" for="ch" forName="desTx6" refType="w"/>
                  <dgm:constr type="t" for="ch" forName="desTx6" refType="t" refFor="ch" refForName="parTx6"/>
                  <dgm:constr type="h" for="ch" forName="desTx6" refType="h" refFor="ch" refForName="parTx6"/>
                  <dgm:constr type="l" for="ch" forName="parTx7" refType="w" fact="0.6966"/>
                  <dgm:constr type="t" for="ch" forName="parTx7" refType="h" fact="0.1162"/>
                  <dgm:constr type="w" for="ch" forName="parTx7" refType="w" fact="0.2101"/>
                  <dgm:constr type="h" for="ch" forName="parTx7" refType="h" fact="0.0704"/>
                  <dgm:constr type="ctrX" for="ch" forName="picture7" refType="w" fact="0.6871"/>
                  <dgm:constr type="ctrY" for="ch" forName="picture7" refType="h" fact="0.1075"/>
                  <dgm:constr type="w" for="ch" forName="picture7" refType="w" fact="0.0974"/>
                  <dgm:constr type="h" for="ch" forName="picture7" refType="h" fact="0.1218"/>
                  <dgm:constr type="l" for="ch" forName="desTx7" refType="r" refFor="ch" refForName="parTx7"/>
                  <dgm:constr type="r" for="ch" forName="desTx7" refType="w"/>
                  <dgm:constr type="t" for="ch" forName="desTx7" refType="t" refFor="ch" refForName="parTx7"/>
                  <dgm:constr type="h" for="ch" forName="desTx7" refType="h" refFor="ch" refForName="parTx7"/>
                </dgm:constrLst>
              </dgm:if>
              <dgm:else name="Name67">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4459"/>
                  <dgm:constr type="ctrY" for="ch" forName="dot1" refType="h" fact="0.8342"/>
                  <dgm:constr type="w" for="ch" forName="dot1" refType="userD"/>
                  <dgm:constr type="h" for="ch" forName="dot1" refType="userD"/>
                  <dgm:constr type="ctrX" for="ch" forName="dot2" refType="w" fact="0.4244"/>
                  <dgm:constr type="ctrY" for="ch" forName="dot2" refType="h" fact="0.8448"/>
                  <dgm:constr type="w" for="ch" forName="dot2" refType="userD"/>
                  <dgm:constr type="h" for="ch" forName="dot2" refType="userD"/>
                  <dgm:constr type="ctrX" for="ch" forName="dot3" refType="w" fact="0.4026"/>
                  <dgm:constr type="ctrY" for="ch" forName="dot3" refType="h" fact="0.8539"/>
                  <dgm:constr type="w" for="ch" forName="dot3" refType="userD"/>
                  <dgm:constr type="h" for="ch" forName="dot3" refType="userD"/>
                  <dgm:constr type="ctrX" for="ch" forName="dot4" refType="w" fact="0.3806"/>
                  <dgm:constr type="ctrY" for="ch" forName="dot4" refType="h" fact="0.8615"/>
                  <dgm:constr type="w" for="ch" forName="dot4" refType="userD"/>
                  <dgm:constr type="h" for="ch" forName="dot4" refType="userD"/>
                  <dgm:constr type="ctrX" for="ch" forName="dot5" refType="w" fact="0.3584"/>
                  <dgm:constr type="ctrY" for="ch" forName="dot5" refType="h" fact="0.8676"/>
                  <dgm:constr type="w" for="ch" forName="dot5" refType="userD"/>
                  <dgm:constr type="h" for="ch" forName="dot5" refType="userD"/>
                  <dgm:constr type="ctrX" for="ch" forName="dot6" refType="w" fact="0.5803"/>
                  <dgm:constr type="ctrY" for="ch" forName="dot6" refType="h" fact="0.7255"/>
                  <dgm:constr type="w" for="ch" forName="dot6" refType="userD"/>
                  <dgm:constr type="h" for="ch" forName="dot6" refType="userD"/>
                  <dgm:constr type="ctrX" for="ch" forName="dot7" refType="w" fact="0.5618"/>
                  <dgm:constr type="ctrY" for="ch" forName="dot7" refType="h" fact="0.7454"/>
                  <dgm:constr type="w" for="ch" forName="dot7" refType="userD"/>
                  <dgm:constr type="h" for="ch" forName="dot7" refType="userD"/>
                  <dgm:constr type="ctrX" for="ch" forName="dot8" refType="w" fact="0.6656"/>
                  <dgm:constr type="ctrY" for="ch" forName="dot8" refType="h" fact="0.6026"/>
                  <dgm:constr type="w" for="ch" forName="dot8" refType="userD"/>
                  <dgm:constr type="h" for="ch" forName="dot8" refType="userD"/>
                  <dgm:constr type="ctrX" for="ch" forName="dot9" refType="w" fact="0.7266"/>
                  <dgm:constr type="ctrY" for="ch" forName="dot9" refType="h" fact="0.4632"/>
                  <dgm:constr type="w" for="ch" forName="dot9" refType="userD"/>
                  <dgm:constr type="h" for="ch" forName="dot9" refType="userD"/>
                  <dgm:constr type="ctrX" for="ch" forName="dot10" refType="w" fact="0.7643"/>
                  <dgm:constr type="ctrY" for="ch" forName="dot10" refType="h" fact="0.3187"/>
                  <dgm:constr type="w" for="ch" forName="dot10" refType="userD"/>
                  <dgm:constr type="h" for="ch" forName="dot10" refType="userD"/>
                  <dgm:constr type="ctrX" for="ch" forName="dot11" refType="w" fact="0.7816"/>
                  <dgm:constr type="ctrY" for="ch" forName="dot11" refType="h" fact="0.1763"/>
                  <dgm:constr type="w" for="ch" forName="dot11" refType="userD"/>
                  <dgm:constr type="h" for="ch" forName="dot11" refType="userD"/>
                  <dgm:constr type="ctrX" for="ch" forName="dotArrow1" refType="w" fact="0.7558"/>
                  <dgm:constr type="ctrY" for="ch" forName="dotArrow1" refType="h" fact="-0.0099"/>
                  <dgm:constr type="w" for="ch" forName="dotArrow1" refType="userD"/>
                  <dgm:constr type="h" for="ch" forName="dotArrow1" refType="userD"/>
                  <dgm:constr type="ctrX" for="ch" forName="dotArrow2" refType="w" fact="0.7725"/>
                  <dgm:constr type="ctrY" for="ch" forName="dotArrow2" refType="h" fact="-0.0239"/>
                  <dgm:constr type="w" for="ch" forName="dotArrow2" refType="userD"/>
                  <dgm:constr type="h" for="ch" forName="dotArrow2" refType="userD"/>
                  <dgm:constr type="ctrX" for="ch" forName="dotArrow3" refType="w" fact="0.7892"/>
                  <dgm:constr type="ctrY" for="ch" forName="dotArrow3" refType="h" fact="-0.0378"/>
                  <dgm:constr type="w" for="ch" forName="dotArrow3" refType="userD"/>
                  <dgm:constr type="h" for="ch" forName="dotArrow3" refType="userD"/>
                  <dgm:constr type="ctrX" for="ch" forName="dotArrow4" refType="w" fact="0.8058"/>
                  <dgm:constr type="ctrY" for="ch" forName="dotArrow4" refType="h" fact="-0.0239"/>
                  <dgm:constr type="w" for="ch" forName="dotArrow4" refType="userD"/>
                  <dgm:constr type="h" for="ch" forName="dotArrow4" refType="userD"/>
                  <dgm:constr type="ctrX" for="ch" forName="dotArrow5" refType="w" fact="0.8225"/>
                  <dgm:constr type="ctrY" for="ch" forName="dotArrow5" refType="h" fact="-0.0099"/>
                  <dgm:constr type="w" for="ch" forName="dotArrow5" refType="userD"/>
                  <dgm:constr type="h" for="ch" forName="dotArrow5" refType="userD"/>
                  <dgm:constr type="ctrX" for="ch" forName="dotArrow6" refType="w" fact="0.7892"/>
                  <dgm:constr type="ctrY" for="ch" forName="dotArrow6" refType="h" fact="-0.0084"/>
                  <dgm:constr type="w" for="ch" forName="dotArrow6" refType="userD"/>
                  <dgm:constr type="h" for="ch" forName="dotArrow6" refType="userD"/>
                  <dgm:constr type="ctrX" for="ch" forName="dotArrow7" refType="w" fact="0.7892"/>
                  <dgm:constr type="ctrY" for="ch" forName="dotArrow7" refType="h" fact="0.0211"/>
                  <dgm:constr type="w" for="ch" forName="dotArrow7" refType="userD"/>
                  <dgm:constr type="h" for="ch" forName="dotArrow7" refType="userD"/>
                  <dgm:constr type="l" for="ch" forName="parTx1" refType="w" fact="0.2915"/>
                  <dgm:constr type="t" for="ch" forName="parTx1" refType="h" fact="0.8845"/>
                  <dgm:constr type="w" for="ch" forName="parTx1" refType="w" fact="0.2396"/>
                  <dgm:constr type="h" for="ch" forName="parTx1" refType="h" fact="0.0704"/>
                  <dgm:constr type="ctrX" for="ch" forName="picture1" refType="w" fact="0.2806"/>
                  <dgm:constr type="ctrY" for="ch" forName="picture1" refType="h" fact="0.8769"/>
                  <dgm:constr type="w" for="ch" forName="picture1" refType="w" fact="0.1111"/>
                  <dgm:constr type="h" for="ch" forName="picture1" refType="h" fact="0.1218"/>
                  <dgm:constr type="l" for="ch" forName="parTx2" refType="w" fact="0.5172"/>
                  <dgm:constr type="t" for="ch" forName="parTx2" refType="h" fact="0.7946"/>
                  <dgm:constr type="w" for="ch" forName="parTx2" refType="w" fact="0.2396"/>
                  <dgm:constr type="h" for="ch" forName="parTx2" refType="h" fact="0.0704"/>
                  <dgm:constr type="ctrX" for="ch" forName="picture2" refType="w" fact="0.5063"/>
                  <dgm:constr type="ctrY" for="ch" forName="picture2" refType="h" fact="0.787"/>
                  <dgm:constr type="w" for="ch" forName="picture2" refType="w" fact="0.1111"/>
                  <dgm:constr type="h" for="ch" forName="picture2" refType="h" fact="0.1218"/>
                  <dgm:constr type="l" for="ch" forName="parTx3" refType="w" fact="0.6285"/>
                  <dgm:constr type="t" for="ch" forName="parTx3" refType="h" fact="0.672"/>
                  <dgm:constr type="w" for="ch" forName="parTx3" refType="w" fact="0.2396"/>
                  <dgm:constr type="h" for="ch" forName="parTx3" refType="h" fact="0.0704"/>
                  <dgm:constr type="ctrX" for="ch" forName="picture3" refType="w" fact="0.6176"/>
                  <dgm:constr type="ctrY" for="ch" forName="picture3" refType="h" fact="0.6644"/>
                  <dgm:constr type="w" for="ch" forName="picture3" refType="w" fact="0.1111"/>
                  <dgm:constr type="h" for="ch" forName="picture3" refType="h" fact="0.1218"/>
                  <dgm:constr type="l" for="ch" forName="parTx4" refType="w" fact="0.6994"/>
                  <dgm:constr type="t" for="ch" forName="parTx4" refType="h" fact="0.5369"/>
                  <dgm:constr type="w" for="ch" forName="parTx4" refType="w" fact="0.2396"/>
                  <dgm:constr type="h" for="ch" forName="parTx4" refType="h" fact="0.0704"/>
                  <dgm:constr type="ctrX" for="ch" forName="picture4" refType="w" fact="0.6885"/>
                  <dgm:constr type="ctrY" for="ch" forName="picture4" refType="h" fact="0.5294"/>
                  <dgm:constr type="w" for="ch" forName="picture4" refType="w" fact="0.1111"/>
                  <dgm:constr type="h" for="ch" forName="picture4" refType="h" fact="0.1218"/>
                  <dgm:constr type="l" for="ch" forName="parTx5" refType="w" fact="0.75"/>
                  <dgm:constr type="t" for="ch" forName="parTx5" refType="h" fact="0.394"/>
                  <dgm:constr type="w" for="ch" forName="parTx5" refType="w" fact="0.2396"/>
                  <dgm:constr type="h" for="ch" forName="parTx5" refType="h" fact="0.0704"/>
                  <dgm:constr type="ctrX" for="ch" forName="picture5" refType="w" fact="0.7391"/>
                  <dgm:constr type="ctrY" for="ch" forName="picture5" refType="h" fact="0.3864"/>
                  <dgm:constr type="w" for="ch" forName="picture5" refType="w" fact="0.1111"/>
                  <dgm:constr type="h" for="ch" forName="picture5" refType="h" fact="0.1218"/>
                  <dgm:constr type="l" for="ch" forName="parTx6" refType="w" fact="0.7788"/>
                  <dgm:constr type="t" for="ch" forName="parTx6" refType="h" fact="0.252"/>
                  <dgm:constr type="w" for="ch" forName="parTx6" refType="w" fact="0.2396"/>
                  <dgm:constr type="h" for="ch" forName="parTx6" refType="h" fact="0.0704"/>
                  <dgm:constr type="ctrX" for="ch" forName="picture6" refType="w" fact="0.7679"/>
                  <dgm:constr type="ctrY" for="ch" forName="picture6" refType="h" fact="0.2444"/>
                  <dgm:constr type="w" for="ch" forName="picture6" refType="w" fact="0.1111"/>
                  <dgm:constr type="h" for="ch" forName="picture6" refType="h" fact="0.1218"/>
                  <dgm:constr type="l" for="ch" forName="parTx7" refType="w" fact="0.7945"/>
                  <dgm:constr type="t" for="ch" forName="parTx7" refType="h" fact="0.1151"/>
                  <dgm:constr type="w" for="ch" forName="parTx7" refType="w" fact="0.2396"/>
                  <dgm:constr type="h" for="ch" forName="parTx7" refType="h" fact="0.0704"/>
                  <dgm:constr type="ctrX" for="ch" forName="picture7" refType="w" fact="0.7836"/>
                  <dgm:constr type="ctrY" for="ch" forName="picture7" refType="h" fact="0.1075"/>
                  <dgm:constr type="w" for="ch" forName="picture7" refType="w" fact="0.1111"/>
                  <dgm:constr type="h" for="ch" forName="picture7" refType="h" fact="0.1218"/>
                </dgm:constrLst>
              </dgm:else>
            </dgm:choose>
          </dgm:if>
          <dgm:else name="Name68">
            <dgm:choose name="Name69">
              <dgm:if name="Name70"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6091"/>
                  <dgm:constr type="ctrY" for="ch" forName="dot1" refType="h" fact="0.8342"/>
                  <dgm:constr type="w" for="ch" forName="dot1" refType="userD"/>
                  <dgm:constr type="h" for="ch" forName="dot1" refType="userD"/>
                  <dgm:constr type="ctrX" for="ch" forName="dot2" refType="w" fact="0.6279"/>
                  <dgm:constr type="ctrY" for="ch" forName="dot2" refType="h" fact="0.8448"/>
                  <dgm:constr type="w" for="ch" forName="dot2" refType="userD"/>
                  <dgm:constr type="h" for="ch" forName="dot2" refType="userD"/>
                  <dgm:constr type="ctrX" for="ch" forName="dot3" refType="w" fact="0.647"/>
                  <dgm:constr type="ctrY" for="ch" forName="dot3" refType="h" fact="0.8539"/>
                  <dgm:constr type="w" for="ch" forName="dot3" refType="userD"/>
                  <dgm:constr type="h" for="ch" forName="dot3" refType="userD"/>
                  <dgm:constr type="ctrX" for="ch" forName="dot4" refType="w" fact="0.6663"/>
                  <dgm:constr type="ctrY" for="ch" forName="dot4" refType="h" fact="0.8615"/>
                  <dgm:constr type="w" for="ch" forName="dot4" refType="userD"/>
                  <dgm:constr type="h" for="ch" forName="dot4" refType="userD"/>
                  <dgm:constr type="ctrX" for="ch" forName="dot5" refType="w" fact="0.6858"/>
                  <dgm:constr type="ctrY" for="ch" forName="dot5" refType="h" fact="0.8676"/>
                  <dgm:constr type="w" for="ch" forName="dot5" refType="userD"/>
                  <dgm:constr type="h" for="ch" forName="dot5" refType="userD"/>
                  <dgm:constr type="ctrX" for="ch" forName="dot6" refType="w" fact="0.4912"/>
                  <dgm:constr type="ctrY" for="ch" forName="dot6" refType="h" fact="0.7255"/>
                  <dgm:constr type="w" for="ch" forName="dot6" refType="userD"/>
                  <dgm:constr type="h" for="ch" forName="dot6" refType="userD"/>
                  <dgm:constr type="ctrX" for="ch" forName="dot7" refType="w" fact="0.5074"/>
                  <dgm:constr type="ctrY" for="ch" forName="dot7" refType="h" fact="0.7454"/>
                  <dgm:constr type="w" for="ch" forName="dot7" refType="userD"/>
                  <dgm:constr type="h" for="ch" forName="dot7" refType="userD"/>
                  <dgm:constr type="ctrX" for="ch" forName="dot8" refType="w" fact="0.4164"/>
                  <dgm:constr type="ctrY" for="ch" forName="dot8" refType="h" fact="0.6026"/>
                  <dgm:constr type="w" for="ch" forName="dot8" refType="userD"/>
                  <dgm:constr type="h" for="ch" forName="dot8" refType="userD"/>
                  <dgm:constr type="ctrX" for="ch" forName="dot9" refType="w" fact="0.3629"/>
                  <dgm:constr type="ctrY" for="ch" forName="dot9" refType="h" fact="0.4632"/>
                  <dgm:constr type="w" for="ch" forName="dot9" refType="userD"/>
                  <dgm:constr type="h" for="ch" forName="dot9" refType="userD"/>
                  <dgm:constr type="ctrX" for="ch" forName="dot10" refType="w" fact="0.3299"/>
                  <dgm:constr type="ctrY" for="ch" forName="dot10" refType="h" fact="0.3187"/>
                  <dgm:constr type="w" for="ch" forName="dot10" refType="userD"/>
                  <dgm:constr type="h" for="ch" forName="dot10" refType="userD"/>
                  <dgm:constr type="ctrX" for="ch" forName="dot11" refType="w" fact="0.3147"/>
                  <dgm:constr type="ctrY" for="ch" forName="dot11" refType="h" fact="0.1763"/>
                  <dgm:constr type="w" for="ch" forName="dot11" refType="userD"/>
                  <dgm:constr type="h" for="ch" forName="dot11" refType="userD"/>
                  <dgm:constr type="ctrX" for="ch" forName="dotArrow1" refType="w" fact="0.3373"/>
                  <dgm:constr type="ctrY" for="ch" forName="dotArrow1" refType="h" fact="-0.0099"/>
                  <dgm:constr type="w" for="ch" forName="dotArrow1" refType="userD"/>
                  <dgm:constr type="h" for="ch" forName="dotArrow1" refType="userD"/>
                  <dgm:constr type="ctrX" for="ch" forName="dotArrow2" refType="w" fact="0.3227"/>
                  <dgm:constr type="ctrY" for="ch" forName="dotArrow2" refType="h" fact="-0.0239"/>
                  <dgm:constr type="w" for="ch" forName="dotArrow2" refType="userD"/>
                  <dgm:constr type="h" for="ch" forName="dotArrow2" refType="userD"/>
                  <dgm:constr type="ctrX" for="ch" forName="dotArrow3" refType="w" fact="0.3081"/>
                  <dgm:constr type="ctrY" for="ch" forName="dotArrow3" refType="h" fact="-0.0378"/>
                  <dgm:constr type="w" for="ch" forName="dotArrow3" refType="userD"/>
                  <dgm:constr type="h" for="ch" forName="dotArrow3" refType="userD"/>
                  <dgm:constr type="ctrX" for="ch" forName="dotArrow4" refType="w" fact="0.2935"/>
                  <dgm:constr type="ctrY" for="ch" forName="dotArrow4" refType="h" fact="-0.0239"/>
                  <dgm:constr type="w" for="ch" forName="dotArrow4" refType="userD"/>
                  <dgm:constr type="h" for="ch" forName="dotArrow4" refType="userD"/>
                  <dgm:constr type="ctrX" for="ch" forName="dotArrow5" refType="w" fact="0.2788"/>
                  <dgm:constr type="ctrY" for="ch" forName="dotArrow5" refType="h" fact="-0.0099"/>
                  <dgm:constr type="w" for="ch" forName="dotArrow5" refType="userD"/>
                  <dgm:constr type="h" for="ch" forName="dotArrow5" refType="userD"/>
                  <dgm:constr type="ctrX" for="ch" forName="dotArrow6" refType="w" fact="0.3081"/>
                  <dgm:constr type="ctrY" for="ch" forName="dotArrow6" refType="h" fact="-0.0084"/>
                  <dgm:constr type="w" for="ch" forName="dotArrow6" refType="userD"/>
                  <dgm:constr type="h" for="ch" forName="dotArrow6" refType="userD"/>
                  <dgm:constr type="ctrX" for="ch" forName="dotArrow7" refType="w" fact="0.3081"/>
                  <dgm:constr type="ctrY" for="ch" forName="dotArrow7" refType="h" fact="0.0211"/>
                  <dgm:constr type="w" for="ch" forName="dotArrow7" refType="userD"/>
                  <dgm:constr type="h" for="ch" forName="dotArrow7" refType="userD"/>
                  <dgm:constr type="r" for="ch" forName="parTx1" refType="w" fact="0.7444"/>
                  <dgm:constr type="t" for="ch" forName="parTx1" refType="h" fact="0.8856"/>
                  <dgm:constr type="w" for="ch" forName="parTx1" refType="w" fact="0.2101"/>
                  <dgm:constr type="h" for="ch" forName="parTx1" refType="h" fact="0.0704"/>
                  <dgm:constr type="ctrX" for="ch" forName="picture1" refType="w" fact="0.754"/>
                  <dgm:constr type="ctrY" for="ch" forName="picture1" refType="h" fact="0.8769"/>
                  <dgm:constr type="w" for="ch" forName="picture1" refType="w" fact="0.0974"/>
                  <dgm:constr type="h" for="ch" forName="picture1" refType="h" fact="0.121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465"/>
                  <dgm:constr type="t" for="ch" forName="parTx2" refType="h" fact="0.7956"/>
                  <dgm:constr type="w" for="ch" forName="parTx2" refType="w" fact="0.2101"/>
                  <dgm:constr type="h" for="ch" forName="parTx2" refType="h" fact="0.0704"/>
                  <dgm:constr type="ctrX" for="ch" forName="picture2" refType="w" fact="0.5561"/>
                  <dgm:constr type="ctrY" for="ch" forName="picture2" refType="h" fact="0.787"/>
                  <dgm:constr type="w" for="ch" forName="picture2" refType="w" fact="0.0974"/>
                  <dgm:constr type="h" for="ch" forName="picture2" refType="h" fact="0.1218"/>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489"/>
                  <dgm:constr type="t" for="ch" forName="parTx3" refType="h" fact="0.673"/>
                  <dgm:constr type="w" for="ch" forName="parTx3" refType="w" fact="0.2101"/>
                  <dgm:constr type="h" for="ch" forName="parTx3" refType="h" fact="0.0704"/>
                  <dgm:constr type="ctrX" for="ch" forName="picture3" refType="w" fact="0.4585"/>
                  <dgm:constr type="ctrY" for="ch" forName="picture3" refType="h" fact="0.6644"/>
                  <dgm:constr type="w" for="ch" forName="picture3" refType="w" fact="0.0974"/>
                  <dgm:constr type="h" for="ch" forName="picture3" refType="h" fact="0.1218"/>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3868"/>
                  <dgm:constr type="t" for="ch" forName="parTx4" refType="h" fact="0.538"/>
                  <dgm:constr type="w" for="ch" forName="parTx4" refType="w" fact="0.2101"/>
                  <dgm:constr type="h" for="ch" forName="parTx4" refType="h" fact="0.0704"/>
                  <dgm:constr type="ctrX" for="ch" forName="picture4" refType="w" fact="0.3963"/>
                  <dgm:constr type="ctrY" for="ch" forName="picture4" refType="h" fact="0.5294"/>
                  <dgm:constr type="w" for="ch" forName="picture4" refType="w" fact="0.0974"/>
                  <dgm:constr type="h" for="ch" forName="picture4" refType="h" fact="0.1218"/>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424"/>
                  <dgm:constr type="t" for="ch" forName="parTx5" refType="h" fact="0.3951"/>
                  <dgm:constr type="w" for="ch" forName="parTx5" refType="w" fact="0.2101"/>
                  <dgm:constr type="h" for="ch" forName="parTx5" refType="h" fact="0.0704"/>
                  <dgm:constr type="ctrX" for="ch" forName="picture5" refType="w" fact="0.352"/>
                  <dgm:constr type="ctrY" for="ch" forName="picture5" refType="h" fact="0.3864"/>
                  <dgm:constr type="w" for="ch" forName="picture5" refType="w" fact="0.0974"/>
                  <dgm:constr type="h" for="ch" forName="picture5" refType="h" fact="0.1218"/>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172"/>
                  <dgm:constr type="t" for="ch" forName="parTx6" refType="h" fact="0.2531"/>
                  <dgm:constr type="w" for="ch" forName="parTx6" refType="w" fact="0.2101"/>
                  <dgm:constr type="h" for="ch" forName="parTx6" refType="h" fact="0.0704"/>
                  <dgm:constr type="ctrX" for="ch" forName="picture6" refType="w" fact="0.3267"/>
                  <dgm:constr type="ctrY" for="ch" forName="picture6" refType="h" fact="0.2444"/>
                  <dgm:constr type="w" for="ch" forName="picture6" refType="w" fact="0.0974"/>
                  <dgm:constr type="h" for="ch" forName="picture6" refType="h" fact="0.1218"/>
                  <dgm:constr type="r" for="ch" forName="desTx6" refType="l" refFor="ch" refForName="parTx6"/>
                  <dgm:constr type="l" for="ch" forName="desTx6"/>
                  <dgm:constr type="t" for="ch" forName="desTx6" refType="t" refFor="ch" refForName="parTx6"/>
                  <dgm:constr type="h" for="ch" forName="desTx6" refType="h" refFor="ch" refForName="parTx6"/>
                  <dgm:constr type="r" for="ch" forName="parTx7" refType="w" fact="0.3034"/>
                  <dgm:constr type="t" for="ch" forName="parTx7" refType="h" fact="0.1162"/>
                  <dgm:constr type="w" for="ch" forName="parTx7" refType="w" fact="0.2101"/>
                  <dgm:constr type="h" for="ch" forName="parTx7" refType="h" fact="0.0704"/>
                  <dgm:constr type="ctrX" for="ch" forName="picture7" refType="w" fact="0.3129"/>
                  <dgm:constr type="ctrY" for="ch" forName="picture7" refType="h" fact="0.1075"/>
                  <dgm:constr type="w" for="ch" forName="picture7" refType="w" fact="0.0974"/>
                  <dgm:constr type="h" for="ch" forName="picture7" refType="h" fact="0.1218"/>
                  <dgm:constr type="r" for="ch" forName="desTx7" refType="l" refFor="ch" refForName="parTx7"/>
                  <dgm:constr type="l" for="ch" forName="desTx7"/>
                  <dgm:constr type="t" for="ch" forName="desTx7" refType="t" refFor="ch" refForName="parTx7"/>
                  <dgm:constr type="h" for="ch" forName="desTx7" refType="h" refFor="ch" refForName="parTx7"/>
                </dgm:constrLst>
              </dgm:if>
              <dgm:else name="Name71">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5541"/>
                  <dgm:constr type="ctrY" for="ch" forName="dot1" refType="h" fact="0.8342"/>
                  <dgm:constr type="w" for="ch" forName="dot1" refType="userD"/>
                  <dgm:constr type="h" for="ch" forName="dot1" refType="userD"/>
                  <dgm:constr type="ctrX" for="ch" forName="dot2" refType="w" fact="0.5756"/>
                  <dgm:constr type="ctrY" for="ch" forName="dot2" refType="h" fact="0.8448"/>
                  <dgm:constr type="w" for="ch" forName="dot2" refType="userD"/>
                  <dgm:constr type="h" for="ch" forName="dot2" refType="userD"/>
                  <dgm:constr type="ctrX" for="ch" forName="dot3" refType="w" fact="0.5974"/>
                  <dgm:constr type="ctrY" for="ch" forName="dot3" refType="h" fact="0.8539"/>
                  <dgm:constr type="w" for="ch" forName="dot3" refType="userD"/>
                  <dgm:constr type="h" for="ch" forName="dot3" refType="userD"/>
                  <dgm:constr type="ctrX" for="ch" forName="dot4" refType="w" fact="0.6194"/>
                  <dgm:constr type="ctrY" for="ch" forName="dot4" refType="h" fact="0.8615"/>
                  <dgm:constr type="w" for="ch" forName="dot4" refType="userD"/>
                  <dgm:constr type="h" for="ch" forName="dot4" refType="userD"/>
                  <dgm:constr type="ctrX" for="ch" forName="dot5" refType="w" fact="0.6416"/>
                  <dgm:constr type="ctrY" for="ch" forName="dot5" refType="h" fact="0.8676"/>
                  <dgm:constr type="w" for="ch" forName="dot5" refType="userD"/>
                  <dgm:constr type="h" for="ch" forName="dot5" refType="userD"/>
                  <dgm:constr type="ctrX" for="ch" forName="dot6" refType="w" fact="0.4197"/>
                  <dgm:constr type="ctrY" for="ch" forName="dot6" refType="h" fact="0.7255"/>
                  <dgm:constr type="w" for="ch" forName="dot6" refType="userD"/>
                  <dgm:constr type="h" for="ch" forName="dot6" refType="userD"/>
                  <dgm:constr type="ctrX" for="ch" forName="dot7" refType="w" fact="0.4382"/>
                  <dgm:constr type="ctrY" for="ch" forName="dot7" refType="h" fact="0.7454"/>
                  <dgm:constr type="w" for="ch" forName="dot7" refType="userD"/>
                  <dgm:constr type="h" for="ch" forName="dot7" refType="userD"/>
                  <dgm:constr type="ctrX" for="ch" forName="dot8" refType="w" fact="0.3344"/>
                  <dgm:constr type="ctrY" for="ch" forName="dot8" refType="h" fact="0.6026"/>
                  <dgm:constr type="w" for="ch" forName="dot8" refType="userD"/>
                  <dgm:constr type="h" for="ch" forName="dot8" refType="userD"/>
                  <dgm:constr type="ctrX" for="ch" forName="dot9" refType="w" fact="0.2734"/>
                  <dgm:constr type="ctrY" for="ch" forName="dot9" refType="h" fact="0.4632"/>
                  <dgm:constr type="w" for="ch" forName="dot9" refType="userD"/>
                  <dgm:constr type="h" for="ch" forName="dot9" refType="userD"/>
                  <dgm:constr type="ctrX" for="ch" forName="dot10" refType="w" fact="0.2357"/>
                  <dgm:constr type="ctrY" for="ch" forName="dot10" refType="h" fact="0.3187"/>
                  <dgm:constr type="w" for="ch" forName="dot10" refType="userD"/>
                  <dgm:constr type="h" for="ch" forName="dot10" refType="userD"/>
                  <dgm:constr type="ctrX" for="ch" forName="dot11" refType="w" fact="0.2184"/>
                  <dgm:constr type="ctrY" for="ch" forName="dot11" refType="h" fact="0.1763"/>
                  <dgm:constr type="w" for="ch" forName="dot11" refType="userD"/>
                  <dgm:constr type="h" for="ch" forName="dot11" refType="userD"/>
                  <dgm:constr type="ctrX" for="ch" forName="dotArrow1" refType="w" fact="0.2442"/>
                  <dgm:constr type="ctrY" for="ch" forName="dotArrow1" refType="h" fact="-0.0099"/>
                  <dgm:constr type="w" for="ch" forName="dotArrow1" refType="userD"/>
                  <dgm:constr type="h" for="ch" forName="dotArrow1" refType="userD"/>
                  <dgm:constr type="ctrX" for="ch" forName="dotArrow2" refType="w" fact="0.2275"/>
                  <dgm:constr type="ctrY" for="ch" forName="dotArrow2" refType="h" fact="-0.0239"/>
                  <dgm:constr type="w" for="ch" forName="dotArrow2" refType="userD"/>
                  <dgm:constr type="h" for="ch" forName="dotArrow2" refType="userD"/>
                  <dgm:constr type="ctrX" for="ch" forName="dotArrow3" refType="w" fact="0.2108"/>
                  <dgm:constr type="ctrY" for="ch" forName="dotArrow3" refType="h" fact="-0.0378"/>
                  <dgm:constr type="w" for="ch" forName="dotArrow3" refType="userD"/>
                  <dgm:constr type="h" for="ch" forName="dotArrow3" refType="userD"/>
                  <dgm:constr type="ctrX" for="ch" forName="dotArrow4" refType="w" fact="0.1942"/>
                  <dgm:constr type="ctrY" for="ch" forName="dotArrow4" refType="h" fact="-0.0239"/>
                  <dgm:constr type="w" for="ch" forName="dotArrow4" refType="userD"/>
                  <dgm:constr type="h" for="ch" forName="dotArrow4" refType="userD"/>
                  <dgm:constr type="ctrX" for="ch" forName="dotArrow5" refType="w" fact="0.1775"/>
                  <dgm:constr type="ctrY" for="ch" forName="dotArrow5" refType="h" fact="-0.0099"/>
                  <dgm:constr type="w" for="ch" forName="dotArrow5" refType="userD"/>
                  <dgm:constr type="h" for="ch" forName="dotArrow5" refType="userD"/>
                  <dgm:constr type="ctrX" for="ch" forName="dotArrow6" refType="w" fact="0.2108"/>
                  <dgm:constr type="ctrY" for="ch" forName="dotArrow6" refType="h" fact="-0.0084"/>
                  <dgm:constr type="w" for="ch" forName="dotArrow6" refType="userD"/>
                  <dgm:constr type="h" for="ch" forName="dotArrow6" refType="userD"/>
                  <dgm:constr type="ctrX" for="ch" forName="dotArrow7" refType="w" fact="0.2108"/>
                  <dgm:constr type="ctrY" for="ch" forName="dotArrow7" refType="h" fact="0.0211"/>
                  <dgm:constr type="w" for="ch" forName="dotArrow7" refType="userD"/>
                  <dgm:constr type="h" for="ch" forName="dotArrow7" refType="userD"/>
                  <dgm:constr type="r" for="ch" forName="parTx1" refType="w" fact="0.7085"/>
                  <dgm:constr type="t" for="ch" forName="parTx1" refType="h" fact="0.8845"/>
                  <dgm:constr type="w" for="ch" forName="parTx1" refType="w" fact="0.2396"/>
                  <dgm:constr type="h" for="ch" forName="parTx1" refType="h" fact="0.0704"/>
                  <dgm:constr type="ctrX" for="ch" forName="picture1" refType="w" fact="0.7194"/>
                  <dgm:constr type="ctrY" for="ch" forName="picture1" refType="h" fact="0.8769"/>
                  <dgm:constr type="w" for="ch" forName="picture1" refType="w" fact="0.1111"/>
                  <dgm:constr type="h" for="ch" forName="picture1" refType="h" fact="0.1218"/>
                  <dgm:constr type="r" for="ch" forName="parTx2" refType="w" fact="0.4828"/>
                  <dgm:constr type="t" for="ch" forName="parTx2" refType="h" fact="0.7946"/>
                  <dgm:constr type="w" for="ch" forName="parTx2" refType="w" fact="0.2396"/>
                  <dgm:constr type="h" for="ch" forName="parTx2" refType="h" fact="0.0704"/>
                  <dgm:constr type="ctrX" for="ch" forName="picture2" refType="w" fact="0.4937"/>
                  <dgm:constr type="ctrY" for="ch" forName="picture2" refType="h" fact="0.787"/>
                  <dgm:constr type="w" for="ch" forName="picture2" refType="w" fact="0.1111"/>
                  <dgm:constr type="h" for="ch" forName="picture2" refType="h" fact="0.1218"/>
                  <dgm:constr type="r" for="ch" forName="parTx3" refType="w" fact="0.3715"/>
                  <dgm:constr type="t" for="ch" forName="parTx3" refType="h" fact="0.672"/>
                  <dgm:constr type="w" for="ch" forName="parTx3" refType="w" fact="0.2396"/>
                  <dgm:constr type="h" for="ch" forName="parTx3" refType="h" fact="0.0704"/>
                  <dgm:constr type="ctrX" for="ch" forName="picture3" refType="w" fact="0.3824"/>
                  <dgm:constr type="ctrY" for="ch" forName="picture3" refType="h" fact="0.6644"/>
                  <dgm:constr type="w" for="ch" forName="picture3" refType="w" fact="0.1111"/>
                  <dgm:constr type="h" for="ch" forName="picture3" refType="h" fact="0.1218"/>
                  <dgm:constr type="r" for="ch" forName="parTx4" refType="w" fact="0.3006"/>
                  <dgm:constr type="t" for="ch" forName="parTx4" refType="h" fact="0.5369"/>
                  <dgm:constr type="w" for="ch" forName="parTx4" refType="w" fact="0.2396"/>
                  <dgm:constr type="h" for="ch" forName="parTx4" refType="h" fact="0.0704"/>
                  <dgm:constr type="ctrX" for="ch" forName="picture4" refType="w" fact="0.3115"/>
                  <dgm:constr type="ctrY" for="ch" forName="picture4" refType="h" fact="0.5294"/>
                  <dgm:constr type="w" for="ch" forName="picture4" refType="w" fact="0.1111"/>
                  <dgm:constr type="h" for="ch" forName="picture4" refType="h" fact="0.1218"/>
                  <dgm:constr type="r" for="ch" forName="parTx5" refType="w" fact="0.25"/>
                  <dgm:constr type="t" for="ch" forName="parTx5" refType="h" fact="0.394"/>
                  <dgm:constr type="w" for="ch" forName="parTx5" refType="w" fact="0.2396"/>
                  <dgm:constr type="h" for="ch" forName="parTx5" refType="h" fact="0.0704"/>
                  <dgm:constr type="ctrX" for="ch" forName="picture5" refType="w" fact="0.2609"/>
                  <dgm:constr type="ctrY" for="ch" forName="picture5" refType="h" fact="0.3864"/>
                  <dgm:constr type="w" for="ch" forName="picture5" refType="w" fact="0.1111"/>
                  <dgm:constr type="h" for="ch" forName="picture5" refType="h" fact="0.1218"/>
                  <dgm:constr type="r" for="ch" forName="parTx6" refType="w" fact="0.2212"/>
                  <dgm:constr type="t" for="ch" forName="parTx6" refType="h" fact="0.252"/>
                  <dgm:constr type="w" for="ch" forName="parTx6" refType="w" fact="0.2396"/>
                  <dgm:constr type="h" for="ch" forName="parTx6" refType="h" fact="0.0704"/>
                  <dgm:constr type="ctrX" for="ch" forName="picture6" refType="w" fact="0.2321"/>
                  <dgm:constr type="ctrY" for="ch" forName="picture6" refType="h" fact="0.2444"/>
                  <dgm:constr type="w" for="ch" forName="picture6" refType="w" fact="0.1111"/>
                  <dgm:constr type="h" for="ch" forName="picture6" refType="h" fact="0.1218"/>
                  <dgm:constr type="r" for="ch" forName="parTx7" refType="w" fact="0.2055"/>
                  <dgm:constr type="t" for="ch" forName="parTx7" refType="h" fact="0.1151"/>
                  <dgm:constr type="w" for="ch" forName="parTx7" refType="w" fact="0.2396"/>
                  <dgm:constr type="h" for="ch" forName="parTx7" refType="h" fact="0.0704"/>
                  <dgm:constr type="ctrX" for="ch" forName="picture7" refType="w" fact="0.2164"/>
                  <dgm:constr type="ctrY" for="ch" forName="picture7" refType="h" fact="0.1075"/>
                  <dgm:constr type="w" for="ch" forName="picture7" refType="w" fact="0.1111"/>
                  <dgm:constr type="h" for="ch" forName="picture7" refType="h" fact="0.1218"/>
                </dgm:constrLst>
              </dgm:else>
            </dgm:choose>
          </dgm:else>
        </dgm:choose>
      </dgm:else>
    </dgm:choose>
    <dgm:forEach name="wrapper" axis="self" ptType="parTrans">
      <dgm:forEach name="wrapper2" axis="self" ptType="sibTrans" st="2">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choose name="Name72">
      <dgm:if name="Name73" axis="ch" ptType="node" func="cnt" op="gte" val="2">
        <dgm:layoutNode name="dot1" styleLbl="alignNode1">
          <dgm:alg type="sp"/>
          <dgm:shape xmlns:r="http://schemas.openxmlformats.org/officeDocument/2006/relationships" type="ellipse" r:blip="">
            <dgm:adjLst/>
          </dgm:shape>
          <dgm:presOf/>
        </dgm:layoutNode>
        <dgm:layoutNode name="dot2" styleLbl="alignNode1">
          <dgm:alg type="sp"/>
          <dgm:shape xmlns:r="http://schemas.openxmlformats.org/officeDocument/2006/relationships" type="ellipse" r:blip="">
            <dgm:adjLst/>
          </dgm:shape>
          <dgm:presOf/>
        </dgm:layoutNode>
        <dgm:layoutNode name="dot3" styleLbl="alignNode1">
          <dgm:alg type="sp"/>
          <dgm:shape xmlns:r="http://schemas.openxmlformats.org/officeDocument/2006/relationships" type="ellipse" r:blip="">
            <dgm:adjLst/>
          </dgm:shape>
          <dgm:presOf/>
        </dgm:layoutNode>
      </dgm:if>
      <dgm:else name="Name74"/>
    </dgm:choose>
    <dgm:choose name="Name75">
      <dgm:if name="Name76" axis="ch" ptType="node" func="cnt" op="gte" val="3">
        <dgm:layoutNode name="dot4" styleLbl="alignNode1">
          <dgm:alg type="sp"/>
          <dgm:shape xmlns:r="http://schemas.openxmlformats.org/officeDocument/2006/relationships" type="ellipse" r:blip="">
            <dgm:adjLst/>
          </dgm:shape>
          <dgm:presOf/>
        </dgm:layoutNode>
        <dgm:layoutNode name="dot5" styleLbl="alignNode1">
          <dgm:alg type="sp"/>
          <dgm:shape xmlns:r="http://schemas.openxmlformats.org/officeDocument/2006/relationships" type="ellipse" r:blip="">
            <dgm:adjLst/>
          </dgm:shape>
          <dgm:presOf/>
        </dgm:layoutNode>
      </dgm:if>
      <dgm:else name="Name77"/>
    </dgm:choose>
    <dgm:choose name="Name78">
      <dgm:if name="Name79" axis="ch" ptType="node" func="cnt" op="gte" val="4">
        <dgm:layoutNode name="dot6" styleLbl="alignNode1">
          <dgm:alg type="sp"/>
          <dgm:shape xmlns:r="http://schemas.openxmlformats.org/officeDocument/2006/relationships" type="ellipse" r:blip="">
            <dgm:adjLst/>
          </dgm:shape>
          <dgm:presOf/>
        </dgm:layoutNode>
      </dgm:if>
      <dgm:else name="Name80"/>
    </dgm:choose>
    <dgm:choose name="Name81">
      <dgm:if name="Name82" axis="ch" ptType="node" func="cnt" op="gte" val="5">
        <dgm:layoutNode name="dot7" styleLbl="alignNode1">
          <dgm:alg type="sp"/>
          <dgm:shape xmlns:r="http://schemas.openxmlformats.org/officeDocument/2006/relationships" type="ellipse" r:blip="">
            <dgm:adjLst/>
          </dgm:shape>
          <dgm:presOf/>
        </dgm:layoutNode>
        <dgm:layoutNode name="dot8" styleLbl="alignNode1">
          <dgm:alg type="sp"/>
          <dgm:shape xmlns:r="http://schemas.openxmlformats.org/officeDocument/2006/relationships" type="ellipse" r:blip="">
            <dgm:adjLst/>
          </dgm:shape>
          <dgm:presOf/>
        </dgm:layoutNode>
      </dgm:if>
      <dgm:else name="Name83"/>
    </dgm:choose>
    <dgm:choose name="Name84">
      <dgm:if name="Name85" axis="ch" ptType="node" func="cnt" op="gte" val="6">
        <dgm:layoutNode name="dot9" styleLbl="alignNode1">
          <dgm:alg type="sp"/>
          <dgm:shape xmlns:r="http://schemas.openxmlformats.org/officeDocument/2006/relationships" type="ellipse" r:blip="">
            <dgm:adjLst/>
          </dgm:shape>
          <dgm:presOf/>
        </dgm:layoutNode>
        <dgm:layoutNode name="dot10" styleLbl="alignNode1">
          <dgm:alg type="sp"/>
          <dgm:shape xmlns:r="http://schemas.openxmlformats.org/officeDocument/2006/relationships" type="ellipse" r:blip="">
            <dgm:adjLst/>
          </dgm:shape>
          <dgm:presOf/>
        </dgm:layoutNode>
      </dgm:if>
      <dgm:else name="Name86"/>
    </dgm:choose>
    <dgm:choose name="Name87">
      <dgm:if name="Name88" axis="ch" ptType="node" func="cnt" op="gte" val="7">
        <dgm:layoutNode name="dot11" styleLbl="alignNode1">
          <dgm:alg type="sp"/>
          <dgm:shape xmlns:r="http://schemas.openxmlformats.org/officeDocument/2006/relationships" type="ellipse" r:blip="">
            <dgm:adjLst/>
          </dgm:shape>
          <dgm:presOf/>
        </dgm:layoutNode>
      </dgm:if>
      <dgm:else name="Name89"/>
    </dgm:choose>
    <dgm:choose name="Name90">
      <dgm:if name="Name91" axis="ch" ptType="node" func="cnt" op="gte" val="2">
        <dgm:layoutNode name="dotArrow1" styleLbl="alignNode1">
          <dgm:alg type="sp"/>
          <dgm:shape xmlns:r="http://schemas.openxmlformats.org/officeDocument/2006/relationships" type="ellipse" r:blip="">
            <dgm:adjLst/>
          </dgm:shape>
          <dgm:presOf/>
        </dgm:layoutNode>
        <dgm:layoutNode name="dotArrow2" styleLbl="alignNode1">
          <dgm:alg type="sp"/>
          <dgm:shape xmlns:r="http://schemas.openxmlformats.org/officeDocument/2006/relationships" type="ellipse" r:blip="">
            <dgm:adjLst/>
          </dgm:shape>
          <dgm:presOf/>
        </dgm:layoutNode>
        <dgm:layoutNode name="dotArrow3" styleLbl="alignNode1">
          <dgm:alg type="sp"/>
          <dgm:shape xmlns:r="http://schemas.openxmlformats.org/officeDocument/2006/relationships" type="ellipse" r:blip="">
            <dgm:adjLst/>
          </dgm:shape>
          <dgm:presOf/>
        </dgm:layoutNode>
        <dgm:layoutNode name="dotArrow4" styleLbl="alignNode1">
          <dgm:alg type="sp"/>
          <dgm:shape xmlns:r="http://schemas.openxmlformats.org/officeDocument/2006/relationships" type="ellipse" r:blip="">
            <dgm:adjLst/>
          </dgm:shape>
          <dgm:presOf/>
        </dgm:layoutNode>
        <dgm:layoutNode name="dotArrow5" styleLbl="alignNode1">
          <dgm:alg type="sp"/>
          <dgm:shape xmlns:r="http://schemas.openxmlformats.org/officeDocument/2006/relationships" type="ellipse" r:blip="">
            <dgm:adjLst/>
          </dgm:shape>
          <dgm:presOf/>
        </dgm:layoutNode>
        <dgm:layoutNode name="dotArrow6" styleLbl="alignNode1">
          <dgm:alg type="sp"/>
          <dgm:shape xmlns:r="http://schemas.openxmlformats.org/officeDocument/2006/relationships" type="ellipse" r:blip="">
            <dgm:adjLst/>
          </dgm:shape>
          <dgm:presOf/>
        </dgm:layoutNode>
        <dgm:layoutNode name="dotArrow7" styleLbl="alignNode1">
          <dgm:alg type="sp"/>
          <dgm:shape xmlns:r="http://schemas.openxmlformats.org/officeDocument/2006/relationships" type="ellipse" r:blip="">
            <dgm:adjLst/>
          </dgm:shape>
          <dgm:presOf/>
        </dgm:layoutNode>
      </dgm:if>
      <dgm:else name="Name92"/>
    </dgm:choose>
    <dgm:forEach name="Name93" axis="ch" ptType="node" cnt="1">
      <dgm:layoutNode name="parTx1">
        <dgm:choose name="Name94">
          <dgm:if name="Name95" func="var" arg="dir" op="equ" val="norm">
            <dgm:alg type="tx">
              <dgm:param type="parTxLTRAlign" val="l"/>
              <dgm:param type="parTxRTLAlign" val="r"/>
            </dgm:alg>
          </dgm:if>
          <dgm:else name="Name96">
            <dgm:alg type="tx">
              <dgm:param type="parTxLTRAlign" val="r"/>
              <dgm:param type="parTxRTLAlign" val="l"/>
            </dgm:alg>
          </dgm:else>
        </dgm:choose>
        <dgm:shape xmlns:r="http://schemas.openxmlformats.org/officeDocument/2006/relationships" type="roundRect" r:blip="">
          <dgm:adjLst/>
        </dgm:shape>
        <dgm:presOf axis="self" ptType="node"/>
        <dgm:choose name="Name97">
          <dgm:if name="Name98" func="var" arg="dir" op="equ" val="norm">
            <dgm:constrLst>
              <dgm:constr type="lMarg" refType="w" fact="0.6"/>
              <dgm:constr type="rMarg" refType="primFontSz" fact="0.3"/>
              <dgm:constr type="tMarg" refType="primFontSz" fact="0.3"/>
              <dgm:constr type="bMarg" refType="primFontSz" fact="0.3"/>
            </dgm:constrLst>
          </dgm:if>
          <dgm:else name="Name99">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00">
        <dgm:if name="Name101" axis="ch" ptType="node" func="cnt" op="gte" val="1">
          <dgm:layoutNode name="desTx1" styleLbl="revTx">
            <dgm:varLst>
              <dgm:bulletEnabled val="1"/>
            </dgm:varLst>
            <dgm:choose name="Name102">
              <dgm:if name="Name103" func="var" arg="dir" op="equ" val="norm">
                <dgm:choose name="Name104">
                  <dgm:if name="Name105" axis="ch" ptType="node" func="cnt" op="gte" val="2">
                    <dgm:alg type="tx">
                      <dgm:param type="parTxLTRAlign" val="l"/>
                      <dgm:param type="parTxRTLAlign" val="l"/>
                      <dgm:param type="stBulletLvl" val="1"/>
                    </dgm:alg>
                  </dgm:if>
                  <dgm:else name="Name106">
                    <dgm:alg type="tx">
                      <dgm:param type="parTxLTRAlign" val="l"/>
                      <dgm:param type="parTxRTLAlign" val="l"/>
                    </dgm:alg>
                  </dgm:else>
                </dgm:choose>
              </dgm:if>
              <dgm:else name="Name107">
                <dgm:choose name="Name108">
                  <dgm:if name="Name109" axis="ch" ptType="node" func="cnt" op="gte" val="2">
                    <dgm:alg type="tx">
                      <dgm:param type="parTxLTRAlign" val="r"/>
                      <dgm:param type="parTxRTLAlign" val="r"/>
                      <dgm:param type="shpTxLTRAlignCh" val="r"/>
                      <dgm:param type="shpTxRTLAlignCh" val="r"/>
                      <dgm:param type="stBulletLvl" val="1"/>
                    </dgm:alg>
                  </dgm:if>
                  <dgm:else name="Name110">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11"/>
      </dgm:choose>
    </dgm:forEach>
    <dgm:forEach name="Name112" axis="ch" ptType="sibTrans" hideLastTrans="0" cnt="1">
      <dgm:layoutNode name="picture1">
        <dgm:alg type="sp"/>
        <dgm:shape xmlns:r="http://schemas.openxmlformats.org/officeDocument/2006/relationships" r:blip="">
          <dgm:adjLst/>
        </dgm:shape>
        <dgm:presOf/>
        <dgm:constrLst/>
        <dgm:forEach name="Name113" ref="imageRepeat"/>
      </dgm:layoutNode>
    </dgm:forEach>
    <dgm:forEach name="Name114" axis="ch" ptType="node" st="2" cnt="1">
      <dgm:layoutNode name="parTx2">
        <dgm:choose name="Name115">
          <dgm:if name="Name116" func="var" arg="dir" op="equ" val="norm">
            <dgm:alg type="tx">
              <dgm:param type="parTxLTRAlign" val="l"/>
              <dgm:param type="parTxRTLAlign" val="r"/>
            </dgm:alg>
          </dgm:if>
          <dgm:else name="Name117">
            <dgm:alg type="tx">
              <dgm:param type="parTxLTRAlign" val="r"/>
              <dgm:param type="parTxRTLAlign" val="l"/>
            </dgm:alg>
          </dgm:else>
        </dgm:choose>
        <dgm:shape xmlns:r="http://schemas.openxmlformats.org/officeDocument/2006/relationships" type="roundRect" r:blip="">
          <dgm:adjLst/>
        </dgm:shape>
        <dgm:presOf axis="self" ptType="node"/>
        <dgm:choose name="Name118">
          <dgm:if name="Name119" func="var" arg="dir" op="equ" val="norm">
            <dgm:constrLst>
              <dgm:constr type="lMarg" refType="w" fact="0.6"/>
              <dgm:constr type="rMarg" refType="primFontSz" fact="0.3"/>
              <dgm:constr type="tMarg" refType="primFontSz" fact="0.3"/>
              <dgm:constr type="bMarg" refType="primFontSz" fact="0.3"/>
            </dgm:constrLst>
          </dgm:if>
          <dgm:else name="Name120">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21">
        <dgm:if name="Name122" axis="ch" ptType="node" func="cnt" op="gte" val="1">
          <dgm:layoutNode name="desTx2" styleLbl="revTx">
            <dgm:varLst>
              <dgm:bulletEnabled val="1"/>
            </dgm:varLst>
            <dgm:choose name="Name123">
              <dgm:if name="Name124" func="var" arg="dir" op="equ" val="norm">
                <dgm:choose name="Name125">
                  <dgm:if name="Name126" axis="ch" ptType="node" func="cnt" op="gte" val="2">
                    <dgm:alg type="tx">
                      <dgm:param type="parTxLTRAlign" val="l"/>
                      <dgm:param type="parTxRTLAlign" val="l"/>
                      <dgm:param type="stBulletLvl" val="1"/>
                    </dgm:alg>
                  </dgm:if>
                  <dgm:else name="Name127">
                    <dgm:alg type="tx">
                      <dgm:param type="parTxLTRAlign" val="l"/>
                      <dgm:param type="parTxRTLAlign" val="l"/>
                    </dgm:alg>
                  </dgm:else>
                </dgm:choose>
              </dgm:if>
              <dgm:else name="Name128">
                <dgm:choose name="Name129">
                  <dgm:if name="Name130" axis="ch" ptType="node" func="cnt" op="gte" val="2">
                    <dgm:alg type="tx">
                      <dgm:param type="parTxLTRAlign" val="r"/>
                      <dgm:param type="parTxRTLAlign" val="r"/>
                      <dgm:param type="shpTxLTRAlignCh" val="r"/>
                      <dgm:param type="shpTxRTLAlignCh" val="r"/>
                      <dgm:param type="stBulletLvl" val="1"/>
                    </dgm:alg>
                  </dgm:if>
                  <dgm:else name="Name131">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32"/>
      </dgm:choose>
    </dgm:forEach>
    <dgm:forEach name="Name133" axis="ch" ptType="sibTrans" hideLastTrans="0" st="2" cnt="1">
      <dgm:layoutNode name="picture2">
        <dgm:alg type="sp"/>
        <dgm:shape xmlns:r="http://schemas.openxmlformats.org/officeDocument/2006/relationships" r:blip="">
          <dgm:adjLst/>
        </dgm:shape>
        <dgm:presOf/>
        <dgm:constrLst/>
        <dgm:forEach name="Name134" ref="imageRepeat"/>
      </dgm:layoutNode>
    </dgm:forEach>
    <dgm:forEach name="Name135" axis="ch" ptType="node" st="3" cnt="1">
      <dgm:layoutNode name="parTx3">
        <dgm:choose name="Name136">
          <dgm:if name="Name137" func="var" arg="dir" op="equ" val="norm">
            <dgm:alg type="tx">
              <dgm:param type="parTxLTRAlign" val="l"/>
              <dgm:param type="parTxRTLAlign" val="r"/>
            </dgm:alg>
          </dgm:if>
          <dgm:else name="Name138">
            <dgm:alg type="tx">
              <dgm:param type="parTxLTRAlign" val="r"/>
              <dgm:param type="parTxRTLAlign" val="l"/>
            </dgm:alg>
          </dgm:else>
        </dgm:choose>
        <dgm:shape xmlns:r="http://schemas.openxmlformats.org/officeDocument/2006/relationships" type="roundRect" r:blip="">
          <dgm:adjLst/>
        </dgm:shape>
        <dgm:presOf axis="self" ptType="node"/>
        <dgm:choose name="Name139">
          <dgm:if name="Name140" func="var" arg="dir" op="equ" val="norm">
            <dgm:constrLst>
              <dgm:constr type="lMarg" refType="w" fact="0.6"/>
              <dgm:constr type="rMarg" refType="primFontSz" fact="0.3"/>
              <dgm:constr type="tMarg" refType="primFontSz" fact="0.3"/>
              <dgm:constr type="bMarg" refType="primFontSz" fact="0.3"/>
            </dgm:constrLst>
          </dgm:if>
          <dgm:else name="Name141">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42">
        <dgm:if name="Name143" axis="ch" ptType="node" func="cnt" op="gte" val="1">
          <dgm:layoutNode name="desTx3" styleLbl="revTx">
            <dgm:varLst>
              <dgm:bulletEnabled val="1"/>
            </dgm:varLst>
            <dgm:choose name="Name144">
              <dgm:if name="Name145" func="var" arg="dir" op="equ" val="norm">
                <dgm:choose name="Name146">
                  <dgm:if name="Name147" axis="ch" ptType="node" func="cnt" op="gte" val="2">
                    <dgm:alg type="tx">
                      <dgm:param type="parTxLTRAlign" val="l"/>
                      <dgm:param type="parTxRTLAlign" val="l"/>
                      <dgm:param type="stBulletLvl" val="1"/>
                    </dgm:alg>
                  </dgm:if>
                  <dgm:else name="Name148">
                    <dgm:alg type="tx">
                      <dgm:param type="parTxLTRAlign" val="l"/>
                      <dgm:param type="parTxRTLAlign" val="l"/>
                    </dgm:alg>
                  </dgm:else>
                </dgm:choose>
              </dgm:if>
              <dgm:else name="Name149">
                <dgm:choose name="Name150">
                  <dgm:if name="Name151" axis="ch" ptType="node" func="cnt" op="gte" val="2">
                    <dgm:alg type="tx">
                      <dgm:param type="parTxLTRAlign" val="r"/>
                      <dgm:param type="parTxRTLAlign" val="r"/>
                      <dgm:param type="shpTxLTRAlignCh" val="r"/>
                      <dgm:param type="shpTxRTLAlignCh" val="r"/>
                      <dgm:param type="stBulletLvl" val="1"/>
                    </dgm:alg>
                  </dgm:if>
                  <dgm:else name="Name152">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53"/>
      </dgm:choose>
    </dgm:forEach>
    <dgm:forEach name="Name154" axis="ch" ptType="sibTrans" hideLastTrans="0" st="3" cnt="1">
      <dgm:layoutNode name="picture3">
        <dgm:alg type="sp"/>
        <dgm:shape xmlns:r="http://schemas.openxmlformats.org/officeDocument/2006/relationships" r:blip="">
          <dgm:adjLst/>
        </dgm:shape>
        <dgm:presOf/>
        <dgm:constrLst/>
        <dgm:forEach name="Name155" ref="imageRepeat"/>
      </dgm:layoutNode>
    </dgm:forEach>
    <dgm:forEach name="Name156" axis="ch" ptType="node" st="4" cnt="1">
      <dgm:layoutNode name="parTx4">
        <dgm:choose name="Name157">
          <dgm:if name="Name158" func="var" arg="dir" op="equ" val="norm">
            <dgm:alg type="tx">
              <dgm:param type="parTxLTRAlign" val="l"/>
              <dgm:param type="parTxRTLAlign" val="r"/>
            </dgm:alg>
          </dgm:if>
          <dgm:else name="Name159">
            <dgm:alg type="tx">
              <dgm:param type="parTxLTRAlign" val="r"/>
              <dgm:param type="parTxRTLAlign" val="l"/>
            </dgm:alg>
          </dgm:else>
        </dgm:choose>
        <dgm:shape xmlns:r="http://schemas.openxmlformats.org/officeDocument/2006/relationships" type="roundRect" r:blip="">
          <dgm:adjLst/>
        </dgm:shape>
        <dgm:presOf axis="self" ptType="node"/>
        <dgm:choose name="Name160">
          <dgm:if name="Name161" func="var" arg="dir" op="equ" val="norm">
            <dgm:constrLst>
              <dgm:constr type="lMarg" refType="w" fact="0.6"/>
              <dgm:constr type="rMarg" refType="primFontSz" fact="0.3"/>
              <dgm:constr type="tMarg" refType="primFontSz" fact="0.3"/>
              <dgm:constr type="bMarg" refType="primFontSz" fact="0.3"/>
            </dgm:constrLst>
          </dgm:if>
          <dgm:else name="Name162">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63">
        <dgm:if name="Name164" axis="ch" ptType="node" func="cnt" op="gte" val="1">
          <dgm:layoutNode name="desTx4" styleLbl="revTx">
            <dgm:varLst>
              <dgm:bulletEnabled val="1"/>
            </dgm:varLst>
            <dgm:choose name="Name165">
              <dgm:if name="Name166" func="var" arg="dir" op="equ" val="norm">
                <dgm:choose name="Name167">
                  <dgm:if name="Name168" axis="ch" ptType="node" func="cnt" op="gte" val="2">
                    <dgm:alg type="tx">
                      <dgm:param type="parTxLTRAlign" val="l"/>
                      <dgm:param type="parTxRTLAlign" val="l"/>
                      <dgm:param type="stBulletLvl" val="1"/>
                    </dgm:alg>
                  </dgm:if>
                  <dgm:else name="Name169">
                    <dgm:alg type="tx">
                      <dgm:param type="parTxLTRAlign" val="l"/>
                      <dgm:param type="parTxRTLAlign" val="l"/>
                    </dgm:alg>
                  </dgm:else>
                </dgm:choose>
              </dgm:if>
              <dgm:else name="Name170">
                <dgm:choose name="Name171">
                  <dgm:if name="Name172" axis="ch" ptType="node" func="cnt" op="gte" val="2">
                    <dgm:alg type="tx">
                      <dgm:param type="parTxLTRAlign" val="r"/>
                      <dgm:param type="parTxRTLAlign" val="r"/>
                      <dgm:param type="shpTxLTRAlignCh" val="r"/>
                      <dgm:param type="shpTxRTLAlignCh" val="r"/>
                      <dgm:param type="stBulletLvl" val="1"/>
                    </dgm:alg>
                  </dgm:if>
                  <dgm:else name="Name173">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74"/>
      </dgm:choose>
    </dgm:forEach>
    <dgm:forEach name="Name175" axis="ch" ptType="sibTrans" hideLastTrans="0" st="4" cnt="1">
      <dgm:layoutNode name="picture4">
        <dgm:alg type="sp"/>
        <dgm:shape xmlns:r="http://schemas.openxmlformats.org/officeDocument/2006/relationships" r:blip="">
          <dgm:adjLst/>
        </dgm:shape>
        <dgm:presOf/>
        <dgm:constrLst/>
        <dgm:forEach name="Name176" ref="imageRepeat"/>
      </dgm:layoutNode>
    </dgm:forEach>
    <dgm:forEach name="Name177" axis="ch" ptType="node" st="5" cnt="1">
      <dgm:layoutNode name="parTx5">
        <dgm:choose name="Name178">
          <dgm:if name="Name179" func="var" arg="dir" op="equ" val="norm">
            <dgm:alg type="tx">
              <dgm:param type="parTxLTRAlign" val="l"/>
              <dgm:param type="parTxRTLAlign" val="r"/>
            </dgm:alg>
          </dgm:if>
          <dgm:else name="Name180">
            <dgm:alg type="tx">
              <dgm:param type="parTxLTRAlign" val="r"/>
              <dgm:param type="parTxRTLAlign" val="l"/>
            </dgm:alg>
          </dgm:else>
        </dgm:choose>
        <dgm:shape xmlns:r="http://schemas.openxmlformats.org/officeDocument/2006/relationships" type="roundRect" r:blip="">
          <dgm:adjLst/>
        </dgm:shape>
        <dgm:presOf axis="self" ptType="node"/>
        <dgm:choose name="Name181">
          <dgm:if name="Name182" func="var" arg="dir" op="equ" val="norm">
            <dgm:constrLst>
              <dgm:constr type="lMarg" refType="w" fact="0.6"/>
              <dgm:constr type="rMarg" refType="primFontSz" fact="0.3"/>
              <dgm:constr type="tMarg" refType="primFontSz" fact="0.3"/>
              <dgm:constr type="bMarg" refType="primFontSz" fact="0.3"/>
            </dgm:constrLst>
          </dgm:if>
          <dgm:else name="Name183">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84">
        <dgm:if name="Name185" axis="ch" ptType="node" func="cnt" op="gte" val="1">
          <dgm:layoutNode name="desTx5" styleLbl="revTx">
            <dgm:varLst>
              <dgm:bulletEnabled val="1"/>
            </dgm:varLst>
            <dgm:choose name="Name186">
              <dgm:if name="Name187" func="var" arg="dir" op="equ" val="norm">
                <dgm:choose name="Name188">
                  <dgm:if name="Name189" axis="ch" ptType="node" func="cnt" op="gte" val="2">
                    <dgm:alg type="tx">
                      <dgm:param type="parTxLTRAlign" val="l"/>
                      <dgm:param type="parTxRTLAlign" val="l"/>
                      <dgm:param type="stBulletLvl" val="1"/>
                    </dgm:alg>
                  </dgm:if>
                  <dgm:else name="Name190">
                    <dgm:alg type="tx">
                      <dgm:param type="parTxLTRAlign" val="l"/>
                      <dgm:param type="parTxRTLAlign" val="l"/>
                    </dgm:alg>
                  </dgm:else>
                </dgm:choose>
              </dgm:if>
              <dgm:else name="Name191">
                <dgm:choose name="Name192">
                  <dgm:if name="Name193" axis="ch" ptType="node" func="cnt" op="gte" val="2">
                    <dgm:alg type="tx">
                      <dgm:param type="parTxLTRAlign" val="r"/>
                      <dgm:param type="parTxRTLAlign" val="r"/>
                      <dgm:param type="shpTxLTRAlignCh" val="r"/>
                      <dgm:param type="shpTxRTLAlignCh" val="r"/>
                      <dgm:param type="stBulletLvl" val="1"/>
                    </dgm:alg>
                  </dgm:if>
                  <dgm:else name="Name194">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95"/>
      </dgm:choose>
    </dgm:forEach>
    <dgm:forEach name="Name196" axis="ch" ptType="sibTrans" hideLastTrans="0" st="5" cnt="1">
      <dgm:layoutNode name="picture5">
        <dgm:alg type="sp"/>
        <dgm:shape xmlns:r="http://schemas.openxmlformats.org/officeDocument/2006/relationships" r:blip="">
          <dgm:adjLst/>
        </dgm:shape>
        <dgm:presOf/>
        <dgm:constrLst/>
        <dgm:forEach name="Name197" ref="imageRepeat"/>
      </dgm:layoutNode>
    </dgm:forEach>
    <dgm:forEach name="Name198" axis="ch" ptType="node" st="6" cnt="1">
      <dgm:layoutNode name="parTx6">
        <dgm:choose name="Name199">
          <dgm:if name="Name200" func="var" arg="dir" op="equ" val="norm">
            <dgm:alg type="tx">
              <dgm:param type="parTxLTRAlign" val="l"/>
              <dgm:param type="parTxRTLAlign" val="r"/>
            </dgm:alg>
          </dgm:if>
          <dgm:else name="Name201">
            <dgm:alg type="tx">
              <dgm:param type="parTxLTRAlign" val="r"/>
              <dgm:param type="parTxRTLAlign" val="l"/>
            </dgm:alg>
          </dgm:else>
        </dgm:choose>
        <dgm:shape xmlns:r="http://schemas.openxmlformats.org/officeDocument/2006/relationships" type="roundRect" r:blip="">
          <dgm:adjLst/>
        </dgm:shape>
        <dgm:presOf axis="self" ptType="node"/>
        <dgm:choose name="Name202">
          <dgm:if name="Name203" func="var" arg="dir" op="equ" val="norm">
            <dgm:constrLst>
              <dgm:constr type="lMarg" refType="w" fact="0.6"/>
              <dgm:constr type="rMarg" refType="primFontSz" fact="0.3"/>
              <dgm:constr type="tMarg" refType="primFontSz" fact="0.3"/>
              <dgm:constr type="bMarg" refType="primFontSz" fact="0.3"/>
            </dgm:constrLst>
          </dgm:if>
          <dgm:else name="Name204">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05">
        <dgm:if name="Name206" axis="ch" ptType="node" func="cnt" op="gte" val="1">
          <dgm:layoutNode name="desTx6" styleLbl="revTx">
            <dgm:varLst>
              <dgm:bulletEnabled val="1"/>
            </dgm:varLst>
            <dgm:choose name="Name207">
              <dgm:if name="Name208" func="var" arg="dir" op="equ" val="norm">
                <dgm:choose name="Name209">
                  <dgm:if name="Name210" axis="ch" ptType="node" func="cnt" op="gte" val="2">
                    <dgm:alg type="tx">
                      <dgm:param type="parTxLTRAlign" val="l"/>
                      <dgm:param type="parTxRTLAlign" val="l"/>
                      <dgm:param type="stBulletLvl" val="1"/>
                    </dgm:alg>
                  </dgm:if>
                  <dgm:else name="Name211">
                    <dgm:alg type="tx">
                      <dgm:param type="parTxLTRAlign" val="l"/>
                      <dgm:param type="parTxRTLAlign" val="l"/>
                    </dgm:alg>
                  </dgm:else>
                </dgm:choose>
              </dgm:if>
              <dgm:else name="Name212">
                <dgm:choose name="Name213">
                  <dgm:if name="Name214" axis="ch" ptType="node" func="cnt" op="gte" val="2">
                    <dgm:alg type="tx">
                      <dgm:param type="parTxLTRAlign" val="r"/>
                      <dgm:param type="parTxRTLAlign" val="r"/>
                      <dgm:param type="shpTxLTRAlignCh" val="r"/>
                      <dgm:param type="shpTxRTLAlignCh" val="r"/>
                      <dgm:param type="stBulletLvl" val="1"/>
                    </dgm:alg>
                  </dgm:if>
                  <dgm:else name="Name215">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16"/>
      </dgm:choose>
    </dgm:forEach>
    <dgm:forEach name="Name217" axis="ch" ptType="sibTrans" hideLastTrans="0" st="6" cnt="1">
      <dgm:layoutNode name="picture6">
        <dgm:alg type="sp"/>
        <dgm:shape xmlns:r="http://schemas.openxmlformats.org/officeDocument/2006/relationships" r:blip="">
          <dgm:adjLst/>
        </dgm:shape>
        <dgm:presOf/>
        <dgm:constrLst/>
        <dgm:forEach name="Name218" ref="imageRepeat"/>
      </dgm:layoutNode>
    </dgm:forEach>
    <dgm:forEach name="Name219" axis="ch" ptType="node" st="7" cnt="1">
      <dgm:layoutNode name="parTx7">
        <dgm:choose name="Name220">
          <dgm:if name="Name221" func="var" arg="dir" op="equ" val="norm">
            <dgm:alg type="tx">
              <dgm:param type="parTxLTRAlign" val="l"/>
              <dgm:param type="parTxRTLAlign" val="r"/>
            </dgm:alg>
          </dgm:if>
          <dgm:else name="Name222">
            <dgm:alg type="tx">
              <dgm:param type="parTxLTRAlign" val="r"/>
              <dgm:param type="parTxRTLAlign" val="l"/>
            </dgm:alg>
          </dgm:else>
        </dgm:choose>
        <dgm:shape xmlns:r="http://schemas.openxmlformats.org/officeDocument/2006/relationships" type="roundRect" r:blip="">
          <dgm:adjLst/>
        </dgm:shape>
        <dgm:presOf axis="self" ptType="node"/>
        <dgm:choose name="Name223">
          <dgm:if name="Name224" func="var" arg="dir" op="equ" val="norm">
            <dgm:constrLst>
              <dgm:constr type="lMarg" refType="w" fact="0.6"/>
              <dgm:constr type="rMarg" refType="primFontSz" fact="0.3"/>
              <dgm:constr type="tMarg" refType="primFontSz" fact="0.3"/>
              <dgm:constr type="bMarg" refType="primFontSz" fact="0.3"/>
            </dgm:constrLst>
          </dgm:if>
          <dgm:else name="Name225">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26">
        <dgm:if name="Name227" axis="ch" ptType="node" func="cnt" op="gte" val="1">
          <dgm:layoutNode name="desTx7" styleLbl="revTx">
            <dgm:varLst>
              <dgm:bulletEnabled val="1"/>
            </dgm:varLst>
            <dgm:choose name="Name228">
              <dgm:if name="Name229" func="var" arg="dir" op="equ" val="norm">
                <dgm:choose name="Name230">
                  <dgm:if name="Name231" axis="ch" ptType="node" func="cnt" op="gte" val="2">
                    <dgm:alg type="tx">
                      <dgm:param type="parTxLTRAlign" val="l"/>
                      <dgm:param type="parTxRTLAlign" val="l"/>
                      <dgm:param type="stBulletLvl" val="1"/>
                    </dgm:alg>
                  </dgm:if>
                  <dgm:else name="Name232">
                    <dgm:alg type="tx">
                      <dgm:param type="parTxLTRAlign" val="l"/>
                      <dgm:param type="parTxRTLAlign" val="l"/>
                    </dgm:alg>
                  </dgm:else>
                </dgm:choose>
              </dgm:if>
              <dgm:else name="Name233">
                <dgm:choose name="Name234">
                  <dgm:if name="Name235" axis="ch" ptType="node" func="cnt" op="gte" val="2">
                    <dgm:alg type="tx">
                      <dgm:param type="parTxLTRAlign" val="r"/>
                      <dgm:param type="parTxRTLAlign" val="r"/>
                      <dgm:param type="shpTxLTRAlignCh" val="r"/>
                      <dgm:param type="shpTxRTLAlignCh" val="r"/>
                      <dgm:param type="stBulletLvl" val="1"/>
                    </dgm:alg>
                  </dgm:if>
                  <dgm:else name="Name236">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37"/>
      </dgm:choose>
    </dgm:forEach>
    <dgm:forEach name="Name238" axis="ch" ptType="sibTrans" hideLastTrans="0" st="7" cnt="1">
      <dgm:layoutNode name="picture7">
        <dgm:alg type="sp"/>
        <dgm:shape xmlns:r="http://schemas.openxmlformats.org/officeDocument/2006/relationships" r:blip="">
          <dgm:adjLst/>
        </dgm:shape>
        <dgm:presOf/>
        <dgm:constrLst/>
        <dgm:forEach name="Name239" ref="imageRepeat"/>
      </dgm:layoutNode>
    </dgm:forEach>
  </dgm:layoutNode>
</dgm:layoutDef>
</file>

<file path=ppt/diagrams/layout39.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8/layout/AscendingPictureAccentProcess">
  <dgm:title val=""/>
  <dgm:desc val=""/>
  <dgm:catLst>
    <dgm:cat type="process" pri="22500"/>
    <dgm:cat type="picture" pri="16000"/>
    <dgm:cat type="pictureconvert" pri="16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shape xmlns:r="http://schemas.openxmlformats.org/officeDocument/2006/relationships" r:blip="">
      <dgm:adjLst/>
    </dgm:shape>
    <dgm:choose name="Name1">
      <dgm:if name="Name2" axis="ch" ptType="node" func="cnt" op="equ" val="1">
        <dgm:choose name="Name3">
          <dgm:if name="Name4" func="var" arg="dir" op="equ" val="norm">
            <dgm:choose name="Name5">
              <dgm:if name="Name6" axis="des" func="maxDepth" op="gt" val="1">
                <dgm:alg type="composite">
                  <dgm:param type="ar" val="2.7"/>
                </dgm:alg>
                <dgm:constrLst>
                  <dgm:constr type="primFontSz" for="ch" forName="parTx1" op="equ" val="65"/>
                  <dgm:constr type="primFontSz" for="ch" forName="desTx1" op="equ" val="65"/>
                  <dgm:constr type="userD" refType="w" fact="0.0247"/>
                  <dgm:constr type="l" for="ch" forName="parTx1" refType="w" fact="0.2711"/>
                  <dgm:constr type="t" for="ch" forName="parTx1" refType="h" fact="0.9603"/>
                  <dgm:constr type="w" for="ch" forName="parTx1" refType="w" fact="0.5325"/>
                  <dgm:constr type="h" for="ch" forName="parTx1" refType="h" fact="0.3856"/>
                  <dgm:constr type="ctrX" for="ch" forName="picture1" refType="w" fact="0.2469"/>
                  <dgm:constr type="ctrY" for="ch" forName="picture1" refType="h" fact="0.9"/>
                  <dgm:constr type="w" for="ch" forName="picture1" refType="w" fact="0.2469"/>
                  <dgm:constr type="h" for="ch" forName="picture1" refType="h" fact="0.6667"/>
                  <dgm:constr type="l" for="ch" forName="desTx1" refType="r" refFor="ch" refForName="parTx1"/>
                  <dgm:constr type="r" for="ch" forName="desTx1" refType="w"/>
                  <dgm:constr type="t" for="ch" forName="desTx1" refType="t" refFor="ch" refForName="parTx1"/>
                  <dgm:constr type="h" for="ch" forName="desTx1" refType="h" refFor="ch" refForName="parTx1"/>
                </dgm:constrLst>
              </dgm:if>
              <dgm:else name="Name7">
                <dgm:alg type="composite">
                  <dgm:param type="ar" val="2"/>
                </dgm:alg>
                <dgm:constrLst>
                  <dgm:constr type="primFontSz" for="ch" forName="parTx1" op="equ" val="65"/>
                  <dgm:constr type="userD" refType="w" fact="0.0333"/>
                  <dgm:constr type="l" for="ch" forName="parTx1" refType="w" fact="0.366"/>
                  <dgm:constr type="t" for="ch" forName="parTx1" refType="h" fact="0.7113"/>
                  <dgm:constr type="w" for="ch" forName="parTx1" refType="w" fact="0.7189"/>
                  <dgm:constr type="h" for="ch" forName="parTx1" refType="h" fact="0.3856"/>
                  <dgm:constr type="ctrX" for="ch" forName="picture1" refType="w" fact="0.3333"/>
                  <dgm:constr type="ctrY" for="ch" forName="picture1" refType="h" fact="0.6667"/>
                  <dgm:constr type="w" for="ch" forName="picture1" refType="w" fact="0.3333"/>
                  <dgm:constr type="h" for="ch" forName="picture1" refType="h" fact="0.6667"/>
                </dgm:constrLst>
              </dgm:else>
            </dgm:choose>
          </dgm:if>
          <dgm:else name="Name8">
            <dgm:choose name="Name9">
              <dgm:if name="Name10" axis="des" func="maxDepth" op="gt" val="1">
                <dgm:alg type="composite">
                  <dgm:param type="ar" val="2.7"/>
                </dgm:alg>
                <dgm:constrLst>
                  <dgm:constr type="primFontSz" for="ch" forName="parTx1" op="equ" val="65"/>
                  <dgm:constr type="primFontSz" for="ch" forName="desTx1" op="equ" val="65"/>
                  <dgm:constr type="userD" refType="w" fact="0.0247"/>
                  <dgm:constr type="r" for="ch" forName="parTx1" refType="w" fact="0.7289"/>
                  <dgm:constr type="t" for="ch" forName="parTx1" refType="h" fact="0.9603"/>
                  <dgm:constr type="w" for="ch" forName="parTx1" refType="w" fact="0.5325"/>
                  <dgm:constr type="h" for="ch" forName="parTx1" refType="h" fact="0.3856"/>
                  <dgm:constr type="ctrX" for="ch" forName="picture1" refType="w" fact="0.7531"/>
                  <dgm:constr type="ctrY" for="ch" forName="picture1" refType="h" fact="0.9"/>
                  <dgm:constr type="w" for="ch" forName="picture1" refType="w" fact="0.2469"/>
                  <dgm:constr type="h" for="ch" forName="picture1" refType="h" fact="0.6667"/>
                  <dgm:constr type="r" for="ch" forName="desTx1" refType="l" refFor="ch" refForName="parTx1"/>
                  <dgm:constr type="l" for="ch" forName="desTx1"/>
                  <dgm:constr type="t" for="ch" forName="desTx1" refType="t" refFor="ch" refForName="parTx1"/>
                  <dgm:constr type="h" for="ch" forName="desTx1" refType="h" refFor="ch" refForName="parTx1"/>
                </dgm:constrLst>
              </dgm:if>
              <dgm:else name="Name11">
                <dgm:alg type="composite">
                  <dgm:param type="ar" val="2"/>
                </dgm:alg>
                <dgm:constrLst>
                  <dgm:constr type="primFontSz" for="ch" forName="parTx1" op="equ" val="65"/>
                  <dgm:constr type="userD" refType="w" fact="0.0333"/>
                  <dgm:constr type="r" for="ch" forName="parTx1" refType="w" fact="0.634"/>
                  <dgm:constr type="t" for="ch" forName="parTx1" refType="h" fact="0.7113"/>
                  <dgm:constr type="w" for="ch" forName="parTx1" refType="w" fact="0.7189"/>
                  <dgm:constr type="h" for="ch" forName="parTx1" refType="h" fact="0.3856"/>
                  <dgm:constr type="ctrX" for="ch" forName="picture1" refType="w" fact="0.6667"/>
                  <dgm:constr type="ctrY" for="ch" forName="picture1" refType="h" fact="0.6667"/>
                  <dgm:constr type="w" for="ch" forName="picture1" refType="w" fact="0.3333"/>
                  <dgm:constr type="h" for="ch" forName="picture1" refType="h" fact="0.6667"/>
                </dgm:constrLst>
              </dgm:else>
            </dgm:choose>
          </dgm:else>
        </dgm:choose>
      </dgm:if>
      <dgm:if name="Name12" axis="ch" ptType="node" func="cnt" op="equ" val="2">
        <dgm:choose name="Name13">
          <dgm:if name="Name14" func="var" arg="dir" op="equ" val="norm">
            <dgm:choose name="Name15">
              <dgm:if name="Name16"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3221"/>
                  <dgm:constr type="ctrY" for="ch" forName="dot1" refType="h" fact="0.5911"/>
                  <dgm:constr type="w" for="ch" forName="dot1" refType="userD"/>
                  <dgm:constr type="h" for="ch" forName="dot1" refType="userD"/>
                  <dgm:constr type="ctrX" for="ch" forName="dot2" refType="w" fact="0.3056"/>
                  <dgm:constr type="ctrY" for="ch" forName="dot2" refType="h" fact="0.644"/>
                  <dgm:constr type="w" for="ch" forName="dot2" refType="userD"/>
                  <dgm:constr type="h" for="ch" forName="dot2" refType="userD"/>
                  <dgm:constr type="ctrX" for="ch" forName="dot3" refType="w" fact="0.2859"/>
                  <dgm:constr type="ctrY" for="ch" forName="dot3" refType="h" fact="0.6898"/>
                  <dgm:constr type="w" for="ch" forName="dot3" refType="userD"/>
                  <dgm:constr type="h" for="ch" forName="dot3" refType="userD"/>
                  <dgm:constr type="ctrX" for="ch" forName="dotArrow1" refType="w" fact="0.3095"/>
                  <dgm:constr type="ctrY" for="ch" forName="dotArrow1" refType="h" fact="0.0587"/>
                  <dgm:constr type="w" for="ch" forName="dotArrow1" refType="userD"/>
                  <dgm:constr type="h" for="ch" forName="dotArrow1" refType="userD"/>
                  <dgm:constr type="ctrX" for="ch" forName="dotArrow2" refType="w" fact="0.3346"/>
                  <dgm:constr type="ctrY" for="ch" forName="dotArrow2" refType="h" fact="0.0287"/>
                  <dgm:constr type="w" for="ch" forName="dotArrow2" refType="userD"/>
                  <dgm:constr type="h" for="ch" forName="dotArrow2" refType="userD"/>
                  <dgm:constr type="ctrX" for="ch" forName="dotArrow3" refType="w" fact="0.3597"/>
                  <dgm:constr type="ctrY" for="ch" forName="dotArrow3" refType="h" fact="-0.0013"/>
                  <dgm:constr type="w" for="ch" forName="dotArrow3" refType="userD"/>
                  <dgm:constr type="h" for="ch" forName="dotArrow3" refType="userD"/>
                  <dgm:constr type="ctrX" for="ch" forName="dotArrow4" refType="w" fact="0.3848"/>
                  <dgm:constr type="ctrY" for="ch" forName="dotArrow4" refType="h" fact="0.0287"/>
                  <dgm:constr type="w" for="ch" forName="dotArrow4" refType="userD"/>
                  <dgm:constr type="h" for="ch" forName="dotArrow4" refType="userD"/>
                  <dgm:constr type="ctrX" for="ch" forName="dotArrow5" refType="w" fact="0.41"/>
                  <dgm:constr type="ctrY" for="ch" forName="dotArrow5" refType="h" fact="0.0587"/>
                  <dgm:constr type="w" for="ch" forName="dotArrow5" refType="userD"/>
                  <dgm:constr type="h" for="ch" forName="dotArrow5" refType="userD"/>
                  <dgm:constr type="ctrX" for="ch" forName="dotArrow6" refType="w" fact="0.3597"/>
                  <dgm:constr type="ctrY" for="ch" forName="dotArrow6" refType="h" fact="0.062"/>
                  <dgm:constr type="w" for="ch" forName="dotArrow6" refType="userD"/>
                  <dgm:constr type="h" for="ch" forName="dotArrow6" refType="userD"/>
                  <dgm:constr type="ctrX" for="ch" forName="dotArrow7" refType="w" fact="0.3597"/>
                  <dgm:constr type="ctrY" for="ch" forName="dotArrow7" refType="h" fact="0.1253"/>
                  <dgm:constr type="w" for="ch" forName="dotArrow7" refType="userD"/>
                  <dgm:constr type="h" for="ch" forName="dotArrow7" refType="userD"/>
                  <dgm:constr type="l" for="ch" forName="parTx1" refType="w" fact="0.197"/>
                  <dgm:constr type="t" for="ch" forName="parTx1" refType="h" fact="0.8169"/>
                  <dgm:constr type="w" for="ch" forName="parTx1" refType="w" fact="0.4064"/>
                  <dgm:constr type="h" for="ch" forName="parTx1" refType="h" fact="0.218"/>
                  <dgm:constr type="ctrX" for="ch" forName="picture1" refType="w" fact="0.1785"/>
                  <dgm:constr type="ctrY" for="ch" forName="picture1" refType="h" fact="0.7834"/>
                  <dgm:constr type="w" for="ch" forName="picture1" refType="w" fact="0.1884"/>
                  <dgm:constr type="h" for="ch" forName="picture1" refType="h" fact="0.376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688"/>
                  <dgm:constr type="t" for="ch" forName="parTx2" refType="h" fact="0.3905"/>
                  <dgm:constr type="w" for="ch" forName="parTx2" refType="w" fact="0.4064"/>
                  <dgm:constr type="h" for="ch" forName="parTx2" refType="h" fact="0.218"/>
                  <dgm:constr type="ctrX" for="ch" forName="picture2" refType="w" fact="0.3503"/>
                  <dgm:constr type="ctrY" for="ch" forName="picture2" refType="h" fact="0.357"/>
                  <dgm:constr type="w" for="ch" forName="picture2" refType="w" fact="0.1884"/>
                  <dgm:constr type="h" for="ch" forName="picture2" refType="h" fact="0.3768"/>
                  <dgm:constr type="l" for="ch" forName="desTx2" refType="r" refFor="ch" refForName="parTx2"/>
                  <dgm:constr type="r" for="ch" forName="desTx2" refType="w"/>
                  <dgm:constr type="t" for="ch" forName="desTx2" refType="t" refFor="ch" refForName="parTx2"/>
                  <dgm:constr type="h" for="ch" forName="desTx2" refType="h" refFor="ch" refForName="parTx2"/>
                </dgm:constrLst>
              </dgm:if>
              <dgm:else name="Name17">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4274"/>
                  <dgm:constr type="ctrY" for="ch" forName="dot1" refType="h" fact="0.5911"/>
                  <dgm:constr type="w" for="ch" forName="dot1" refType="userD"/>
                  <dgm:constr type="h" for="ch" forName="dot1" refType="userD"/>
                  <dgm:constr type="ctrX" for="ch" forName="dot2" refType="w" fact="0.4055"/>
                  <dgm:constr type="ctrY" for="ch" forName="dot2" refType="h" fact="0.644"/>
                  <dgm:constr type="w" for="ch" forName="dot2" refType="userD"/>
                  <dgm:constr type="h" for="ch" forName="dot2" refType="userD"/>
                  <dgm:constr type="ctrX" for="ch" forName="dot3" refType="w" fact="0.3794"/>
                  <dgm:constr type="ctrY" for="ch" forName="dot3" refType="h" fact="0.6898"/>
                  <dgm:constr type="w" for="ch" forName="dot3" refType="userD"/>
                  <dgm:constr type="h" for="ch" forName="dot3" refType="userD"/>
                  <dgm:constr type="ctrX" for="ch" forName="dotArrow1" refType="w" fact="0.4106"/>
                  <dgm:constr type="ctrY" for="ch" forName="dotArrow1" refType="h" fact="0.0587"/>
                  <dgm:constr type="w" for="ch" forName="dotArrow1" refType="userD"/>
                  <dgm:constr type="h" for="ch" forName="dotArrow1" refType="userD"/>
                  <dgm:constr type="ctrX" for="ch" forName="dotArrow2" refType="w" fact="0.444"/>
                  <dgm:constr type="ctrY" for="ch" forName="dotArrow2" refType="h" fact="0.0287"/>
                  <dgm:constr type="w" for="ch" forName="dotArrow2" refType="userD"/>
                  <dgm:constr type="h" for="ch" forName="dotArrow2" refType="userD"/>
                  <dgm:constr type="ctrX" for="ch" forName="dotArrow3" refType="w" fact="0.4773"/>
                  <dgm:constr type="ctrY" for="ch" forName="dotArrow3" refType="h" fact="-0.0013"/>
                  <dgm:constr type="w" for="ch" forName="dotArrow3" refType="userD"/>
                  <dgm:constr type="h" for="ch" forName="dotArrow3" refType="userD"/>
                  <dgm:constr type="ctrX" for="ch" forName="dotArrow4" refType="w" fact="0.5106"/>
                  <dgm:constr type="ctrY" for="ch" forName="dotArrow4" refType="h" fact="0.0287"/>
                  <dgm:constr type="w" for="ch" forName="dotArrow4" refType="userD"/>
                  <dgm:constr type="h" for="ch" forName="dotArrow4" refType="userD"/>
                  <dgm:constr type="ctrX" for="ch" forName="dotArrow5" refType="w" fact="0.544"/>
                  <dgm:constr type="ctrY" for="ch" forName="dotArrow5" refType="h" fact="0.0587"/>
                  <dgm:constr type="w" for="ch" forName="dotArrow5" refType="userD"/>
                  <dgm:constr type="h" for="ch" forName="dotArrow5" refType="userD"/>
                  <dgm:constr type="ctrX" for="ch" forName="dotArrow6" refType="w" fact="0.4773"/>
                  <dgm:constr type="ctrY" for="ch" forName="dotArrow6" refType="h" fact="0.062"/>
                  <dgm:constr type="w" for="ch" forName="dotArrow6" refType="userD"/>
                  <dgm:constr type="h" for="ch" forName="dotArrow6" refType="userD"/>
                  <dgm:constr type="ctrX" for="ch" forName="dotArrow7" refType="w" fact="0.4773"/>
                  <dgm:constr type="ctrY" for="ch" forName="dotArrow7" refType="h" fact="0.1253"/>
                  <dgm:constr type="w" for="ch" forName="dotArrow7" refType="userD"/>
                  <dgm:constr type="h" for="ch" forName="dotArrow7" refType="userD"/>
                  <dgm:constr type="l" for="ch" forName="parTx1" refType="w" fact="0.2614"/>
                  <dgm:constr type="t" for="ch" forName="parTx1" refType="h" fact="0.8086"/>
                  <dgm:constr type="w" for="ch" forName="parTx1" refType="w" fact="0.5392"/>
                  <dgm:constr type="h" for="ch" forName="parTx1" refType="h" fact="0.218"/>
                  <dgm:constr type="ctrX" for="ch" forName="picture1" refType="w" fact="0.2369"/>
                  <dgm:constr type="ctrY" for="ch" forName="picture1" refType="h" fact="0.7834"/>
                  <dgm:constr type="w" for="ch" forName="picture1" refType="w" fact="0.25"/>
                  <dgm:constr type="h" for="ch" forName="picture1" refType="h" fact="0.3768"/>
                  <dgm:constr type="l" for="ch" forName="parTx2" refType="w" fact="0.4893"/>
                  <dgm:constr type="t" for="ch" forName="parTx2" refType="h" fact="0.3822"/>
                  <dgm:constr type="w" for="ch" forName="parTx2" refType="w" fact="0.5392"/>
                  <dgm:constr type="h" for="ch" forName="parTx2" refType="h" fact="0.218"/>
                  <dgm:constr type="ctrX" for="ch" forName="picture2" refType="w" fact="0.4648"/>
                  <dgm:constr type="ctrY" for="ch" forName="picture2" refType="h" fact="0.357"/>
                  <dgm:constr type="w" for="ch" forName="picture2" refType="w" fact="0.25"/>
                  <dgm:constr type="h" for="ch" forName="picture2" refType="h" fact="0.3768"/>
                </dgm:constrLst>
              </dgm:else>
            </dgm:choose>
          </dgm:if>
          <dgm:else name="Name18">
            <dgm:choose name="Name19">
              <dgm:if name="Name20" axis="des" func="maxDepth" op="gt" val="1">
                <dgm:alg type="composite">
                  <dgm:param type="ar" val="2"/>
                </dgm:alg>
                <dgm:constrLst>
                  <dgm:constr type="primFontSz" for="ch" forName="parTx1" op="equ" val="65"/>
                  <dgm:constr type="primFontSz" for="ch" forName="parTx2" refType="primFontSz" refFor="ch" refForName="parTx1" op="equ"/>
                  <dgm:constr type="primFontSz" for="ch" forName="desTx1" op="equ" val="65"/>
                  <dgm:constr type="primFontSz" for="ch" forName="desTx2" refType="primFontSz" refFor="ch" refForName="desTx1" op="equ"/>
                  <dgm:constr type="userD" refType="w" fact="0.0188"/>
                  <dgm:constr type="ctrX" for="ch" forName="dot1" refType="w" fact="0.6779"/>
                  <dgm:constr type="ctrY" for="ch" forName="dot1" refType="h" fact="0.5911"/>
                  <dgm:constr type="w" for="ch" forName="dot1" refType="userD"/>
                  <dgm:constr type="h" for="ch" forName="dot1" refType="userD"/>
                  <dgm:constr type="ctrX" for="ch" forName="dot2" refType="w" fact="0.6944"/>
                  <dgm:constr type="ctrY" for="ch" forName="dot2" refType="h" fact="0.644"/>
                  <dgm:constr type="w" for="ch" forName="dot2" refType="userD"/>
                  <dgm:constr type="h" for="ch" forName="dot2" refType="userD"/>
                  <dgm:constr type="ctrX" for="ch" forName="dot3" refType="w" fact="0.7141"/>
                  <dgm:constr type="ctrY" for="ch" forName="dot3" refType="h" fact="0.6898"/>
                  <dgm:constr type="w" for="ch" forName="dot3" refType="userD"/>
                  <dgm:constr type="h" for="ch" forName="dot3" refType="userD"/>
                  <dgm:constr type="ctrX" for="ch" forName="dotArrow1" refType="w" fact="0.6905"/>
                  <dgm:constr type="ctrY" for="ch" forName="dotArrow1" refType="h" fact="0.0587"/>
                  <dgm:constr type="w" for="ch" forName="dotArrow1" refType="userD"/>
                  <dgm:constr type="h" for="ch" forName="dotArrow1" refType="userD"/>
                  <dgm:constr type="ctrX" for="ch" forName="dotArrow2" refType="w" fact="0.6654"/>
                  <dgm:constr type="ctrY" for="ch" forName="dotArrow2" refType="h" fact="0.0287"/>
                  <dgm:constr type="w" for="ch" forName="dotArrow2" refType="userD"/>
                  <dgm:constr type="h" for="ch" forName="dotArrow2" refType="userD"/>
                  <dgm:constr type="ctrX" for="ch" forName="dotArrow3" refType="w" fact="0.6403"/>
                  <dgm:constr type="ctrY" for="ch" forName="dotArrow3" refType="h" fact="-0.0013"/>
                  <dgm:constr type="w" for="ch" forName="dotArrow3" refType="userD"/>
                  <dgm:constr type="h" for="ch" forName="dotArrow3" refType="userD"/>
                  <dgm:constr type="ctrX" for="ch" forName="dotArrow4" refType="w" fact="0.6152"/>
                  <dgm:constr type="ctrY" for="ch" forName="dotArrow4" refType="h" fact="0.0287"/>
                  <dgm:constr type="w" for="ch" forName="dotArrow4" refType="userD"/>
                  <dgm:constr type="h" for="ch" forName="dotArrow4" refType="userD"/>
                  <dgm:constr type="ctrX" for="ch" forName="dotArrow5" refType="w" fact="0.59"/>
                  <dgm:constr type="ctrY" for="ch" forName="dotArrow5" refType="h" fact="0.0587"/>
                  <dgm:constr type="w" for="ch" forName="dotArrow5" refType="userD"/>
                  <dgm:constr type="h" for="ch" forName="dotArrow5" refType="userD"/>
                  <dgm:constr type="ctrX" for="ch" forName="dotArrow6" refType="w" fact="0.6403"/>
                  <dgm:constr type="ctrY" for="ch" forName="dotArrow6" refType="h" fact="0.062"/>
                  <dgm:constr type="w" for="ch" forName="dotArrow6" refType="userD"/>
                  <dgm:constr type="h" for="ch" forName="dotArrow6" refType="userD"/>
                  <dgm:constr type="ctrX" for="ch" forName="dotArrow7" refType="w" fact="0.6403"/>
                  <dgm:constr type="ctrY" for="ch" forName="dotArrow7" refType="h" fact="0.1253"/>
                  <dgm:constr type="w" for="ch" forName="dotArrow7" refType="userD"/>
                  <dgm:constr type="h" for="ch" forName="dotArrow7" refType="userD"/>
                  <dgm:constr type="r" for="ch" forName="parTx1" refType="w" fact="0.803"/>
                  <dgm:constr type="t" for="ch" forName="parTx1" refType="h" fact="0.8169"/>
                  <dgm:constr type="w" for="ch" forName="parTx1" refType="w" fact="0.4064"/>
                  <dgm:constr type="h" for="ch" forName="parTx1" refType="h" fact="0.218"/>
                  <dgm:constr type="ctrX" for="ch" forName="picture1" refType="w" fact="0.8215"/>
                  <dgm:constr type="ctrY" for="ch" forName="picture1" refType="h" fact="0.7834"/>
                  <dgm:constr type="w" for="ch" forName="picture1" refType="w" fact="0.1884"/>
                  <dgm:constr type="h" for="ch" forName="picture1" refType="h" fact="0.376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312"/>
                  <dgm:constr type="t" for="ch" forName="parTx2" refType="h" fact="0.3905"/>
                  <dgm:constr type="w" for="ch" forName="parTx2" refType="w" fact="0.4064"/>
                  <dgm:constr type="h" for="ch" forName="parTx2" refType="h" fact="0.218"/>
                  <dgm:constr type="ctrX" for="ch" forName="picture2" refType="w" fact="0.6497"/>
                  <dgm:constr type="ctrY" for="ch" forName="picture2" refType="h" fact="0.357"/>
                  <dgm:constr type="w" for="ch" forName="picture2" refType="w" fact="0.1884"/>
                  <dgm:constr type="h" for="ch" forName="picture2" refType="h" fact="0.3768"/>
                  <dgm:constr type="r" for="ch" forName="desTx2" refType="l" refFor="ch" refForName="parTx2"/>
                  <dgm:constr type="l" for="ch" forName="desTx2"/>
                  <dgm:constr type="t" for="ch" forName="desTx2" refType="t" refFor="ch" refForName="parTx2"/>
                  <dgm:constr type="h" for="ch" forName="desTx2" refType="h" refFor="ch" refForName="parTx2"/>
                </dgm:constrLst>
              </dgm:if>
              <dgm:else name="Name21">
                <dgm:alg type="composite">
                  <dgm:param type="ar" val="1.5073"/>
                </dgm:alg>
                <dgm:constrLst>
                  <dgm:constr type="primFontSz" for="ch" forName="parTx1" op="equ" val="65"/>
                  <dgm:constr type="primFontSz" for="ch" forName="parTx2" refType="primFontSz" refFor="ch" refForName="parTx1" op="equ"/>
                  <dgm:constr type="userD" refType="w" fact="0.025"/>
                  <dgm:constr type="ctrX" for="ch" forName="dot1" refType="w" fact="0.5726"/>
                  <dgm:constr type="ctrY" for="ch" forName="dot1" refType="h" fact="0.5911"/>
                  <dgm:constr type="w" for="ch" forName="dot1" refType="userD"/>
                  <dgm:constr type="h" for="ch" forName="dot1" refType="userD"/>
                  <dgm:constr type="ctrX" for="ch" forName="dot2" refType="w" fact="0.5945"/>
                  <dgm:constr type="ctrY" for="ch" forName="dot2" refType="h" fact="0.644"/>
                  <dgm:constr type="w" for="ch" forName="dot2" refType="userD"/>
                  <dgm:constr type="h" for="ch" forName="dot2" refType="userD"/>
                  <dgm:constr type="ctrX" for="ch" forName="dot3" refType="w" fact="0.6206"/>
                  <dgm:constr type="ctrY" for="ch" forName="dot3" refType="h" fact="0.6898"/>
                  <dgm:constr type="w" for="ch" forName="dot3" refType="userD"/>
                  <dgm:constr type="h" for="ch" forName="dot3" refType="userD"/>
                  <dgm:constr type="ctrX" for="ch" forName="dotArrow1" refType="w" fact="0.5894"/>
                  <dgm:constr type="ctrY" for="ch" forName="dotArrow1" refType="h" fact="0.0587"/>
                  <dgm:constr type="w" for="ch" forName="dotArrow1" refType="userD"/>
                  <dgm:constr type="h" for="ch" forName="dotArrow1" refType="userD"/>
                  <dgm:constr type="ctrX" for="ch" forName="dotArrow2" refType="w" fact="0.556"/>
                  <dgm:constr type="ctrY" for="ch" forName="dotArrow2" refType="h" fact="0.0287"/>
                  <dgm:constr type="w" for="ch" forName="dotArrow2" refType="userD"/>
                  <dgm:constr type="h" for="ch" forName="dotArrow2" refType="userD"/>
                  <dgm:constr type="ctrX" for="ch" forName="dotArrow3" refType="w" fact="0.5227"/>
                  <dgm:constr type="ctrY" for="ch" forName="dotArrow3" refType="h" fact="-0.0013"/>
                  <dgm:constr type="w" for="ch" forName="dotArrow3" refType="userD"/>
                  <dgm:constr type="h" for="ch" forName="dotArrow3" refType="userD"/>
                  <dgm:constr type="ctrX" for="ch" forName="dotArrow4" refType="w" fact="0.4894"/>
                  <dgm:constr type="ctrY" for="ch" forName="dotArrow4" refType="h" fact="0.0287"/>
                  <dgm:constr type="w" for="ch" forName="dotArrow4" refType="userD"/>
                  <dgm:constr type="h" for="ch" forName="dotArrow4" refType="userD"/>
                  <dgm:constr type="ctrX" for="ch" forName="dotArrow5" refType="w" fact="0.456"/>
                  <dgm:constr type="ctrY" for="ch" forName="dotArrow5" refType="h" fact="0.0587"/>
                  <dgm:constr type="w" for="ch" forName="dotArrow5" refType="userD"/>
                  <dgm:constr type="h" for="ch" forName="dotArrow5" refType="userD"/>
                  <dgm:constr type="ctrX" for="ch" forName="dotArrow6" refType="w" fact="0.5227"/>
                  <dgm:constr type="ctrY" for="ch" forName="dotArrow6" refType="h" fact="0.062"/>
                  <dgm:constr type="w" for="ch" forName="dotArrow6" refType="userD"/>
                  <dgm:constr type="h" for="ch" forName="dotArrow6" refType="userD"/>
                  <dgm:constr type="ctrX" for="ch" forName="dotArrow7" refType="w" fact="0.5227"/>
                  <dgm:constr type="ctrY" for="ch" forName="dotArrow7" refType="h" fact="0.1253"/>
                  <dgm:constr type="w" for="ch" forName="dotArrow7" refType="userD"/>
                  <dgm:constr type="h" for="ch" forName="dotArrow7" refType="userD"/>
                  <dgm:constr type="r" for="ch" forName="parTx1" refType="w" fact="0.7386"/>
                  <dgm:constr type="t" for="ch" forName="parTx1" refType="h" fact="0.8086"/>
                  <dgm:constr type="w" for="ch" forName="parTx1" refType="w" fact="0.5392"/>
                  <dgm:constr type="h" for="ch" forName="parTx1" refType="h" fact="0.218"/>
                  <dgm:constr type="ctrX" for="ch" forName="picture1" refType="w" fact="0.7631"/>
                  <dgm:constr type="ctrY" for="ch" forName="picture1" refType="h" fact="0.7834"/>
                  <dgm:constr type="w" for="ch" forName="picture1" refType="w" fact="0.25"/>
                  <dgm:constr type="h" for="ch" forName="picture1" refType="h" fact="0.3768"/>
                  <dgm:constr type="r" for="ch" forName="parTx2" refType="w" fact="0.5107"/>
                  <dgm:constr type="t" for="ch" forName="parTx2" refType="h" fact="0.3822"/>
                  <dgm:constr type="w" for="ch" forName="parTx2" refType="w" fact="0.5392"/>
                  <dgm:constr type="h" for="ch" forName="parTx2" refType="h" fact="0.218"/>
                  <dgm:constr type="ctrX" for="ch" forName="picture2" refType="w" fact="0.5352"/>
                  <dgm:constr type="ctrY" for="ch" forName="picture2" refType="h" fact="0.357"/>
                  <dgm:constr type="w" for="ch" forName="picture2" refType="w" fact="0.25"/>
                  <dgm:constr type="h" for="ch" forName="picture2" refType="h" fact="0.3768"/>
                </dgm:constrLst>
              </dgm:else>
            </dgm:choose>
          </dgm:else>
        </dgm:choose>
      </dgm:if>
      <dgm:if name="Name22" axis="ch" ptType="node" func="cnt" op="equ" val="3">
        <dgm:choose name="Name23">
          <dgm:if name="Name24" func="var" arg="dir" op="equ" val="norm">
            <dgm:choose name="Name25">
              <dgm:if name="Name26"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2981"/>
                  <dgm:constr type="ctrY" for="ch" forName="dot1" refType="h" fact="0.763"/>
                  <dgm:constr type="w" for="ch" forName="dot1" refType="userD"/>
                  <dgm:constr type="h" for="ch" forName="dot1" refType="userD"/>
                  <dgm:constr type="ctrX" for="ch" forName="dot2" refType="w" fact="0.2676"/>
                  <dgm:constr type="ctrY" for="ch" forName="dot2" refType="h" fact="0.7887"/>
                  <dgm:constr type="w" for="ch" forName="dot2" refType="userD"/>
                  <dgm:constr type="h" for="ch" forName="dot2" refType="userD"/>
                  <dgm:constr type="ctrX" for="ch" forName="dot3" refType="w" fact="0.2357"/>
                  <dgm:constr type="ctrY" for="ch" forName="dot3" refType="h" fact="0.809"/>
                  <dgm:constr type="w" for="ch" forName="dot3" refType="userD"/>
                  <dgm:constr type="h" for="ch" forName="dot3" refType="userD"/>
                  <dgm:constr type="ctrX" for="ch" forName="dot4" refType="w" fact="0.4445"/>
                  <dgm:constr type="ctrY" for="ch" forName="dot4" refType="h" fact="0.4655"/>
                  <dgm:constr type="w" for="ch" forName="dot4" refType="userD"/>
                  <dgm:constr type="h" for="ch" forName="dot4" refType="userD"/>
                  <dgm:constr type="ctrX" for="ch" forName="dot5" refType="w" fact="0.4323"/>
                  <dgm:constr type="ctrY" for="ch" forName="dot5" refType="h" fact="0.5178"/>
                  <dgm:constr type="w" for="ch" forName="dot5" refType="userD"/>
                  <dgm:constr type="h" for="ch" forName="dot5" refType="userD"/>
                  <dgm:constr type="ctrX" for="ch" forName="dotArrow1" refType="w" fact="0.4236"/>
                  <dgm:constr type="ctrY" for="ch" forName="dotArrow1" refType="h" fact="0.0718"/>
                  <dgm:constr type="w" for="ch" forName="dotArrow1" refType="userD"/>
                  <dgm:constr type="h" for="ch" forName="dotArrow1" refType="userD"/>
                  <dgm:constr type="ctrX" for="ch" forName="dotArrow2" refType="w" fact="0.446"/>
                  <dgm:constr type="ctrY" for="ch" forName="dotArrow2" refType="h" fact="0.0468"/>
                  <dgm:constr type="w" for="ch" forName="dotArrow2" refType="userD"/>
                  <dgm:constr type="h" for="ch" forName="dotArrow2" refType="userD"/>
                  <dgm:constr type="ctrX" for="ch" forName="dotArrow3" refType="w" fact="0.4685"/>
                  <dgm:constr type="ctrY" for="ch" forName="dotArrow3" refType="h" fact="0.0218"/>
                  <dgm:constr type="w" for="ch" forName="dotArrow3" refType="userD"/>
                  <dgm:constr type="h" for="ch" forName="dotArrow3" refType="userD"/>
                  <dgm:constr type="ctrX" for="ch" forName="dotArrow4" refType="w" fact="0.491"/>
                  <dgm:constr type="ctrY" for="ch" forName="dotArrow4" refType="h" fact="0.0468"/>
                  <dgm:constr type="w" for="ch" forName="dotArrow4" refType="userD"/>
                  <dgm:constr type="h" for="ch" forName="dotArrow4" refType="userD"/>
                  <dgm:constr type="ctrX" for="ch" forName="dotArrow5" refType="w" fact="0.5135"/>
                  <dgm:constr type="ctrY" for="ch" forName="dotArrow5" refType="h" fact="0.0718"/>
                  <dgm:constr type="w" for="ch" forName="dotArrow5" refType="userD"/>
                  <dgm:constr type="h" for="ch" forName="dotArrow5" refType="userD"/>
                  <dgm:constr type="ctrX" for="ch" forName="dotArrow6" refType="w" fact="0.4685"/>
                  <dgm:constr type="ctrY" for="ch" forName="dotArrow6" refType="h" fact="0.0745"/>
                  <dgm:constr type="w" for="ch" forName="dotArrow6" refType="userD"/>
                  <dgm:constr type="h" for="ch" forName="dotArrow6" refType="userD"/>
                  <dgm:constr type="ctrX" for="ch" forName="dotArrow7" refType="w" fact="0.4685"/>
                  <dgm:constr type="ctrY" for="ch" forName="dotArrow7" refType="h" fact="0.1273"/>
                  <dgm:constr type="w" for="ch" forName="dotArrow7" refType="userD"/>
                  <dgm:constr type="h" for="ch" forName="dotArrow7" refType="userD"/>
                  <dgm:constr type="l" for="ch" forName="parTx1" refType="w" fact="0.1487"/>
                  <dgm:constr type="t" for="ch" forName="parTx1" refType="h" fact="0.8596"/>
                  <dgm:constr type="w" for="ch" forName="parTx1" refType="w" fact="0.3491"/>
                  <dgm:constr type="h" for="ch" forName="parTx1" refType="h" fact="0.1638"/>
                  <dgm:constr type="ctrX" for="ch" forName="picture1" refType="w" fact="0.1328"/>
                  <dgm:constr type="ctrY" for="ch" forName="picture1" refType="h" fact="0.8361"/>
                  <dgm:constr type="w" for="ch" forName="picture1" refType="w" fact="0.1618"/>
                  <dgm:constr type="h" for="ch" forName="picture1" refType="h" fact="0.2832"/>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732"/>
                  <dgm:constr type="t" for="ch" forName="parTx2" refType="h" fact="0.6469"/>
                  <dgm:constr type="w" for="ch" forName="parTx2" refType="w" fact="0.3491"/>
                  <dgm:constr type="h" for="ch" forName="parTx2" refType="h" fact="0.1638"/>
                  <dgm:constr type="ctrX" for="ch" forName="picture2" refType="w" fact="0.3573"/>
                  <dgm:constr type="ctrY" for="ch" forName="picture2" refType="h" fact="0.6234"/>
                  <dgm:constr type="w" for="ch" forName="picture2" refType="w" fact="0.1618"/>
                  <dgm:constr type="h" for="ch" forName="picture2" refType="h" fact="0.2832"/>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4763"/>
                  <dgm:constr type="t" for="ch" forName="parTx3" refType="h" fact="0.3243"/>
                  <dgm:constr type="w" for="ch" forName="parTx3" refType="w" fact="0.3491"/>
                  <dgm:constr type="h" for="ch" forName="parTx3" refType="h" fact="0.1638"/>
                  <dgm:constr type="ctrX" for="ch" forName="picture3" refType="w" fact="0.4604"/>
                  <dgm:constr type="ctrY" for="ch" forName="picture3" refType="h" fact="0.3008"/>
                  <dgm:constr type="w" for="ch" forName="picture3" refType="w" fact="0.1618"/>
                  <dgm:constr type="h" for="ch" forName="picture3" refType="h" fact="0.2832"/>
                  <dgm:constr type="l" for="ch" forName="desTx3" refType="r" refFor="ch" refForName="parTx3"/>
                  <dgm:constr type="r" for="ch" forName="desTx3" refType="w"/>
                  <dgm:constr type="t" for="ch" forName="desTx3" refType="t" refFor="ch" refForName="parTx3"/>
                  <dgm:constr type="h" for="ch" forName="desTx3" refType="h" refFor="ch" refForName="parTx3"/>
                </dgm:constrLst>
              </dgm:if>
              <dgm:else name="Name27">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3684"/>
                  <dgm:constr type="ctrY" for="ch" forName="dot1" refType="h" fact="0.763"/>
                  <dgm:constr type="w" for="ch" forName="dot1" refType="userD"/>
                  <dgm:constr type="h" for="ch" forName="dot1" refType="userD"/>
                  <dgm:constr type="ctrX" for="ch" forName="dot2" refType="w" fact="0.3307"/>
                  <dgm:constr type="ctrY" for="ch" forName="dot2" refType="h" fact="0.7887"/>
                  <dgm:constr type="w" for="ch" forName="dot2" refType="userD"/>
                  <dgm:constr type="h" for="ch" forName="dot2" refType="userD"/>
                  <dgm:constr type="ctrX" for="ch" forName="dot3" refType="w" fact="0.2912"/>
                  <dgm:constr type="ctrY" for="ch" forName="dot3" refType="h" fact="0.809"/>
                  <dgm:constr type="w" for="ch" forName="dot3" refType="userD"/>
                  <dgm:constr type="h" for="ch" forName="dot3" refType="userD"/>
                  <dgm:constr type="ctrX" for="ch" forName="dot4" refType="w" fact="0.5494"/>
                  <dgm:constr type="ctrY" for="ch" forName="dot4" refType="h" fact="0.4655"/>
                  <dgm:constr type="w" for="ch" forName="dot4" refType="userD"/>
                  <dgm:constr type="h" for="ch" forName="dot4" refType="userD"/>
                  <dgm:constr type="ctrX" for="ch" forName="dot5" refType="w" fact="0.5342"/>
                  <dgm:constr type="ctrY" for="ch" forName="dot5" refType="h" fact="0.5178"/>
                  <dgm:constr type="w" for="ch" forName="dot5" refType="userD"/>
                  <dgm:constr type="h" for="ch" forName="dot5" refType="userD"/>
                  <dgm:constr type="ctrX" for="ch" forName="dotArrow1" refType="w" fact="0.5234"/>
                  <dgm:constr type="ctrY" for="ch" forName="dotArrow1" refType="h" fact="0.0718"/>
                  <dgm:constr type="w" for="ch" forName="dotArrow1" refType="userD"/>
                  <dgm:constr type="h" for="ch" forName="dotArrow1" refType="userD"/>
                  <dgm:constr type="ctrX" for="ch" forName="dotArrow2" refType="w" fact="0.5512"/>
                  <dgm:constr type="ctrY" for="ch" forName="dotArrow2" refType="h" fact="0.0468"/>
                  <dgm:constr type="w" for="ch" forName="dotArrow2" refType="userD"/>
                  <dgm:constr type="h" for="ch" forName="dotArrow2" refType="userD"/>
                  <dgm:constr type="ctrX" for="ch" forName="dotArrow3" refType="w" fact="0.579"/>
                  <dgm:constr type="ctrY" for="ch" forName="dotArrow3" refType="h" fact="0.0218"/>
                  <dgm:constr type="w" for="ch" forName="dotArrow3" refType="userD"/>
                  <dgm:constr type="h" for="ch" forName="dotArrow3" refType="userD"/>
                  <dgm:constr type="ctrX" for="ch" forName="dotArrow4" refType="w" fact="0.6068"/>
                  <dgm:constr type="ctrY" for="ch" forName="dotArrow4" refType="h" fact="0.0468"/>
                  <dgm:constr type="w" for="ch" forName="dotArrow4" refType="userD"/>
                  <dgm:constr type="h" for="ch" forName="dotArrow4" refType="userD"/>
                  <dgm:constr type="ctrX" for="ch" forName="dotArrow5" refType="w" fact="0.6346"/>
                  <dgm:constr type="ctrY" for="ch" forName="dotArrow5" refType="h" fact="0.0718"/>
                  <dgm:constr type="w" for="ch" forName="dotArrow5" refType="userD"/>
                  <dgm:constr type="h" for="ch" forName="dotArrow5" refType="userD"/>
                  <dgm:constr type="ctrX" for="ch" forName="dotArrow6" refType="w" fact="0.579"/>
                  <dgm:constr type="ctrY" for="ch" forName="dotArrow6" refType="h" fact="0.0745"/>
                  <dgm:constr type="w" for="ch" forName="dotArrow6" refType="userD"/>
                  <dgm:constr type="h" for="ch" forName="dotArrow6" refType="userD"/>
                  <dgm:constr type="ctrX" for="ch" forName="dotArrow7" refType="w" fact="0.579"/>
                  <dgm:constr type="ctrY" for="ch" forName="dotArrow7" refType="h" fact="0.1273"/>
                  <dgm:constr type="w" for="ch" forName="dotArrow7" refType="userD"/>
                  <dgm:constr type="h" for="ch" forName="dotArrow7" refType="userD"/>
                  <dgm:constr type="l" for="ch" forName="parTx1" refType="w" fact="0.1837"/>
                  <dgm:constr type="t" for="ch" forName="parTx1" refType="h" fact="0.8551"/>
                  <dgm:constr type="w" for="ch" forName="parTx1" refType="w" fact="0.4314"/>
                  <dgm:constr type="h" for="ch" forName="parTx1" refType="h" fact="0.1638"/>
                  <dgm:constr type="ctrX" for="ch" forName="picture1" refType="w" fact="0.1641"/>
                  <dgm:constr type="ctrY" for="ch" forName="picture1" refType="h" fact="0.8361"/>
                  <dgm:constr type="w" for="ch" forName="picture1" refType="w" fact="0.2"/>
                  <dgm:constr type="h" for="ch" forName="picture1" refType="h" fact="0.2832"/>
                  <dgm:constr type="l" for="ch" forName="parTx2" refType="w" fact="0.4612"/>
                  <dgm:constr type="t" for="ch" forName="parTx2" refType="h" fact="0.6424"/>
                  <dgm:constr type="w" for="ch" forName="parTx2" refType="w" fact="0.4314"/>
                  <dgm:constr type="h" for="ch" forName="parTx2" refType="h" fact="0.1638"/>
                  <dgm:constr type="ctrX" for="ch" forName="picture2" refType="w" fact="0.4416"/>
                  <dgm:constr type="ctrY" for="ch" forName="picture2" refType="h" fact="0.6234"/>
                  <dgm:constr type="w" for="ch" forName="picture2" refType="w" fact="0.2"/>
                  <dgm:constr type="h" for="ch" forName="picture2" refType="h" fact="0.2832"/>
                  <dgm:constr type="l" for="ch" forName="parTx3" refType="w" fact="0.5886"/>
                  <dgm:constr type="t" for="ch" forName="parTx3" refType="h" fact="0.3198"/>
                  <dgm:constr type="w" for="ch" forName="parTx3" refType="w" fact="0.4314"/>
                  <dgm:constr type="h" for="ch" forName="parTx3" refType="h" fact="0.1638"/>
                  <dgm:constr type="ctrX" for="ch" forName="picture3" refType="w" fact="0.569"/>
                  <dgm:constr type="ctrY" for="ch" forName="picture3" refType="h" fact="0.3008"/>
                  <dgm:constr type="w" for="ch" forName="picture3" refType="w" fact="0.2"/>
                  <dgm:constr type="h" for="ch" forName="picture3" refType="h" fact="0.2832"/>
                </dgm:constrLst>
              </dgm:else>
            </dgm:choose>
          </dgm:if>
          <dgm:else name="Name28">
            <dgm:choose name="Name29">
              <dgm:if name="Name30" axis="des" func="maxDepth" op="gt" val="1">
                <dgm:alg type="composite">
                  <dgm:param type="ar" val="1.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userD" refType="w" fact="0.0162"/>
                  <dgm:constr type="ctrX" for="ch" forName="dot1" refType="w" fact="0.7019"/>
                  <dgm:constr type="ctrY" for="ch" forName="dot1" refType="h" fact="0.763"/>
                  <dgm:constr type="w" for="ch" forName="dot1" refType="userD"/>
                  <dgm:constr type="h" for="ch" forName="dot1" refType="userD"/>
                  <dgm:constr type="ctrX" for="ch" forName="dot2" refType="w" fact="0.7324"/>
                  <dgm:constr type="ctrY" for="ch" forName="dot2" refType="h" fact="0.7887"/>
                  <dgm:constr type="w" for="ch" forName="dot2" refType="userD"/>
                  <dgm:constr type="h" for="ch" forName="dot2" refType="userD"/>
                  <dgm:constr type="ctrX" for="ch" forName="dot3" refType="w" fact="0.7643"/>
                  <dgm:constr type="ctrY" for="ch" forName="dot3" refType="h" fact="0.809"/>
                  <dgm:constr type="w" for="ch" forName="dot3" refType="userD"/>
                  <dgm:constr type="h" for="ch" forName="dot3" refType="userD"/>
                  <dgm:constr type="ctrX" for="ch" forName="dot4" refType="w" fact="0.5555"/>
                  <dgm:constr type="ctrY" for="ch" forName="dot4" refType="h" fact="0.4655"/>
                  <dgm:constr type="w" for="ch" forName="dot4" refType="userD"/>
                  <dgm:constr type="h" for="ch" forName="dot4" refType="userD"/>
                  <dgm:constr type="ctrX" for="ch" forName="dot5" refType="w" fact="0.5677"/>
                  <dgm:constr type="ctrY" for="ch" forName="dot5" refType="h" fact="0.5178"/>
                  <dgm:constr type="w" for="ch" forName="dot5" refType="userD"/>
                  <dgm:constr type="h" for="ch" forName="dot5" refType="userD"/>
                  <dgm:constr type="ctrX" for="ch" forName="dotArrow1" refType="w" fact="0.5764"/>
                  <dgm:constr type="ctrY" for="ch" forName="dotArrow1" refType="h" fact="0.0718"/>
                  <dgm:constr type="w" for="ch" forName="dotArrow1" refType="userD"/>
                  <dgm:constr type="h" for="ch" forName="dotArrow1" refType="userD"/>
                  <dgm:constr type="ctrX" for="ch" forName="dotArrow2" refType="w" fact="0.554"/>
                  <dgm:constr type="ctrY" for="ch" forName="dotArrow2" refType="h" fact="0.0468"/>
                  <dgm:constr type="w" for="ch" forName="dotArrow2" refType="userD"/>
                  <dgm:constr type="h" for="ch" forName="dotArrow2" refType="userD"/>
                  <dgm:constr type="ctrX" for="ch" forName="dotArrow3" refType="w" fact="0.5315"/>
                  <dgm:constr type="ctrY" for="ch" forName="dotArrow3" refType="h" fact="0.0218"/>
                  <dgm:constr type="w" for="ch" forName="dotArrow3" refType="userD"/>
                  <dgm:constr type="h" for="ch" forName="dotArrow3" refType="userD"/>
                  <dgm:constr type="ctrX" for="ch" forName="dotArrow4" refType="w" fact="0.509"/>
                  <dgm:constr type="ctrY" for="ch" forName="dotArrow4" refType="h" fact="0.0468"/>
                  <dgm:constr type="w" for="ch" forName="dotArrow4" refType="userD"/>
                  <dgm:constr type="h" for="ch" forName="dotArrow4" refType="userD"/>
                  <dgm:constr type="ctrX" for="ch" forName="dotArrow5" refType="w" fact="0.4865"/>
                  <dgm:constr type="ctrY" for="ch" forName="dotArrow5" refType="h" fact="0.0718"/>
                  <dgm:constr type="w" for="ch" forName="dotArrow5" refType="userD"/>
                  <dgm:constr type="h" for="ch" forName="dotArrow5" refType="userD"/>
                  <dgm:constr type="ctrX" for="ch" forName="dotArrow6" refType="w" fact="0.5315"/>
                  <dgm:constr type="ctrY" for="ch" forName="dotArrow6" refType="h" fact="0.0745"/>
                  <dgm:constr type="w" for="ch" forName="dotArrow6" refType="userD"/>
                  <dgm:constr type="h" for="ch" forName="dotArrow6" refType="userD"/>
                  <dgm:constr type="ctrX" for="ch" forName="dotArrow7" refType="w" fact="0.5315"/>
                  <dgm:constr type="ctrY" for="ch" forName="dotArrow7" refType="h" fact="0.1273"/>
                  <dgm:constr type="w" for="ch" forName="dotArrow7" refType="userD"/>
                  <dgm:constr type="h" for="ch" forName="dotArrow7" refType="userD"/>
                  <dgm:constr type="r" for="ch" forName="parTx1" refType="w" fact="0.8513"/>
                  <dgm:constr type="t" for="ch" forName="parTx1" refType="h" fact="0.8596"/>
                  <dgm:constr type="w" for="ch" forName="parTx1" refType="w" fact="0.3491"/>
                  <dgm:constr type="h" for="ch" forName="parTx1" refType="h" fact="0.1638"/>
                  <dgm:constr type="ctrX" for="ch" forName="picture1" refType="w" fact="0.8672"/>
                  <dgm:constr type="ctrY" for="ch" forName="picture1" refType="h" fact="0.8361"/>
                  <dgm:constr type="w" for="ch" forName="picture1" refType="w" fact="0.1618"/>
                  <dgm:constr type="h" for="ch" forName="picture1" refType="h" fact="0.2832"/>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268"/>
                  <dgm:constr type="t" for="ch" forName="parTx2" refType="h" fact="0.6469"/>
                  <dgm:constr type="w" for="ch" forName="parTx2" refType="w" fact="0.3491"/>
                  <dgm:constr type="h" for="ch" forName="parTx2" refType="h" fact="0.1638"/>
                  <dgm:constr type="ctrX" for="ch" forName="picture2" refType="w" fact="0.6427"/>
                  <dgm:constr type="ctrY" for="ch" forName="picture2" refType="h" fact="0.6234"/>
                  <dgm:constr type="w" for="ch" forName="picture2" refType="w" fact="0.1618"/>
                  <dgm:constr type="h" for="ch" forName="picture2" refType="h" fact="0.2832"/>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5237"/>
                  <dgm:constr type="t" for="ch" forName="parTx3" refType="h" fact="0.3243"/>
                  <dgm:constr type="w" for="ch" forName="parTx3" refType="w" fact="0.3491"/>
                  <dgm:constr type="h" for="ch" forName="parTx3" refType="h" fact="0.1638"/>
                  <dgm:constr type="ctrX" for="ch" forName="picture3" refType="w" fact="0.5396"/>
                  <dgm:constr type="ctrY" for="ch" forName="picture3" refType="h" fact="0.3008"/>
                  <dgm:constr type="w" for="ch" forName="picture3" refType="w" fact="0.1618"/>
                  <dgm:constr type="h" for="ch" forName="picture3" refType="h" fact="0.2832"/>
                  <dgm:constr type="r" for="ch" forName="desTx3" refType="l" refFor="ch" refForName="parTx3"/>
                  <dgm:constr type="l" for="ch" forName="desTx3"/>
                  <dgm:constr type="t" for="ch" forName="desTx3" refType="t" refFor="ch" refForName="parTx3"/>
                  <dgm:constr type="h" for="ch" forName="desTx3" refType="h" refFor="ch" refForName="parTx3"/>
                </dgm:constrLst>
              </dgm:if>
              <dgm:else name="Name31">
                <dgm:alg type="composite">
                  <dgm:param type="ar" val="1.416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userD" refType="w" fact="0.02"/>
                  <dgm:constr type="ctrX" for="ch" forName="dot1" refType="w" fact="0.6316"/>
                  <dgm:constr type="ctrY" for="ch" forName="dot1" refType="h" fact="0.763"/>
                  <dgm:constr type="w" for="ch" forName="dot1" refType="userD"/>
                  <dgm:constr type="h" for="ch" forName="dot1" refType="userD"/>
                  <dgm:constr type="ctrX" for="ch" forName="dot2" refType="w" fact="0.6693"/>
                  <dgm:constr type="ctrY" for="ch" forName="dot2" refType="h" fact="0.7887"/>
                  <dgm:constr type="w" for="ch" forName="dot2" refType="userD"/>
                  <dgm:constr type="h" for="ch" forName="dot2" refType="userD"/>
                  <dgm:constr type="ctrX" for="ch" forName="dot3" refType="w" fact="0.7088"/>
                  <dgm:constr type="ctrY" for="ch" forName="dot3" refType="h" fact="0.809"/>
                  <dgm:constr type="w" for="ch" forName="dot3" refType="userD"/>
                  <dgm:constr type="h" for="ch" forName="dot3" refType="userD"/>
                  <dgm:constr type="ctrX" for="ch" forName="dot4" refType="w" fact="0.4506"/>
                  <dgm:constr type="ctrY" for="ch" forName="dot4" refType="h" fact="0.4655"/>
                  <dgm:constr type="w" for="ch" forName="dot4" refType="userD"/>
                  <dgm:constr type="h" for="ch" forName="dot4" refType="userD"/>
                  <dgm:constr type="ctrX" for="ch" forName="dot5" refType="w" fact="0.4658"/>
                  <dgm:constr type="ctrY" for="ch" forName="dot5" refType="h" fact="0.5178"/>
                  <dgm:constr type="w" for="ch" forName="dot5" refType="userD"/>
                  <dgm:constr type="h" for="ch" forName="dot5" refType="userD"/>
                  <dgm:constr type="ctrX" for="ch" forName="dotArrow1" refType="w" fact="0.4766"/>
                  <dgm:constr type="ctrY" for="ch" forName="dotArrow1" refType="h" fact="0.0718"/>
                  <dgm:constr type="w" for="ch" forName="dotArrow1" refType="userD"/>
                  <dgm:constr type="h" for="ch" forName="dotArrow1" refType="userD"/>
                  <dgm:constr type="ctrX" for="ch" forName="dotArrow2" refType="w" fact="0.4488"/>
                  <dgm:constr type="ctrY" for="ch" forName="dotArrow2" refType="h" fact="0.0468"/>
                  <dgm:constr type="w" for="ch" forName="dotArrow2" refType="userD"/>
                  <dgm:constr type="h" for="ch" forName="dotArrow2" refType="userD"/>
                  <dgm:constr type="ctrX" for="ch" forName="dotArrow3" refType="w" fact="0.421"/>
                  <dgm:constr type="ctrY" for="ch" forName="dotArrow3" refType="h" fact="0.0218"/>
                  <dgm:constr type="w" for="ch" forName="dotArrow3" refType="userD"/>
                  <dgm:constr type="h" for="ch" forName="dotArrow3" refType="userD"/>
                  <dgm:constr type="ctrX" for="ch" forName="dotArrow4" refType="w" fact="0.3932"/>
                  <dgm:constr type="ctrY" for="ch" forName="dotArrow4" refType="h" fact="0.0468"/>
                  <dgm:constr type="w" for="ch" forName="dotArrow4" refType="userD"/>
                  <dgm:constr type="h" for="ch" forName="dotArrow4" refType="userD"/>
                  <dgm:constr type="ctrX" for="ch" forName="dotArrow5" refType="w" fact="0.3654"/>
                  <dgm:constr type="ctrY" for="ch" forName="dotArrow5" refType="h" fact="0.0718"/>
                  <dgm:constr type="w" for="ch" forName="dotArrow5" refType="userD"/>
                  <dgm:constr type="h" for="ch" forName="dotArrow5" refType="userD"/>
                  <dgm:constr type="ctrX" for="ch" forName="dotArrow6" refType="w" fact="0.421"/>
                  <dgm:constr type="ctrY" for="ch" forName="dotArrow6" refType="h" fact="0.0745"/>
                  <dgm:constr type="w" for="ch" forName="dotArrow6" refType="userD"/>
                  <dgm:constr type="h" for="ch" forName="dotArrow6" refType="userD"/>
                  <dgm:constr type="ctrX" for="ch" forName="dotArrow7" refType="w" fact="0.421"/>
                  <dgm:constr type="ctrY" for="ch" forName="dotArrow7" refType="h" fact="0.1273"/>
                  <dgm:constr type="w" for="ch" forName="dotArrow7" refType="userD"/>
                  <dgm:constr type="h" for="ch" forName="dotArrow7" refType="userD"/>
                  <dgm:constr type="r" for="ch" forName="parTx1" refType="w" fact="0.8163"/>
                  <dgm:constr type="t" for="ch" forName="parTx1" refType="h" fact="0.8551"/>
                  <dgm:constr type="w" for="ch" forName="parTx1" refType="w" fact="0.4314"/>
                  <dgm:constr type="h" for="ch" forName="parTx1" refType="h" fact="0.1638"/>
                  <dgm:constr type="ctrX" for="ch" forName="picture1" refType="w" fact="0.8359"/>
                  <dgm:constr type="ctrY" for="ch" forName="picture1" refType="h" fact="0.8361"/>
                  <dgm:constr type="w" for="ch" forName="picture1" refType="w" fact="0.2"/>
                  <dgm:constr type="h" for="ch" forName="picture1" refType="h" fact="0.2832"/>
                  <dgm:constr type="r" for="ch" forName="parTx2" refType="w" fact="0.5388"/>
                  <dgm:constr type="t" for="ch" forName="parTx2" refType="h" fact="0.6424"/>
                  <dgm:constr type="w" for="ch" forName="parTx2" refType="w" fact="0.4314"/>
                  <dgm:constr type="h" for="ch" forName="parTx2" refType="h" fact="0.1638"/>
                  <dgm:constr type="ctrX" for="ch" forName="picture2" refType="w" fact="0.5584"/>
                  <dgm:constr type="ctrY" for="ch" forName="picture2" refType="h" fact="0.6234"/>
                  <dgm:constr type="w" for="ch" forName="picture2" refType="w" fact="0.2"/>
                  <dgm:constr type="h" for="ch" forName="picture2" refType="h" fact="0.2832"/>
                  <dgm:constr type="r" for="ch" forName="parTx3" refType="w" fact="0.4114"/>
                  <dgm:constr type="t" for="ch" forName="parTx3" refType="h" fact="0.3198"/>
                  <dgm:constr type="w" for="ch" forName="parTx3" refType="w" fact="0.4314"/>
                  <dgm:constr type="h" for="ch" forName="parTx3" refType="h" fact="0.1638"/>
                  <dgm:constr type="ctrX" for="ch" forName="picture3" refType="w" fact="0.431"/>
                  <dgm:constr type="ctrY" for="ch" forName="picture3" refType="h" fact="0.3008"/>
                  <dgm:constr type="w" for="ch" forName="picture3" refType="w" fact="0.2"/>
                  <dgm:constr type="h" for="ch" forName="picture3" refType="h" fact="0.2832"/>
                </dgm:constrLst>
              </dgm:else>
            </dgm:choose>
          </dgm:else>
        </dgm:choose>
      </dgm:if>
      <dgm:if name="Name32" axis="ch" ptType="node" func="cnt" op="equ" val="4">
        <dgm:choose name="Name33">
          <dgm:if name="Name34" func="var" arg="dir" op="equ" val="norm">
            <dgm:choose name="Name35">
              <dgm:if name="Name36"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3253"/>
                  <dgm:constr type="ctrY" for="ch" forName="dot1" refType="h" fact="0.8215"/>
                  <dgm:constr type="w" for="ch" forName="dot1" refType="userD"/>
                  <dgm:constr type="h" for="ch" forName="dot1" refType="userD"/>
                  <dgm:constr type="ctrX" for="ch" forName="dot2" refType="w" fact="0.2949"/>
                  <dgm:constr type="ctrY" for="ch" forName="dot2" refType="h" fact="0.843"/>
                  <dgm:constr type="w" for="ch" forName="dot2" refType="userD"/>
                  <dgm:constr type="h" for="ch" forName="dot2" refType="userD"/>
                  <dgm:constr type="ctrX" for="ch" forName="dot3" refType="w" fact="0.2635"/>
                  <dgm:constr type="ctrY" for="ch" forName="dot3" refType="h" fact="0.8607"/>
                  <dgm:constr type="w" for="ch" forName="dot3" refType="userD"/>
                  <dgm:constr type="h" for="ch" forName="dot3" refType="userD"/>
                  <dgm:constr type="ctrX" for="ch" forName="dot4" refType="w" fact="0.2313"/>
                  <dgm:constr type="ctrY" for="ch" forName="dot4" refType="h" fact="0.8745"/>
                  <dgm:constr type="w" for="ch" forName="dot4" refType="userD"/>
                  <dgm:constr type="h" for="ch" forName="dot4" refType="userD"/>
                  <dgm:constr type="ctrX" for="ch" forName="dot5" refType="w" fact="0.4675"/>
                  <dgm:constr type="ctrY" for="ch" forName="dot5" refType="h" fact="0.6419"/>
                  <dgm:constr type="w" for="ch" forName="dot5" refType="userD"/>
                  <dgm:constr type="h" for="ch" forName="dot5" refType="userD"/>
                  <dgm:constr type="ctrX" for="ch" forName="dot6" refType="w" fact="0.5486"/>
                  <dgm:constr type="ctrY" for="ch" forName="dot6" refType="h" fact="0.3784"/>
                  <dgm:constr type="w" for="ch" forName="dot6" refType="userD"/>
                  <dgm:constr type="h" for="ch" forName="dot6" refType="userD"/>
                  <dgm:constr type="ctrX" for="ch" forName="dotArrow1" refType="w" fact="0.5267"/>
                  <dgm:constr type="ctrY" for="ch" forName="dotArrow1" refType="h" fact="0.0496"/>
                  <dgm:constr type="w" for="ch" forName="dotArrow1" refType="userD"/>
                  <dgm:constr type="h" for="ch" forName="dotArrow1" refType="userD"/>
                  <dgm:constr type="ctrX" for="ch" forName="dotArrow2" refType="w" fact="0.5462"/>
                  <dgm:constr type="ctrY" for="ch" forName="dotArrow2" refType="h" fact="0.0282"/>
                  <dgm:constr type="w" for="ch" forName="dotArrow2" refType="userD"/>
                  <dgm:constr type="h" for="ch" forName="dotArrow2" refType="userD"/>
                  <dgm:constr type="ctrX" for="ch" forName="dotArrow3" refType="w" fact="0.5657"/>
                  <dgm:constr type="ctrY" for="ch" forName="dotArrow3" refType="h" fact="0.0068"/>
                  <dgm:constr type="w" for="ch" forName="dotArrow3" refType="userD"/>
                  <dgm:constr type="h" for="ch" forName="dotArrow3" refType="userD"/>
                  <dgm:constr type="ctrX" for="ch" forName="dotArrow4" refType="w" fact="0.5851"/>
                  <dgm:constr type="ctrY" for="ch" forName="dotArrow4" refType="h" fact="0.0282"/>
                  <dgm:constr type="w" for="ch" forName="dotArrow4" refType="userD"/>
                  <dgm:constr type="h" for="ch" forName="dotArrow4" refType="userD"/>
                  <dgm:constr type="ctrX" for="ch" forName="dotArrow5" refType="w" fact="0.6046"/>
                  <dgm:constr type="ctrY" for="ch" forName="dotArrow5" refType="h" fact="0.0496"/>
                  <dgm:constr type="w" for="ch" forName="dotArrow5" refType="userD"/>
                  <dgm:constr type="h" for="ch" forName="dotArrow5" refType="userD"/>
                  <dgm:constr type="ctrX" for="ch" forName="dotArrow6" refType="w" fact="0.5657"/>
                  <dgm:constr type="ctrY" for="ch" forName="dotArrow6" refType="h" fact="0.052"/>
                  <dgm:constr type="w" for="ch" forName="dotArrow6" refType="userD"/>
                  <dgm:constr type="h" for="ch" forName="dotArrow6" refType="userD"/>
                  <dgm:constr type="ctrX" for="ch" forName="dotArrow7" refType="w" fact="0.5657"/>
                  <dgm:constr type="ctrY" for="ch" forName="dotArrow7" refType="h" fact="0.0972"/>
                  <dgm:constr type="w" for="ch" forName="dotArrow7" refType="userD"/>
                  <dgm:constr type="h" for="ch" forName="dotArrow7" refType="userD"/>
                  <dgm:constr type="l" for="ch" forName="parTx1" refType="w" fact="0.1466"/>
                  <dgm:constr type="t" for="ch" forName="parTx1" refType="h" fact="0.9095"/>
                  <dgm:constr type="w" for="ch" forName="parTx1" refType="w" fact="0.294"/>
                  <dgm:constr type="h" for="ch" forName="parTx1" refType="h" fact="0.1222"/>
                  <dgm:constr type="ctrX" for="ch" forName="picture1" refType="w" fact="0.1333"/>
                  <dgm:constr type="ctrY" for="ch" forName="picture1" refType="h" fact="0.8922"/>
                  <dgm:constr type="w" for="ch" forName="picture1" refType="w" fact="0.1363"/>
                  <dgm:constr type="h" for="ch" forName="picture1" refType="h" fact="0.211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105"/>
                  <dgm:constr type="t" for="ch" forName="parTx2" refType="h" fact="0.762"/>
                  <dgm:constr type="w" for="ch" forName="parTx2" refType="w" fact="0.294"/>
                  <dgm:constr type="h" for="ch" forName="parTx2" refType="h" fact="0.1222"/>
                  <dgm:constr type="ctrX" for="ch" forName="picture2" refType="w" fact="0.3972"/>
                  <dgm:constr type="ctrY" for="ch" forName="picture2" refType="h" fact="0.7447"/>
                  <dgm:constr type="w" for="ch" forName="picture2" refType="w" fact="0.1363"/>
                  <dgm:constr type="h" for="ch" forName="picture2" refType="h" fact="0.211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229"/>
                  <dgm:constr type="t" for="ch" forName="parTx3" refType="h" fact="0.5294"/>
                  <dgm:constr type="w" for="ch" forName="parTx3" refType="w" fact="0.294"/>
                  <dgm:constr type="h" for="ch" forName="parTx3" refType="h" fact="0.1222"/>
                  <dgm:constr type="ctrX" for="ch" forName="picture3" refType="w" fact="0.5095"/>
                  <dgm:constr type="ctrY" for="ch" forName="picture3" refType="h" fact="0.5121"/>
                  <dgm:constr type="w" for="ch" forName="picture3" refType="w" fact="0.1363"/>
                  <dgm:constr type="h" for="ch" forName="picture3" refType="h" fact="0.211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722"/>
                  <dgm:constr type="t" for="ch" forName="parTx4" refType="h" fact="0.2523"/>
                  <dgm:constr type="w" for="ch" forName="parTx4" refType="w" fact="0.294"/>
                  <dgm:constr type="h" for="ch" forName="parTx4" refType="h" fact="0.1222"/>
                  <dgm:constr type="ctrX" for="ch" forName="picture4" refType="w" fact="0.5588"/>
                  <dgm:constr type="ctrY" for="ch" forName="picture4" refType="h" fact="0.235"/>
                  <dgm:constr type="w" for="ch" forName="picture4" refType="w" fact="0.1363"/>
                  <dgm:constr type="h" for="ch" forName="picture4" refType="h" fact="0.2113"/>
                  <dgm:constr type="l" for="ch" forName="desTx4" refType="r" refFor="ch" refForName="parTx4"/>
                  <dgm:constr type="r" for="ch" forName="desTx4" refType="w"/>
                  <dgm:constr type="t" for="ch" forName="desTx4" refType="t" refFor="ch" refForName="parTx4"/>
                  <dgm:constr type="h" for="ch" forName="desTx4" refType="h" refFor="ch" refForName="parTx4"/>
                </dgm:constrLst>
              </dgm:if>
              <dgm:else name="Name37">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3978"/>
                  <dgm:constr type="ctrY" for="ch" forName="dot1" refType="h" fact="0.8215"/>
                  <dgm:constr type="w" for="ch" forName="dot1" refType="userD"/>
                  <dgm:constr type="h" for="ch" forName="dot1" refType="userD"/>
                  <dgm:constr type="ctrX" for="ch" forName="dot2" refType="w" fact="0.3606"/>
                  <dgm:constr type="ctrY" for="ch" forName="dot2" refType="h" fact="0.843"/>
                  <dgm:constr type="w" for="ch" forName="dot2" refType="userD"/>
                  <dgm:constr type="h" for="ch" forName="dot2" refType="userD"/>
                  <dgm:constr type="ctrX" for="ch" forName="dot3" refType="w" fact="0.3223"/>
                  <dgm:constr type="ctrY" for="ch" forName="dot3" refType="h" fact="0.8607"/>
                  <dgm:constr type="w" for="ch" forName="dot3" refType="userD"/>
                  <dgm:constr type="h" for="ch" forName="dot3" refType="userD"/>
                  <dgm:constr type="ctrX" for="ch" forName="dot4" refType="w" fact="0.2829"/>
                  <dgm:constr type="ctrY" for="ch" forName="dot4" refType="h" fact="0.8745"/>
                  <dgm:constr type="w" for="ch" forName="dot4" refType="userD"/>
                  <dgm:constr type="h" for="ch" forName="dot4" refType="userD"/>
                  <dgm:constr type="ctrX" for="ch" forName="dot5" refType="w" fact="0.5717"/>
                  <dgm:constr type="ctrY" for="ch" forName="dot5" refType="h" fact="0.6419"/>
                  <dgm:constr type="w" for="ch" forName="dot5" refType="userD"/>
                  <dgm:constr type="h" for="ch" forName="dot5" refType="userD"/>
                  <dgm:constr type="ctrX" for="ch" forName="dot6" refType="w" fact="0.6709"/>
                  <dgm:constr type="ctrY" for="ch" forName="dot6" refType="h" fact="0.3784"/>
                  <dgm:constr type="w" for="ch" forName="dot6" refType="userD"/>
                  <dgm:constr type="h" for="ch" forName="dot6" refType="userD"/>
                  <dgm:constr type="ctrX" for="ch" forName="dotArrow1" refType="w" fact="0.6441"/>
                  <dgm:constr type="ctrY" for="ch" forName="dotArrow1" refType="h" fact="0.0496"/>
                  <dgm:constr type="w" for="ch" forName="dotArrow1" refType="userD"/>
                  <dgm:constr type="h" for="ch" forName="dotArrow1" refType="userD"/>
                  <dgm:constr type="ctrX" for="ch" forName="dotArrow2" refType="w" fact="0.6679"/>
                  <dgm:constr type="ctrY" for="ch" forName="dotArrow2" refType="h" fact="0.0282"/>
                  <dgm:constr type="w" for="ch" forName="dotArrow2" refType="userD"/>
                  <dgm:constr type="h" for="ch" forName="dotArrow2" refType="userD"/>
                  <dgm:constr type="ctrX" for="ch" forName="dotArrow3" refType="w" fact="0.6917"/>
                  <dgm:constr type="ctrY" for="ch" forName="dotArrow3" refType="h" fact="0.0068"/>
                  <dgm:constr type="w" for="ch" forName="dotArrow3" refType="userD"/>
                  <dgm:constr type="h" for="ch" forName="dotArrow3" refType="userD"/>
                  <dgm:constr type="ctrX" for="ch" forName="dotArrow4" refType="w" fact="0.7155"/>
                  <dgm:constr type="ctrY" for="ch" forName="dotArrow4" refType="h" fact="0.0282"/>
                  <dgm:constr type="w" for="ch" forName="dotArrow4" refType="userD"/>
                  <dgm:constr type="h" for="ch" forName="dotArrow4" refType="userD"/>
                  <dgm:constr type="ctrX" for="ch" forName="dotArrow5" refType="w" fact="0.7394"/>
                  <dgm:constr type="ctrY" for="ch" forName="dotArrow5" refType="h" fact="0.0496"/>
                  <dgm:constr type="w" for="ch" forName="dotArrow5" refType="userD"/>
                  <dgm:constr type="h" for="ch" forName="dotArrow5" refType="userD"/>
                  <dgm:constr type="ctrX" for="ch" forName="dotArrow6" refType="w" fact="0.6917"/>
                  <dgm:constr type="ctrY" for="ch" forName="dotArrow6" refType="h" fact="0.052"/>
                  <dgm:constr type="w" for="ch" forName="dotArrow6" refType="userD"/>
                  <dgm:constr type="h" for="ch" forName="dotArrow6" refType="userD"/>
                  <dgm:constr type="ctrX" for="ch" forName="dotArrow7" refType="w" fact="0.6917"/>
                  <dgm:constr type="ctrY" for="ch" forName="dotArrow7" refType="h" fact="0.0972"/>
                  <dgm:constr type="w" for="ch" forName="dotArrow7" refType="userD"/>
                  <dgm:constr type="h" for="ch" forName="dotArrow7" refType="userD"/>
                  <dgm:constr type="l" for="ch" forName="parTx1" refType="w" fact="0.1793"/>
                  <dgm:constr type="t" for="ch" forName="parTx1" refType="h" fact="0.9064"/>
                  <dgm:constr type="w" for="ch" forName="parTx1" refType="w" fact="0.3595"/>
                  <dgm:constr type="h" for="ch" forName="parTx1" refType="h" fact="0.1222"/>
                  <dgm:constr type="ctrX" for="ch" forName="picture1" refType="w" fact="0.163"/>
                  <dgm:constr type="ctrY" for="ch" forName="picture1" refType="h" fact="0.8922"/>
                  <dgm:constr type="w" for="ch" forName="picture1" refType="w" fact="0.1667"/>
                  <dgm:constr type="h" for="ch" forName="picture1" refType="h" fact="0.2113"/>
                  <dgm:constr type="l" for="ch" forName="parTx2" refType="w" fact="0.502"/>
                  <dgm:constr type="t" for="ch" forName="parTx2" refType="h" fact="0.7589"/>
                  <dgm:constr type="w" for="ch" forName="parTx2" refType="w" fact="0.3595"/>
                  <dgm:constr type="h" for="ch" forName="parTx2" refType="h" fact="0.1222"/>
                  <dgm:constr type="ctrX" for="ch" forName="picture2" refType="w" fact="0.4857"/>
                  <dgm:constr type="ctrY" for="ch" forName="picture2" refType="h" fact="0.7447"/>
                  <dgm:constr type="w" for="ch" forName="picture2" refType="w" fact="0.1667"/>
                  <dgm:constr type="h" for="ch" forName="picture2" refType="h" fact="0.2113"/>
                  <dgm:constr type="l" for="ch" forName="parTx3" refType="w" fact="0.6394"/>
                  <dgm:constr type="t" for="ch" forName="parTx3" refType="h" fact="0.5263"/>
                  <dgm:constr type="w" for="ch" forName="parTx3" refType="w" fact="0.3595"/>
                  <dgm:constr type="h" for="ch" forName="parTx3" refType="h" fact="0.1222"/>
                  <dgm:constr type="ctrX" for="ch" forName="picture3" refType="w" fact="0.6231"/>
                  <dgm:constr type="ctrY" for="ch" forName="picture3" refType="h" fact="0.5121"/>
                  <dgm:constr type="w" for="ch" forName="picture3" refType="w" fact="0.1667"/>
                  <dgm:constr type="h" for="ch" forName="picture3" refType="h" fact="0.2113"/>
                  <dgm:constr type="l" for="ch" forName="parTx4" refType="w" fact="0.6997"/>
                  <dgm:constr type="t" for="ch" forName="parTx4" refType="h" fact="0.2492"/>
                  <dgm:constr type="w" for="ch" forName="parTx4" refType="w" fact="0.3595"/>
                  <dgm:constr type="h" for="ch" forName="parTx4" refType="h" fact="0.1222"/>
                  <dgm:constr type="ctrX" for="ch" forName="picture4" refType="w" fact="0.6834"/>
                  <dgm:constr type="ctrY" for="ch" forName="picture4" refType="h" fact="0.235"/>
                  <dgm:constr type="w" for="ch" forName="picture4" refType="w" fact="0.1667"/>
                  <dgm:constr type="h" for="ch" forName="picture4" refType="h" fact="0.2113"/>
                </dgm:constrLst>
              </dgm:else>
            </dgm:choose>
          </dgm:if>
          <dgm:else name="Name38">
            <dgm:choose name="Name39">
              <dgm:if name="Name40" axis="des" func="maxDepth" op="gt" val="1">
                <dgm:alg type="composite">
                  <dgm:param type="ar" val="1.5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userD" refType="w" fact="0.0136"/>
                  <dgm:constr type="ctrX" for="ch" forName="dot1" refType="w" fact="0.6747"/>
                  <dgm:constr type="ctrY" for="ch" forName="dot1" refType="h" fact="0.8215"/>
                  <dgm:constr type="w" for="ch" forName="dot1" refType="userD"/>
                  <dgm:constr type="h" for="ch" forName="dot1" refType="userD"/>
                  <dgm:constr type="ctrX" for="ch" forName="dot2" refType="w" fact="0.7051"/>
                  <dgm:constr type="ctrY" for="ch" forName="dot2" refType="h" fact="0.843"/>
                  <dgm:constr type="w" for="ch" forName="dot2" refType="userD"/>
                  <dgm:constr type="h" for="ch" forName="dot2" refType="userD"/>
                  <dgm:constr type="ctrX" for="ch" forName="dot3" refType="w" fact="0.7365"/>
                  <dgm:constr type="ctrY" for="ch" forName="dot3" refType="h" fact="0.8607"/>
                  <dgm:constr type="w" for="ch" forName="dot3" refType="userD"/>
                  <dgm:constr type="h" for="ch" forName="dot3" refType="userD"/>
                  <dgm:constr type="ctrX" for="ch" forName="dot4" refType="w" fact="0.7687"/>
                  <dgm:constr type="ctrY" for="ch" forName="dot4" refType="h" fact="0.8745"/>
                  <dgm:constr type="w" for="ch" forName="dot4" refType="userD"/>
                  <dgm:constr type="h" for="ch" forName="dot4" refType="userD"/>
                  <dgm:constr type="ctrX" for="ch" forName="dot5" refType="w" fact="0.5325"/>
                  <dgm:constr type="ctrY" for="ch" forName="dot5" refType="h" fact="0.6419"/>
                  <dgm:constr type="w" for="ch" forName="dot5" refType="userD"/>
                  <dgm:constr type="h" for="ch" forName="dot5" refType="userD"/>
                  <dgm:constr type="ctrX" for="ch" forName="dot6" refType="w" fact="0.4514"/>
                  <dgm:constr type="ctrY" for="ch" forName="dot6" refType="h" fact="0.3784"/>
                  <dgm:constr type="w" for="ch" forName="dot6" refType="userD"/>
                  <dgm:constr type="h" for="ch" forName="dot6" refType="userD"/>
                  <dgm:constr type="ctrX" for="ch" forName="dotArrow1" refType="w" fact="0.4733"/>
                  <dgm:constr type="ctrY" for="ch" forName="dotArrow1" refType="h" fact="0.0496"/>
                  <dgm:constr type="w" for="ch" forName="dotArrow1" refType="userD"/>
                  <dgm:constr type="h" for="ch" forName="dotArrow1" refType="userD"/>
                  <dgm:constr type="ctrX" for="ch" forName="dotArrow2" refType="w" fact="0.4538"/>
                  <dgm:constr type="ctrY" for="ch" forName="dotArrow2" refType="h" fact="0.0282"/>
                  <dgm:constr type="w" for="ch" forName="dotArrow2" refType="userD"/>
                  <dgm:constr type="h" for="ch" forName="dotArrow2" refType="userD"/>
                  <dgm:constr type="ctrX" for="ch" forName="dotArrow3" refType="w" fact="0.4343"/>
                  <dgm:constr type="ctrY" for="ch" forName="dotArrow3" refType="h" fact="0.0068"/>
                  <dgm:constr type="w" for="ch" forName="dotArrow3" refType="userD"/>
                  <dgm:constr type="h" for="ch" forName="dotArrow3" refType="userD"/>
                  <dgm:constr type="ctrX" for="ch" forName="dotArrow4" refType="w" fact="0.4149"/>
                  <dgm:constr type="ctrY" for="ch" forName="dotArrow4" refType="h" fact="0.0282"/>
                  <dgm:constr type="w" for="ch" forName="dotArrow4" refType="userD"/>
                  <dgm:constr type="h" for="ch" forName="dotArrow4" refType="userD"/>
                  <dgm:constr type="ctrX" for="ch" forName="dotArrow5" refType="w" fact="0.3954"/>
                  <dgm:constr type="ctrY" for="ch" forName="dotArrow5" refType="h" fact="0.0496"/>
                  <dgm:constr type="w" for="ch" forName="dotArrow5" refType="userD"/>
                  <dgm:constr type="h" for="ch" forName="dotArrow5" refType="userD"/>
                  <dgm:constr type="ctrX" for="ch" forName="dotArrow6" refType="w" fact="0.4343"/>
                  <dgm:constr type="ctrY" for="ch" forName="dotArrow6" refType="h" fact="0.052"/>
                  <dgm:constr type="w" for="ch" forName="dotArrow6" refType="userD"/>
                  <dgm:constr type="h" for="ch" forName="dotArrow6" refType="userD"/>
                  <dgm:constr type="ctrX" for="ch" forName="dotArrow7" refType="w" fact="0.4343"/>
                  <dgm:constr type="ctrY" for="ch" forName="dotArrow7" refType="h" fact="0.0972"/>
                  <dgm:constr type="w" for="ch" forName="dotArrow7" refType="userD"/>
                  <dgm:constr type="h" for="ch" forName="dotArrow7" refType="userD"/>
                  <dgm:constr type="r" for="ch" forName="parTx1" refType="w" fact="0.8534"/>
                  <dgm:constr type="t" for="ch" forName="parTx1" refType="h" fact="0.9095"/>
                  <dgm:constr type="w" for="ch" forName="parTx1" refType="w" fact="0.294"/>
                  <dgm:constr type="h" for="ch" forName="parTx1" refType="h" fact="0.1222"/>
                  <dgm:constr type="ctrX" for="ch" forName="picture1" refType="w" fact="0.8667"/>
                  <dgm:constr type="ctrY" for="ch" forName="picture1" refType="h" fact="0.8922"/>
                  <dgm:constr type="w" for="ch" forName="picture1" refType="w" fact="0.1363"/>
                  <dgm:constr type="h" for="ch" forName="picture1" refType="h" fact="0.211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895"/>
                  <dgm:constr type="t" for="ch" forName="parTx2" refType="h" fact="0.762"/>
                  <dgm:constr type="w" for="ch" forName="parTx2" refType="w" fact="0.294"/>
                  <dgm:constr type="h" for="ch" forName="parTx2" refType="h" fact="0.1222"/>
                  <dgm:constr type="ctrX" for="ch" forName="picture2" refType="w" fact="0.6028"/>
                  <dgm:constr type="ctrY" for="ch" forName="picture2" refType="h" fact="0.7447"/>
                  <dgm:constr type="w" for="ch" forName="picture2" refType="w" fact="0.1363"/>
                  <dgm:constr type="h" for="ch" forName="picture2" refType="h" fact="0.211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771"/>
                  <dgm:constr type="t" for="ch" forName="parTx3" refType="h" fact="0.5294"/>
                  <dgm:constr type="w" for="ch" forName="parTx3" refType="w" fact="0.294"/>
                  <dgm:constr type="h" for="ch" forName="parTx3" refType="h" fact="0.1222"/>
                  <dgm:constr type="ctrX" for="ch" forName="picture3" refType="w" fact="0.4905"/>
                  <dgm:constr type="ctrY" for="ch" forName="picture3" refType="h" fact="0.5121"/>
                  <dgm:constr type="w" for="ch" forName="picture3" refType="w" fact="0.1363"/>
                  <dgm:constr type="h" for="ch" forName="picture3" refType="h" fact="0.211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278"/>
                  <dgm:constr type="t" for="ch" forName="parTx4" refType="h" fact="0.2523"/>
                  <dgm:constr type="w" for="ch" forName="parTx4" refType="w" fact="0.294"/>
                  <dgm:constr type="h" for="ch" forName="parTx4" refType="h" fact="0.1222"/>
                  <dgm:constr type="ctrX" for="ch" forName="picture4" refType="w" fact="0.4412"/>
                  <dgm:constr type="ctrY" for="ch" forName="picture4" refType="h" fact="0.235"/>
                  <dgm:constr type="w" for="ch" forName="picture4" refType="w" fact="0.1363"/>
                  <dgm:constr type="h" for="ch" forName="picture4" refType="h" fact="0.2113"/>
                  <dgm:constr type="r" for="ch" forName="desTx4" refType="l" refFor="ch" refForName="parTx4"/>
                  <dgm:constr type="l" for="ch" forName="desTx4"/>
                  <dgm:constr type="t" for="ch" forName="desTx4" refType="t" refFor="ch" refForName="parTx4"/>
                  <dgm:constr type="h" for="ch" forName="desTx4" refType="h" refFor="ch" refForName="parTx4"/>
                </dgm:constrLst>
              </dgm:if>
              <dgm:else name="Name41">
                <dgm:alg type="composite">
                  <dgm:param type="ar" val="1.267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userD" refType="w" fact="0.0167"/>
                  <dgm:constr type="ctrX" for="ch" forName="dot1" refType="w" fact="0.6022"/>
                  <dgm:constr type="ctrY" for="ch" forName="dot1" refType="h" fact="0.8215"/>
                  <dgm:constr type="w" for="ch" forName="dot1" refType="userD"/>
                  <dgm:constr type="h" for="ch" forName="dot1" refType="userD"/>
                  <dgm:constr type="ctrX" for="ch" forName="dot2" refType="w" fact="0.6394"/>
                  <dgm:constr type="ctrY" for="ch" forName="dot2" refType="h" fact="0.843"/>
                  <dgm:constr type="w" for="ch" forName="dot2" refType="userD"/>
                  <dgm:constr type="h" for="ch" forName="dot2" refType="userD"/>
                  <dgm:constr type="ctrX" for="ch" forName="dot3" refType="w" fact="0.6777"/>
                  <dgm:constr type="ctrY" for="ch" forName="dot3" refType="h" fact="0.8607"/>
                  <dgm:constr type="w" for="ch" forName="dot3" refType="userD"/>
                  <dgm:constr type="h" for="ch" forName="dot3" refType="userD"/>
                  <dgm:constr type="ctrX" for="ch" forName="dot4" refType="w" fact="0.7171"/>
                  <dgm:constr type="ctrY" for="ch" forName="dot4" refType="h" fact="0.8745"/>
                  <dgm:constr type="w" for="ch" forName="dot4" refType="userD"/>
                  <dgm:constr type="h" for="ch" forName="dot4" refType="userD"/>
                  <dgm:constr type="ctrX" for="ch" forName="dot5" refType="w" fact="0.4283"/>
                  <dgm:constr type="ctrY" for="ch" forName="dot5" refType="h" fact="0.6419"/>
                  <dgm:constr type="w" for="ch" forName="dot5" refType="userD"/>
                  <dgm:constr type="h" for="ch" forName="dot5" refType="userD"/>
                  <dgm:constr type="ctrX" for="ch" forName="dot6" refType="w" fact="0.3291"/>
                  <dgm:constr type="ctrY" for="ch" forName="dot6" refType="h" fact="0.3784"/>
                  <dgm:constr type="w" for="ch" forName="dot6" refType="userD"/>
                  <dgm:constr type="h" for="ch" forName="dot6" refType="userD"/>
                  <dgm:constr type="ctrX" for="ch" forName="dotArrow1" refType="w" fact="0.3559"/>
                  <dgm:constr type="ctrY" for="ch" forName="dotArrow1" refType="h" fact="0.0496"/>
                  <dgm:constr type="w" for="ch" forName="dotArrow1" refType="userD"/>
                  <dgm:constr type="h" for="ch" forName="dotArrow1" refType="userD"/>
                  <dgm:constr type="ctrX" for="ch" forName="dotArrow2" refType="w" fact="0.3321"/>
                  <dgm:constr type="ctrY" for="ch" forName="dotArrow2" refType="h" fact="0.0282"/>
                  <dgm:constr type="w" for="ch" forName="dotArrow2" refType="userD"/>
                  <dgm:constr type="h" for="ch" forName="dotArrow2" refType="userD"/>
                  <dgm:constr type="ctrX" for="ch" forName="dotArrow3" refType="w" fact="0.3083"/>
                  <dgm:constr type="ctrY" for="ch" forName="dotArrow3" refType="h" fact="0.0068"/>
                  <dgm:constr type="w" for="ch" forName="dotArrow3" refType="userD"/>
                  <dgm:constr type="h" for="ch" forName="dotArrow3" refType="userD"/>
                  <dgm:constr type="ctrX" for="ch" forName="dotArrow4" refType="w" fact="0.2845"/>
                  <dgm:constr type="ctrY" for="ch" forName="dotArrow4" refType="h" fact="0.0282"/>
                  <dgm:constr type="w" for="ch" forName="dotArrow4" refType="userD"/>
                  <dgm:constr type="h" for="ch" forName="dotArrow4" refType="userD"/>
                  <dgm:constr type="ctrX" for="ch" forName="dotArrow5" refType="w" fact="0.2606"/>
                  <dgm:constr type="ctrY" for="ch" forName="dotArrow5" refType="h" fact="0.0496"/>
                  <dgm:constr type="w" for="ch" forName="dotArrow5" refType="userD"/>
                  <dgm:constr type="h" for="ch" forName="dotArrow5" refType="userD"/>
                  <dgm:constr type="ctrX" for="ch" forName="dotArrow6" refType="w" fact="0.3083"/>
                  <dgm:constr type="ctrY" for="ch" forName="dotArrow6" refType="h" fact="0.052"/>
                  <dgm:constr type="w" for="ch" forName="dotArrow6" refType="userD"/>
                  <dgm:constr type="h" for="ch" forName="dotArrow6" refType="userD"/>
                  <dgm:constr type="ctrX" for="ch" forName="dotArrow7" refType="w" fact="0.3083"/>
                  <dgm:constr type="ctrY" for="ch" forName="dotArrow7" refType="h" fact="0.0972"/>
                  <dgm:constr type="w" for="ch" forName="dotArrow7" refType="userD"/>
                  <dgm:constr type="h" for="ch" forName="dotArrow7" refType="userD"/>
                  <dgm:constr type="r" for="ch" forName="parTx1" refType="w" fact="0.8207"/>
                  <dgm:constr type="t" for="ch" forName="parTx1" refType="h" fact="0.9064"/>
                  <dgm:constr type="w" for="ch" forName="parTx1" refType="w" fact="0.3595"/>
                  <dgm:constr type="h" for="ch" forName="parTx1" refType="h" fact="0.1222"/>
                  <dgm:constr type="ctrX" for="ch" forName="picture1" refType="w" fact="0.837"/>
                  <dgm:constr type="ctrY" for="ch" forName="picture1" refType="h" fact="0.8922"/>
                  <dgm:constr type="w" for="ch" forName="picture1" refType="w" fact="0.1667"/>
                  <dgm:constr type="h" for="ch" forName="picture1" refType="h" fact="0.2113"/>
                  <dgm:constr type="r" for="ch" forName="parTx2" refType="w" fact="0.498"/>
                  <dgm:constr type="t" for="ch" forName="parTx2" refType="h" fact="0.7589"/>
                  <dgm:constr type="w" for="ch" forName="parTx2" refType="w" fact="0.3595"/>
                  <dgm:constr type="h" for="ch" forName="parTx2" refType="h" fact="0.1222"/>
                  <dgm:constr type="ctrX" for="ch" forName="picture2" refType="w" fact="0.5143"/>
                  <dgm:constr type="ctrY" for="ch" forName="picture2" refType="h" fact="0.7447"/>
                  <dgm:constr type="w" for="ch" forName="picture2" refType="w" fact="0.1667"/>
                  <dgm:constr type="h" for="ch" forName="picture2" refType="h" fact="0.2113"/>
                  <dgm:constr type="r" for="ch" forName="parTx3" refType="w" fact="0.3606"/>
                  <dgm:constr type="t" for="ch" forName="parTx3" refType="h" fact="0.5263"/>
                  <dgm:constr type="w" for="ch" forName="parTx3" refType="w" fact="0.3595"/>
                  <dgm:constr type="h" for="ch" forName="parTx3" refType="h" fact="0.1222"/>
                  <dgm:constr type="ctrX" for="ch" forName="picture3" refType="w" fact="0.3769"/>
                  <dgm:constr type="ctrY" for="ch" forName="picture3" refType="h" fact="0.5121"/>
                  <dgm:constr type="w" for="ch" forName="picture3" refType="w" fact="0.1667"/>
                  <dgm:constr type="h" for="ch" forName="picture3" refType="h" fact="0.2113"/>
                  <dgm:constr type="r" for="ch" forName="parTx4" refType="w" fact="0.3003"/>
                  <dgm:constr type="t" for="ch" forName="parTx4" refType="h" fact="0.2492"/>
                  <dgm:constr type="w" for="ch" forName="parTx4" refType="w" fact="0.3595"/>
                  <dgm:constr type="h" for="ch" forName="parTx4" refType="h" fact="0.1222"/>
                  <dgm:constr type="ctrX" for="ch" forName="picture4" refType="w" fact="0.3166"/>
                  <dgm:constr type="ctrY" for="ch" forName="picture4" refType="h" fact="0.235"/>
                  <dgm:constr type="w" for="ch" forName="picture4" refType="w" fact="0.1667"/>
                  <dgm:constr type="h" for="ch" forName="picture4" refType="h" fact="0.2113"/>
                </dgm:constrLst>
              </dgm:else>
            </dgm:choose>
          </dgm:else>
        </dgm:choose>
      </dgm:if>
      <dgm:if name="Name42" axis="ch" ptType="node" func="cnt" op="equ" val="5">
        <dgm:choose name="Name43">
          <dgm:if name="Name44" func="var" arg="dir" op="equ" val="norm">
            <dgm:choose name="Name45">
              <dgm:if name="Name46"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3263"/>
                  <dgm:constr type="ctrY" for="ch" forName="dot1" refType="h" fact="0.8674"/>
                  <dgm:constr type="w" for="ch" forName="dot1" refType="userD"/>
                  <dgm:constr type="h" for="ch" forName="dot1" refType="userD"/>
                  <dgm:constr type="ctrX" for="ch" forName="dot2" refType="w" fact="0.3001"/>
                  <dgm:constr type="ctrY" for="ch" forName="dot2" refType="h" fact="0.8824"/>
                  <dgm:constr type="w" for="ch" forName="dot2" refType="userD"/>
                  <dgm:constr type="h" for="ch" forName="dot2" refType="userD"/>
                  <dgm:constr type="ctrX" for="ch" forName="dot3" refType="w" fact="0.2733"/>
                  <dgm:constr type="ctrY" for="ch" forName="dot3" refType="h" fact="0.8948"/>
                  <dgm:constr type="w" for="ch" forName="dot3" refType="userD"/>
                  <dgm:constr type="h" for="ch" forName="dot3" refType="userD"/>
                  <dgm:constr type="ctrX" for="ch" forName="dot4" refType="w" fact="0.2462"/>
                  <dgm:constr type="ctrY" for="ch" forName="dot4" refType="h" fact="0.9044"/>
                  <dgm:constr type="w" for="ch" forName="dot4" refType="userD"/>
                  <dgm:constr type="h" for="ch" forName="dot4" refType="userD"/>
                  <dgm:constr type="ctrX" for="ch" forName="dot5" refType="w" fact="0.4691"/>
                  <dgm:constr type="ctrY" for="ch" forName="dot5" refType="h" fact="0.7222"/>
                  <dgm:constr type="w" for="ch" forName="dot5" refType="userD"/>
                  <dgm:constr type="h" for="ch" forName="dot5" refType="userD"/>
                  <dgm:constr type="ctrX" for="ch" forName="dot6" refType="w" fact="0.4484"/>
                  <dgm:constr type="ctrY" for="ch" forName="dot6" refType="h" fact="0.7518"/>
                  <dgm:constr type="w" for="ch" forName="dot6" refType="userD"/>
                  <dgm:constr type="h" for="ch" forName="dot6" refType="userD"/>
                  <dgm:constr type="ctrX" for="ch" forName="dot7" refType="w" fact="0.5549"/>
                  <dgm:constr type="ctrY" for="ch" forName="dot7" refType="h" fact="0.5422"/>
                  <dgm:constr type="w" for="ch" forName="dot7" refType="userD"/>
                  <dgm:constr type="h" for="ch" forName="dot7" refType="userD"/>
                  <dgm:constr type="ctrX" for="ch" forName="dot8" refType="w" fact="0.601"/>
                  <dgm:constr type="ctrY" for="ch" forName="dot8" refType="h" fact="0.3229"/>
                  <dgm:constr type="w" for="ch" forName="dot8" refType="userD"/>
                  <dgm:constr type="h" for="ch" forName="dot8" refType="userD"/>
                  <dgm:constr type="ctrX" for="ch" forName="dotArrow1" refType="w" fact="0.5779"/>
                  <dgm:constr type="ctrY" for="ch" forName="dotArrow1" refType="h" fact="0.0635"/>
                  <dgm:constr type="w" for="ch" forName="dotArrow1" refType="userD"/>
                  <dgm:constr type="h" for="ch" forName="dotArrow1" refType="userD"/>
                  <dgm:constr type="ctrX" for="ch" forName="dotArrow2" refType="w" fact="0.5951"/>
                  <dgm:constr type="ctrY" for="ch" forName="dotArrow2" refType="h" fact="0.0448"/>
                  <dgm:constr type="w" for="ch" forName="dotArrow2" refType="userD"/>
                  <dgm:constr type="h" for="ch" forName="dotArrow2" refType="userD"/>
                  <dgm:constr type="ctrX" for="ch" forName="dotArrow3" refType="w" fact="0.6123"/>
                  <dgm:constr type="ctrY" for="ch" forName="dotArrow3" refType="h" fact="0.026"/>
                  <dgm:constr type="w" for="ch" forName="dotArrow3" refType="userD"/>
                  <dgm:constr type="h" for="ch" forName="dotArrow3" refType="userD"/>
                  <dgm:constr type="ctrX" for="ch" forName="dotArrow4" refType="w" fact="0.6295"/>
                  <dgm:constr type="ctrY" for="ch" forName="dotArrow4" refType="h" fact="0.0448"/>
                  <dgm:constr type="w" for="ch" forName="dotArrow4" refType="userD"/>
                  <dgm:constr type="h" for="ch" forName="dotArrow4" refType="userD"/>
                  <dgm:constr type="ctrX" for="ch" forName="dotArrow5" refType="w" fact="0.6467"/>
                  <dgm:constr type="ctrY" for="ch" forName="dotArrow5" refType="h" fact="0.0635"/>
                  <dgm:constr type="w" for="ch" forName="dotArrow5" refType="userD"/>
                  <dgm:constr type="h" for="ch" forName="dotArrow5" refType="userD"/>
                  <dgm:constr type="ctrX" for="ch" forName="dotArrow6" refType="w" fact="0.6123"/>
                  <dgm:constr type="ctrY" for="ch" forName="dotArrow6" refType="h" fact="0.0656"/>
                  <dgm:constr type="w" for="ch" forName="dotArrow6" refType="userD"/>
                  <dgm:constr type="h" for="ch" forName="dotArrow6" refType="userD"/>
                  <dgm:constr type="ctrX" for="ch" forName="dotArrow7" refType="w" fact="0.6123"/>
                  <dgm:constr type="ctrY" for="ch" forName="dotArrow7" refType="h" fact="0.1052"/>
                  <dgm:constr type="w" for="ch" forName="dotArrow7" refType="userD"/>
                  <dgm:constr type="h" for="ch" forName="dotArrow7" refType="userD"/>
                  <dgm:constr type="l" for="ch" forName="parTx1" refType="w" fact="0.1746"/>
                  <dgm:constr type="t" for="ch" forName="parTx1" refType="h" fact="0.9304"/>
                  <dgm:constr type="w" for="ch" forName="parTx1" refType="w" fact="0.2544"/>
                  <dgm:constr type="h" for="ch" forName="parTx1" refType="h" fact="0.0962"/>
                  <dgm:constr type="ctrX" for="ch" forName="picture1" refType="w" fact="0.1631"/>
                  <dgm:constr type="ctrY" for="ch" forName="picture1" refType="h" fact="0.9169"/>
                  <dgm:constr type="w" for="ch" forName="picture1" refType="w" fact="0.118"/>
                  <dgm:constr type="h" for="ch" forName="picture1" refType="h" fact="0.166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3982"/>
                  <dgm:constr type="t" for="ch" forName="parTx2" refType="h" fact="0.8167"/>
                  <dgm:constr type="w" for="ch" forName="parTx2" refType="w" fact="0.2544"/>
                  <dgm:constr type="h" for="ch" forName="parTx2" refType="h" fact="0.0962"/>
                  <dgm:constr type="ctrX" for="ch" forName="picture2" refType="w" fact="0.3866"/>
                  <dgm:constr type="ctrY" for="ch" forName="picture2" refType="h" fact="0.8032"/>
                  <dgm:constr type="w" for="ch" forName="picture2" refType="w" fact="0.118"/>
                  <dgm:constr type="h" for="ch" forName="picture2" refType="h" fact="0.166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194"/>
                  <dgm:constr type="t" for="ch" forName="parTx3" refType="h" fact="0.6524"/>
                  <dgm:constr type="w" for="ch" forName="parTx3" refType="w" fact="0.2544"/>
                  <dgm:constr type="h" for="ch" forName="parTx3" refType="h" fact="0.0962"/>
                  <dgm:constr type="ctrX" for="ch" forName="picture3" refType="w" fact="0.5078"/>
                  <dgm:constr type="ctrY" for="ch" forName="picture3" refType="h" fact="0.6389"/>
                  <dgm:constr type="w" for="ch" forName="picture3" refType="w" fact="0.118"/>
                  <dgm:constr type="h" for="ch" forName="picture3" refType="h" fact="0.166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827"/>
                  <dgm:constr type="t" for="ch" forName="parTx4" refType="h" fact="0.4412"/>
                  <dgm:constr type="w" for="ch" forName="parTx4" refType="w" fact="0.2544"/>
                  <dgm:constr type="h" for="ch" forName="parTx4" refType="h" fact="0.0962"/>
                  <dgm:constr type="ctrX" for="ch" forName="picture4" refType="w" fact="0.5712"/>
                  <dgm:constr type="ctrY" for="ch" forName="picture4" refType="h" fact="0.4277"/>
                  <dgm:constr type="w" for="ch" forName="picture4" refType="w" fact="0.118"/>
                  <dgm:constr type="h" for="ch" forName="picture4" refType="h" fact="0.166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18"/>
                  <dgm:constr type="t" for="ch" forName="parTx5" refType="h" fact="0.2262"/>
                  <dgm:constr type="w" for="ch" forName="parTx5" refType="w" fact="0.2544"/>
                  <dgm:constr type="h" for="ch" forName="parTx5" refType="h" fact="0.0962"/>
                  <dgm:constr type="ctrX" for="ch" forName="picture5" refType="w" fact="0.6064"/>
                  <dgm:constr type="ctrY" for="ch" forName="picture5" refType="h" fact="0.2127"/>
                  <dgm:constr type="w" for="ch" forName="picture5" refType="w" fact="0.118"/>
                  <dgm:constr type="h" for="ch" forName="picture5" refType="h" fact="0.1663"/>
                  <dgm:constr type="l" for="ch" forName="desTx5" refType="r" refFor="ch" refForName="parTx5"/>
                  <dgm:constr type="r" for="ch" forName="desTx5" refType="w"/>
                  <dgm:constr type="t" for="ch" forName="desTx5" refType="t" refFor="ch" refForName="parTx5"/>
                  <dgm:constr type="h" for="ch" forName="desTx5" refType="h" refFor="ch" refForName="parTx5"/>
                </dgm:constrLst>
              </dgm:if>
              <dgm:else name="Name47">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3951"/>
                  <dgm:constr type="ctrY" for="ch" forName="dot1" refType="h" fact="0.8674"/>
                  <dgm:constr type="w" for="ch" forName="dot1" refType="userD"/>
                  <dgm:constr type="h" for="ch" forName="dot1" refType="userD"/>
                  <dgm:constr type="ctrX" for="ch" forName="dot2" refType="w" fact="0.3634"/>
                  <dgm:constr type="ctrY" for="ch" forName="dot2" refType="h" fact="0.8824"/>
                  <dgm:constr type="w" for="ch" forName="dot2" refType="userD"/>
                  <dgm:constr type="h" for="ch" forName="dot2" refType="userD"/>
                  <dgm:constr type="ctrX" for="ch" forName="dot3" refType="w" fact="0.331"/>
                  <dgm:constr type="ctrY" for="ch" forName="dot3" refType="h" fact="0.8948"/>
                  <dgm:constr type="w" for="ch" forName="dot3" refType="userD"/>
                  <dgm:constr type="h" for="ch" forName="dot3" refType="userD"/>
                  <dgm:constr type="ctrX" for="ch" forName="dot4" refType="w" fact="0.2981"/>
                  <dgm:constr type="ctrY" for="ch" forName="dot4" refType="h" fact="0.9044"/>
                  <dgm:constr type="w" for="ch" forName="dot4" refType="userD"/>
                  <dgm:constr type="h" for="ch" forName="dot4" refType="userD"/>
                  <dgm:constr type="ctrX" for="ch" forName="dot5" refType="w" fact="0.5681"/>
                  <dgm:constr type="ctrY" for="ch" forName="dot5" refType="h" fact="0.7222"/>
                  <dgm:constr type="w" for="ch" forName="dot5" refType="userD"/>
                  <dgm:constr type="h" for="ch" forName="dot5" refType="userD"/>
                  <dgm:constr type="ctrX" for="ch" forName="dot6" refType="w" fact="0.543"/>
                  <dgm:constr type="ctrY" for="ch" forName="dot6" refType="h" fact="0.7518"/>
                  <dgm:constr type="w" for="ch" forName="dot6" refType="userD"/>
                  <dgm:constr type="h" for="ch" forName="dot6" refType="userD"/>
                  <dgm:constr type="ctrX" for="ch" forName="dot7" refType="w" fact="0.672"/>
                  <dgm:constr type="ctrY" for="ch" forName="dot7" refType="h" fact="0.5422"/>
                  <dgm:constr type="w" for="ch" forName="dot7" refType="userD"/>
                  <dgm:constr type="h" for="ch" forName="dot7" refType="userD"/>
                  <dgm:constr type="ctrX" for="ch" forName="dot8" refType="w" fact="0.7278"/>
                  <dgm:constr type="ctrY" for="ch" forName="dot8" refType="h" fact="0.3229"/>
                  <dgm:constr type="w" for="ch" forName="dot8" refType="userD"/>
                  <dgm:constr type="h" for="ch" forName="dot8" refType="userD"/>
                  <dgm:constr type="ctrX" for="ch" forName="dotArrow1" refType="w" fact="0.6999"/>
                  <dgm:constr type="ctrY" for="ch" forName="dotArrow1" refType="h" fact="0.0635"/>
                  <dgm:constr type="w" for="ch" forName="dotArrow1" refType="userD"/>
                  <dgm:constr type="h" for="ch" forName="dotArrow1" refType="userD"/>
                  <dgm:constr type="ctrX" for="ch" forName="dotArrow2" refType="w" fact="0.7207"/>
                  <dgm:constr type="ctrY" for="ch" forName="dotArrow2" refType="h" fact="0.0448"/>
                  <dgm:constr type="w" for="ch" forName="dotArrow2" refType="userD"/>
                  <dgm:constr type="h" for="ch" forName="dotArrow2" refType="userD"/>
                  <dgm:constr type="ctrX" for="ch" forName="dotArrow3" refType="w" fact="0.7415"/>
                  <dgm:constr type="ctrY" for="ch" forName="dotArrow3" refType="h" fact="0.026"/>
                  <dgm:constr type="w" for="ch" forName="dotArrow3" refType="userD"/>
                  <dgm:constr type="h" for="ch" forName="dotArrow3" refType="userD"/>
                  <dgm:constr type="ctrX" for="ch" forName="dotArrow4" refType="w" fact="0.7624"/>
                  <dgm:constr type="ctrY" for="ch" forName="dotArrow4" refType="h" fact="0.0448"/>
                  <dgm:constr type="w" for="ch" forName="dotArrow4" refType="userD"/>
                  <dgm:constr type="h" for="ch" forName="dotArrow4" refType="userD"/>
                  <dgm:constr type="ctrX" for="ch" forName="dotArrow5" refType="w" fact="0.7832"/>
                  <dgm:constr type="ctrY" for="ch" forName="dotArrow5" refType="h" fact="0.0635"/>
                  <dgm:constr type="w" for="ch" forName="dotArrow5" refType="userD"/>
                  <dgm:constr type="h" for="ch" forName="dotArrow5" refType="userD"/>
                  <dgm:constr type="ctrX" for="ch" forName="dotArrow6" refType="w" fact="0.7415"/>
                  <dgm:constr type="ctrY" for="ch" forName="dotArrow6" refType="h" fact="0.0656"/>
                  <dgm:constr type="w" for="ch" forName="dotArrow6" refType="userD"/>
                  <dgm:constr type="h" for="ch" forName="dotArrow6" refType="userD"/>
                  <dgm:constr type="ctrX" for="ch" forName="dotArrow7" refType="w" fact="0.7415"/>
                  <dgm:constr type="ctrY" for="ch" forName="dotArrow7" refType="h" fact="0.1052"/>
                  <dgm:constr type="w" for="ch" forName="dotArrow7" refType="userD"/>
                  <dgm:constr type="h" for="ch" forName="dotArrow7" refType="userD"/>
                  <dgm:constr type="l" for="ch" forName="parTx1" refType="w" fact="0.2115"/>
                  <dgm:constr type="t" for="ch" forName="parTx1" refType="h" fact="0.928"/>
                  <dgm:constr type="w" for="ch" forName="parTx1" refType="w" fact="0.3081"/>
                  <dgm:constr type="h" for="ch" forName="parTx1" refType="h" fact="0.0962"/>
                  <dgm:constr type="ctrX" for="ch" forName="picture1" refType="w" fact="0.1975"/>
                  <dgm:constr type="ctrY" for="ch" forName="picture1" refType="h" fact="0.9169"/>
                  <dgm:constr type="w" for="ch" forName="picture1" refType="w" fact="0.1429"/>
                  <dgm:constr type="h" for="ch" forName="picture1" refType="h" fact="0.1663"/>
                  <dgm:constr type="l" for="ch" forName="parTx2" refType="w" fact="0.4822"/>
                  <dgm:constr type="t" for="ch" forName="parTx2" refType="h" fact="0.8143"/>
                  <dgm:constr type="w" for="ch" forName="parTx2" refType="w" fact="0.3081"/>
                  <dgm:constr type="h" for="ch" forName="parTx2" refType="h" fact="0.0962"/>
                  <dgm:constr type="ctrX" for="ch" forName="picture2" refType="w" fact="0.4682"/>
                  <dgm:constr type="ctrY" for="ch" forName="picture2" refType="h" fact="0.8032"/>
                  <dgm:constr type="w" for="ch" forName="picture2" refType="w" fact="0.1429"/>
                  <dgm:constr type="h" for="ch" forName="picture2" refType="h" fact="0.1663"/>
                  <dgm:constr type="l" for="ch" forName="parTx3" refType="w" fact="0.629"/>
                  <dgm:constr type="t" for="ch" forName="parTx3" refType="h" fact="0.65"/>
                  <dgm:constr type="w" for="ch" forName="parTx3" refType="w" fact="0.3081"/>
                  <dgm:constr type="h" for="ch" forName="parTx3" refType="h" fact="0.0962"/>
                  <dgm:constr type="ctrX" for="ch" forName="picture3" refType="w" fact="0.615"/>
                  <dgm:constr type="ctrY" for="ch" forName="picture3" refType="h" fact="0.6389"/>
                  <dgm:constr type="w" for="ch" forName="picture3" refType="w" fact="0.1429"/>
                  <dgm:constr type="h" for="ch" forName="picture3" refType="h" fact="0.1663"/>
                  <dgm:constr type="l" for="ch" forName="parTx4" refType="w" fact="0.7057"/>
                  <dgm:constr type="t" for="ch" forName="parTx4" refType="h" fact="0.4388"/>
                  <dgm:constr type="w" for="ch" forName="parTx4" refType="w" fact="0.3081"/>
                  <dgm:constr type="h" for="ch" forName="parTx4" refType="h" fact="0.0962"/>
                  <dgm:constr type="ctrX" for="ch" forName="picture4" refType="w" fact="0.6917"/>
                  <dgm:constr type="ctrY" for="ch" forName="picture4" refType="h" fact="0.4277"/>
                  <dgm:constr type="w" for="ch" forName="picture4" refType="w" fact="0.1429"/>
                  <dgm:constr type="h" for="ch" forName="picture4" refType="h" fact="0.1663"/>
                  <dgm:constr type="l" for="ch" forName="parTx5" refType="w" fact="0.7484"/>
                  <dgm:constr type="t" for="ch" forName="parTx5" refType="h" fact="0.2238"/>
                  <dgm:constr type="w" for="ch" forName="parTx5" refType="w" fact="0.3081"/>
                  <dgm:constr type="h" for="ch" forName="parTx5" refType="h" fact="0.0962"/>
                  <dgm:constr type="ctrX" for="ch" forName="picture5" refType="w" fact="0.7344"/>
                  <dgm:constr type="ctrY" for="ch" forName="picture5" refType="h" fact="0.2127"/>
                  <dgm:constr type="w" for="ch" forName="picture5" refType="w" fact="0.1429"/>
                  <dgm:constr type="h" for="ch" forName="picture5" refType="h" fact="0.1663"/>
                </dgm:constrLst>
              </dgm:else>
            </dgm:choose>
          </dgm:if>
          <dgm:else name="Name48">
            <dgm:choose name="Name49">
              <dgm:if name="Name50" axis="des" func="maxDepth" op="gt" val="1">
                <dgm:alg type="composite">
                  <dgm:param type="ar" val="1.41"/>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userD" refType="w" fact="0.0118"/>
                  <dgm:constr type="ctrX" for="ch" forName="dot1" refType="w" fact="0.6737"/>
                  <dgm:constr type="ctrY" for="ch" forName="dot1" refType="h" fact="0.8674"/>
                  <dgm:constr type="w" for="ch" forName="dot1" refType="userD"/>
                  <dgm:constr type="h" for="ch" forName="dot1" refType="userD"/>
                  <dgm:constr type="ctrX" for="ch" forName="dot2" refType="w" fact="0.6999"/>
                  <dgm:constr type="ctrY" for="ch" forName="dot2" refType="h" fact="0.8824"/>
                  <dgm:constr type="w" for="ch" forName="dot2" refType="userD"/>
                  <dgm:constr type="h" for="ch" forName="dot2" refType="userD"/>
                  <dgm:constr type="ctrX" for="ch" forName="dot3" refType="w" fact="0.7267"/>
                  <dgm:constr type="ctrY" for="ch" forName="dot3" refType="h" fact="0.8948"/>
                  <dgm:constr type="w" for="ch" forName="dot3" refType="userD"/>
                  <dgm:constr type="h" for="ch" forName="dot3" refType="userD"/>
                  <dgm:constr type="ctrX" for="ch" forName="dot4" refType="w" fact="0.7538"/>
                  <dgm:constr type="ctrY" for="ch" forName="dot4" refType="h" fact="0.9044"/>
                  <dgm:constr type="w" for="ch" forName="dot4" refType="userD"/>
                  <dgm:constr type="h" for="ch" forName="dot4" refType="userD"/>
                  <dgm:constr type="ctrX" for="ch" forName="dot5" refType="w" fact="0.5309"/>
                  <dgm:constr type="ctrY" for="ch" forName="dot5" refType="h" fact="0.7222"/>
                  <dgm:constr type="w" for="ch" forName="dot5" refType="userD"/>
                  <dgm:constr type="h" for="ch" forName="dot5" refType="userD"/>
                  <dgm:constr type="ctrX" for="ch" forName="dot6" refType="w" fact="0.5516"/>
                  <dgm:constr type="ctrY" for="ch" forName="dot6" refType="h" fact="0.7518"/>
                  <dgm:constr type="w" for="ch" forName="dot6" refType="userD"/>
                  <dgm:constr type="h" for="ch" forName="dot6" refType="userD"/>
                  <dgm:constr type="ctrX" for="ch" forName="dot7" refType="w" fact="0.4451"/>
                  <dgm:constr type="ctrY" for="ch" forName="dot7" refType="h" fact="0.5422"/>
                  <dgm:constr type="w" for="ch" forName="dot7" refType="userD"/>
                  <dgm:constr type="h" for="ch" forName="dot7" refType="userD"/>
                  <dgm:constr type="ctrX" for="ch" forName="dot8" refType="w" fact="0.399"/>
                  <dgm:constr type="ctrY" for="ch" forName="dot8" refType="h" fact="0.3229"/>
                  <dgm:constr type="w" for="ch" forName="dot8" refType="userD"/>
                  <dgm:constr type="h" for="ch" forName="dot8" refType="userD"/>
                  <dgm:constr type="ctrX" for="ch" forName="dotArrow1" refType="w" fact="0.4221"/>
                  <dgm:constr type="ctrY" for="ch" forName="dotArrow1" refType="h" fact="0.0635"/>
                  <dgm:constr type="w" for="ch" forName="dotArrow1" refType="userD"/>
                  <dgm:constr type="h" for="ch" forName="dotArrow1" refType="userD"/>
                  <dgm:constr type="ctrX" for="ch" forName="dotArrow2" refType="w" fact="0.4049"/>
                  <dgm:constr type="ctrY" for="ch" forName="dotArrow2" refType="h" fact="0.0448"/>
                  <dgm:constr type="w" for="ch" forName="dotArrow2" refType="userD"/>
                  <dgm:constr type="h" for="ch" forName="dotArrow2" refType="userD"/>
                  <dgm:constr type="ctrX" for="ch" forName="dotArrow3" refType="w" fact="0.3877"/>
                  <dgm:constr type="ctrY" for="ch" forName="dotArrow3" refType="h" fact="0.026"/>
                  <dgm:constr type="w" for="ch" forName="dotArrow3" refType="userD"/>
                  <dgm:constr type="h" for="ch" forName="dotArrow3" refType="userD"/>
                  <dgm:constr type="ctrX" for="ch" forName="dotArrow4" refType="w" fact="0.3705"/>
                  <dgm:constr type="ctrY" for="ch" forName="dotArrow4" refType="h" fact="0.0448"/>
                  <dgm:constr type="w" for="ch" forName="dotArrow4" refType="userD"/>
                  <dgm:constr type="h" for="ch" forName="dotArrow4" refType="userD"/>
                  <dgm:constr type="ctrX" for="ch" forName="dotArrow5" refType="w" fact="0.3533"/>
                  <dgm:constr type="ctrY" for="ch" forName="dotArrow5" refType="h" fact="0.0635"/>
                  <dgm:constr type="w" for="ch" forName="dotArrow5" refType="userD"/>
                  <dgm:constr type="h" for="ch" forName="dotArrow5" refType="userD"/>
                  <dgm:constr type="ctrX" for="ch" forName="dotArrow6" refType="w" fact="0.3877"/>
                  <dgm:constr type="ctrY" for="ch" forName="dotArrow6" refType="h" fact="0.0656"/>
                  <dgm:constr type="w" for="ch" forName="dotArrow6" refType="userD"/>
                  <dgm:constr type="h" for="ch" forName="dotArrow6" refType="userD"/>
                  <dgm:constr type="ctrX" for="ch" forName="dotArrow7" refType="w" fact="0.3877"/>
                  <dgm:constr type="ctrY" for="ch" forName="dotArrow7" refType="h" fact="0.1052"/>
                  <dgm:constr type="w" for="ch" forName="dotArrow7" refType="userD"/>
                  <dgm:constr type="h" for="ch" forName="dotArrow7" refType="userD"/>
                  <dgm:constr type="r" for="ch" forName="parTx1" refType="w" fact="0.8254"/>
                  <dgm:constr type="t" for="ch" forName="parTx1" refType="h" fact="0.9304"/>
                  <dgm:constr type="w" for="ch" forName="parTx1" refType="w" fact="0.2544"/>
                  <dgm:constr type="h" for="ch" forName="parTx1" refType="h" fact="0.0962"/>
                  <dgm:constr type="ctrX" for="ch" forName="picture1" refType="w" fact="0.8369"/>
                  <dgm:constr type="ctrY" for="ch" forName="picture1" refType="h" fact="0.9169"/>
                  <dgm:constr type="w" for="ch" forName="picture1" refType="w" fact="0.118"/>
                  <dgm:constr type="h" for="ch" forName="picture1" refType="h" fact="0.166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6018"/>
                  <dgm:constr type="t" for="ch" forName="parTx2" refType="h" fact="0.8167"/>
                  <dgm:constr type="w" for="ch" forName="parTx2" refType="w" fact="0.2544"/>
                  <dgm:constr type="h" for="ch" forName="parTx2" refType="h" fact="0.0962"/>
                  <dgm:constr type="ctrX" for="ch" forName="picture2" refType="w" fact="0.6134"/>
                  <dgm:constr type="ctrY" for="ch" forName="picture2" refType="h" fact="0.8032"/>
                  <dgm:constr type="w" for="ch" forName="picture2" refType="w" fact="0.118"/>
                  <dgm:constr type="h" for="ch" forName="picture2" refType="h" fact="0.166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806"/>
                  <dgm:constr type="t" for="ch" forName="parTx3" refType="h" fact="0.6524"/>
                  <dgm:constr type="w" for="ch" forName="parTx3" refType="w" fact="0.2544"/>
                  <dgm:constr type="h" for="ch" forName="parTx3" refType="h" fact="0.0962"/>
                  <dgm:constr type="ctrX" for="ch" forName="picture3" refType="w" fact="0.4922"/>
                  <dgm:constr type="ctrY" for="ch" forName="picture3" refType="h" fact="0.6389"/>
                  <dgm:constr type="w" for="ch" forName="picture3" refType="w" fact="0.118"/>
                  <dgm:constr type="h" for="ch" forName="picture3" refType="h" fact="0.166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173"/>
                  <dgm:constr type="t" for="ch" forName="parTx4" refType="h" fact="0.4412"/>
                  <dgm:constr type="w" for="ch" forName="parTx4" refType="w" fact="0.2544"/>
                  <dgm:constr type="h" for="ch" forName="parTx4" refType="h" fact="0.0962"/>
                  <dgm:constr type="ctrX" for="ch" forName="picture4" refType="w" fact="0.4288"/>
                  <dgm:constr type="ctrY" for="ch" forName="picture4" refType="h" fact="0.4277"/>
                  <dgm:constr type="w" for="ch" forName="picture4" refType="w" fact="0.118"/>
                  <dgm:constr type="h" for="ch" forName="picture4" refType="h" fact="0.166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82"/>
                  <dgm:constr type="t" for="ch" forName="parTx5" refType="h" fact="0.2262"/>
                  <dgm:constr type="w" for="ch" forName="parTx5" refType="w" fact="0.2544"/>
                  <dgm:constr type="h" for="ch" forName="parTx5" refType="h" fact="0.0962"/>
                  <dgm:constr type="ctrX" for="ch" forName="picture5" refType="w" fact="0.3936"/>
                  <dgm:constr type="ctrY" for="ch" forName="picture5" refType="h" fact="0.2127"/>
                  <dgm:constr type="w" for="ch" forName="picture5" refType="w" fact="0.118"/>
                  <dgm:constr type="h" for="ch" forName="picture5" refType="h" fact="0.1663"/>
                  <dgm:constr type="r" for="ch" forName="desTx5" refType="l" refFor="ch" refForName="parTx5"/>
                  <dgm:constr type="l" for="ch" forName="desTx5"/>
                  <dgm:constr type="t" for="ch" forName="desTx5" refType="t" refFor="ch" refForName="parTx5"/>
                  <dgm:constr type="h" for="ch" forName="desTx5" refType="h" refFor="ch" refForName="parTx5"/>
                </dgm:constrLst>
              </dgm:if>
              <dgm:else name="Name51">
                <dgm:alg type="composite">
                  <dgm:param type="ar" val="1.164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userD" refType="w" fact="0.0143"/>
                  <dgm:constr type="ctrX" for="ch" forName="dot1" refType="w" fact="0.6049"/>
                  <dgm:constr type="ctrY" for="ch" forName="dot1" refType="h" fact="0.8674"/>
                  <dgm:constr type="w" for="ch" forName="dot1" refType="userD"/>
                  <dgm:constr type="h" for="ch" forName="dot1" refType="userD"/>
                  <dgm:constr type="ctrX" for="ch" forName="dot2" refType="w" fact="0.6366"/>
                  <dgm:constr type="ctrY" for="ch" forName="dot2" refType="h" fact="0.8824"/>
                  <dgm:constr type="w" for="ch" forName="dot2" refType="userD"/>
                  <dgm:constr type="h" for="ch" forName="dot2" refType="userD"/>
                  <dgm:constr type="ctrX" for="ch" forName="dot3" refType="w" fact="0.669"/>
                  <dgm:constr type="ctrY" for="ch" forName="dot3" refType="h" fact="0.8948"/>
                  <dgm:constr type="w" for="ch" forName="dot3" refType="userD"/>
                  <dgm:constr type="h" for="ch" forName="dot3" refType="userD"/>
                  <dgm:constr type="ctrX" for="ch" forName="dot4" refType="w" fact="0.7019"/>
                  <dgm:constr type="ctrY" for="ch" forName="dot4" refType="h" fact="0.9044"/>
                  <dgm:constr type="w" for="ch" forName="dot4" refType="userD"/>
                  <dgm:constr type="h" for="ch" forName="dot4" refType="userD"/>
                  <dgm:constr type="ctrX" for="ch" forName="dot5" refType="w" fact="0.4319"/>
                  <dgm:constr type="ctrY" for="ch" forName="dot5" refType="h" fact="0.7222"/>
                  <dgm:constr type="w" for="ch" forName="dot5" refType="userD"/>
                  <dgm:constr type="h" for="ch" forName="dot5" refType="userD"/>
                  <dgm:constr type="ctrX" for="ch" forName="dot6" refType="w" fact="0.457"/>
                  <dgm:constr type="ctrY" for="ch" forName="dot6" refType="h" fact="0.7518"/>
                  <dgm:constr type="w" for="ch" forName="dot6" refType="userD"/>
                  <dgm:constr type="h" for="ch" forName="dot6" refType="userD"/>
                  <dgm:constr type="ctrX" for="ch" forName="dot7" refType="w" fact="0.328"/>
                  <dgm:constr type="ctrY" for="ch" forName="dot7" refType="h" fact="0.5422"/>
                  <dgm:constr type="w" for="ch" forName="dot7" refType="userD"/>
                  <dgm:constr type="h" for="ch" forName="dot7" refType="userD"/>
                  <dgm:constr type="ctrX" for="ch" forName="dot8" refType="w" fact="0.2722"/>
                  <dgm:constr type="ctrY" for="ch" forName="dot8" refType="h" fact="0.3229"/>
                  <dgm:constr type="w" for="ch" forName="dot8" refType="userD"/>
                  <dgm:constr type="h" for="ch" forName="dot8" refType="userD"/>
                  <dgm:constr type="ctrX" for="ch" forName="dotArrow1" refType="w" fact="0.3001"/>
                  <dgm:constr type="ctrY" for="ch" forName="dotArrow1" refType="h" fact="0.0635"/>
                  <dgm:constr type="w" for="ch" forName="dotArrow1" refType="userD"/>
                  <dgm:constr type="h" for="ch" forName="dotArrow1" refType="userD"/>
                  <dgm:constr type="ctrX" for="ch" forName="dotArrow2" refType="w" fact="0.2793"/>
                  <dgm:constr type="ctrY" for="ch" forName="dotArrow2" refType="h" fact="0.0448"/>
                  <dgm:constr type="w" for="ch" forName="dotArrow2" refType="userD"/>
                  <dgm:constr type="h" for="ch" forName="dotArrow2" refType="userD"/>
                  <dgm:constr type="ctrX" for="ch" forName="dotArrow3" refType="w" fact="0.2585"/>
                  <dgm:constr type="ctrY" for="ch" forName="dotArrow3" refType="h" fact="0.026"/>
                  <dgm:constr type="w" for="ch" forName="dotArrow3" refType="userD"/>
                  <dgm:constr type="h" for="ch" forName="dotArrow3" refType="userD"/>
                  <dgm:constr type="ctrX" for="ch" forName="dotArrow4" refType="w" fact="0.2376"/>
                  <dgm:constr type="ctrY" for="ch" forName="dotArrow4" refType="h" fact="0.0448"/>
                  <dgm:constr type="w" for="ch" forName="dotArrow4" refType="userD"/>
                  <dgm:constr type="h" for="ch" forName="dotArrow4" refType="userD"/>
                  <dgm:constr type="ctrX" for="ch" forName="dotArrow5" refType="w" fact="0.2168"/>
                  <dgm:constr type="ctrY" for="ch" forName="dotArrow5" refType="h" fact="0.0635"/>
                  <dgm:constr type="w" for="ch" forName="dotArrow5" refType="userD"/>
                  <dgm:constr type="h" for="ch" forName="dotArrow5" refType="userD"/>
                  <dgm:constr type="ctrX" for="ch" forName="dotArrow6" refType="w" fact="0.2585"/>
                  <dgm:constr type="ctrY" for="ch" forName="dotArrow6" refType="h" fact="0.0656"/>
                  <dgm:constr type="w" for="ch" forName="dotArrow6" refType="userD"/>
                  <dgm:constr type="h" for="ch" forName="dotArrow6" refType="userD"/>
                  <dgm:constr type="ctrX" for="ch" forName="dotArrow7" refType="w" fact="0.2585"/>
                  <dgm:constr type="ctrY" for="ch" forName="dotArrow7" refType="h" fact="0.1052"/>
                  <dgm:constr type="w" for="ch" forName="dotArrow7" refType="userD"/>
                  <dgm:constr type="h" for="ch" forName="dotArrow7" refType="userD"/>
                  <dgm:constr type="r" for="ch" forName="parTx1" refType="w" fact="0.7885"/>
                  <dgm:constr type="t" for="ch" forName="parTx1" refType="h" fact="0.928"/>
                  <dgm:constr type="w" for="ch" forName="parTx1" refType="w" fact="0.3081"/>
                  <dgm:constr type="h" for="ch" forName="parTx1" refType="h" fact="0.0962"/>
                  <dgm:constr type="ctrX" for="ch" forName="picture1" refType="w" fact="0.8025"/>
                  <dgm:constr type="ctrY" for="ch" forName="picture1" refType="h" fact="0.9169"/>
                  <dgm:constr type="w" for="ch" forName="picture1" refType="w" fact="0.1429"/>
                  <dgm:constr type="h" for="ch" forName="picture1" refType="h" fact="0.1663"/>
                  <dgm:constr type="r" for="ch" forName="parTx2" refType="w" fact="0.5178"/>
                  <dgm:constr type="t" for="ch" forName="parTx2" refType="h" fact="0.8143"/>
                  <dgm:constr type="w" for="ch" forName="parTx2" refType="w" fact="0.3081"/>
                  <dgm:constr type="h" for="ch" forName="parTx2" refType="h" fact="0.0962"/>
                  <dgm:constr type="ctrX" for="ch" forName="picture2" refType="w" fact="0.5318"/>
                  <dgm:constr type="ctrY" for="ch" forName="picture2" refType="h" fact="0.8032"/>
                  <dgm:constr type="w" for="ch" forName="picture2" refType="w" fact="0.1429"/>
                  <dgm:constr type="h" for="ch" forName="picture2" refType="h" fact="0.1663"/>
                  <dgm:constr type="r" for="ch" forName="parTx3" refType="w" fact="0.371"/>
                  <dgm:constr type="t" for="ch" forName="parTx3" refType="h" fact="0.65"/>
                  <dgm:constr type="w" for="ch" forName="parTx3" refType="w" fact="0.3081"/>
                  <dgm:constr type="h" for="ch" forName="parTx3" refType="h" fact="0.0962"/>
                  <dgm:constr type="ctrX" for="ch" forName="picture3" refType="w" fact="0.385"/>
                  <dgm:constr type="ctrY" for="ch" forName="picture3" refType="h" fact="0.6389"/>
                  <dgm:constr type="w" for="ch" forName="picture3" refType="w" fact="0.1429"/>
                  <dgm:constr type="h" for="ch" forName="picture3" refType="h" fact="0.1663"/>
                  <dgm:constr type="r" for="ch" forName="parTx4" refType="w" fact="0.2943"/>
                  <dgm:constr type="t" for="ch" forName="parTx4" refType="h" fact="0.4388"/>
                  <dgm:constr type="w" for="ch" forName="parTx4" refType="w" fact="0.3081"/>
                  <dgm:constr type="h" for="ch" forName="parTx4" refType="h" fact="0.0962"/>
                  <dgm:constr type="ctrX" for="ch" forName="picture4" refType="w" fact="0.3083"/>
                  <dgm:constr type="ctrY" for="ch" forName="picture4" refType="h" fact="0.4277"/>
                  <dgm:constr type="w" for="ch" forName="picture4" refType="w" fact="0.1429"/>
                  <dgm:constr type="h" for="ch" forName="picture4" refType="h" fact="0.1663"/>
                  <dgm:constr type="r" for="ch" forName="parTx5" refType="w" fact="0.2516"/>
                  <dgm:constr type="t" for="ch" forName="parTx5" refType="h" fact="0.2238"/>
                  <dgm:constr type="w" for="ch" forName="parTx5" refType="w" fact="0.3081"/>
                  <dgm:constr type="h" for="ch" forName="parTx5" refType="h" fact="0.0962"/>
                  <dgm:constr type="ctrX" for="ch" forName="picture5" refType="w" fact="0.2656"/>
                  <dgm:constr type="ctrY" for="ch" forName="picture5" refType="h" fact="0.2127"/>
                  <dgm:constr type="w" for="ch" forName="picture5" refType="w" fact="0.1429"/>
                  <dgm:constr type="h" for="ch" forName="picture5" refType="h" fact="0.1663"/>
                </dgm:constrLst>
              </dgm:else>
            </dgm:choose>
          </dgm:else>
        </dgm:choose>
      </dgm:if>
      <dgm:if name="Name52" axis="ch" ptType="node" func="cnt" op="equ" val="6">
        <dgm:choose name="Name53">
          <dgm:if name="Name54" func="var" arg="dir" op="equ" val="norm">
            <dgm:choose name="Name55">
              <dgm:if name="Name56"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3608"/>
                  <dgm:constr type="ctrY" for="ch" forName="dot1" refType="h" fact="0.8839"/>
                  <dgm:constr type="w" for="ch" forName="dot1" refType="userD"/>
                  <dgm:constr type="h" for="ch" forName="dot1" refType="userD"/>
                  <dgm:constr type="ctrX" for="ch" forName="dot2" refType="w" fact="0.3384"/>
                  <dgm:constr type="ctrY" for="ch" forName="dot2" refType="h" fact="0.8967"/>
                  <dgm:constr type="w" for="ch" forName="dot2" refType="userD"/>
                  <dgm:constr type="h" for="ch" forName="dot2" refType="userD"/>
                  <dgm:constr type="ctrX" for="ch" forName="dot3" refType="w" fact="0.3155"/>
                  <dgm:constr type="ctrY" for="ch" forName="dot3" refType="h" fact="0.9076"/>
                  <dgm:constr type="w" for="ch" forName="dot3" refType="userD"/>
                  <dgm:constr type="h" for="ch" forName="dot3" refType="userD"/>
                  <dgm:constr type="ctrX" for="ch" forName="dot4" refType="w" fact="0.2923"/>
                  <dgm:constr type="ctrY" for="ch" forName="dot4" refType="h" fact="0.9165"/>
                  <dgm:constr type="w" for="ch" forName="dot4" refType="userD"/>
                  <dgm:constr type="h" for="ch" forName="dot4" refType="userD"/>
                  <dgm:constr type="ctrX" for="ch" forName="dot5" refType="w" fact="0.2688"/>
                  <dgm:constr type="ctrY" for="ch" forName="dot5" refType="h" fact="0.9234"/>
                  <dgm:constr type="w" for="ch" forName="dot5" refType="userD"/>
                  <dgm:constr type="h" for="ch" forName="dot5" refType="userD"/>
                  <dgm:constr type="ctrX" for="ch" forName="dot6" refType="w" fact="0.4883"/>
                  <dgm:constr type="ctrY" for="ch" forName="dot6" refType="h" fact="0.764"/>
                  <dgm:constr type="w" for="ch" forName="dot6" refType="userD"/>
                  <dgm:constr type="h" for="ch" forName="dot6" refType="userD"/>
                  <dgm:constr type="ctrX" for="ch" forName="dot7" refType="w" fact="0.4695"/>
                  <dgm:constr type="ctrY" for="ch" forName="dot7" refType="h" fact="0.7878"/>
                  <dgm:constr type="w" for="ch" forName="dot7" refType="userD"/>
                  <dgm:constr type="h" for="ch" forName="dot7" refType="userD"/>
                  <dgm:constr type="ctrX" for="ch" forName="dot8" refType="w" fact="0.5696"/>
                  <dgm:constr type="ctrY" for="ch" forName="dot8" refType="h" fact="0.6227"/>
                  <dgm:constr type="w" for="ch" forName="dot8" refType="userD"/>
                  <dgm:constr type="h" for="ch" forName="dot8" refType="userD"/>
                  <dgm:constr type="ctrX" for="ch" forName="dot9" refType="w" fact="0.6247"/>
                  <dgm:constr type="ctrY" for="ch" forName="dot9" refType="h" fact="0.4556"/>
                  <dgm:constr type="w" for="ch" forName="dot9" refType="userD"/>
                  <dgm:constr type="h" for="ch" forName="dot9" refType="userD"/>
                  <dgm:constr type="ctrX" for="ch" forName="dot10" refType="w" fact="0.6509"/>
                  <dgm:constr type="ctrY" for="ch" forName="dot10" refType="h" fact="0.2816"/>
                  <dgm:constr type="w" for="ch" forName="dot10" refType="userD"/>
                  <dgm:constr type="h" for="ch" forName="dot10" refType="userD"/>
                  <dgm:constr type="ctrX" for="ch" forName="dotArrow1" refType="w" fact="0.6281"/>
                  <dgm:constr type="ctrY" for="ch" forName="dotArrow1" refType="h" fact="0.0748"/>
                  <dgm:constr type="w" for="ch" forName="dotArrow1" refType="userD"/>
                  <dgm:constr type="h" for="ch" forName="dotArrow1" refType="userD"/>
                  <dgm:constr type="ctrX" for="ch" forName="dotArrow2" refType="w" fact="0.6437"/>
                  <dgm:constr type="ctrY" for="ch" forName="dotArrow2" refType="h" fact="0.0581"/>
                  <dgm:constr type="w" for="ch" forName="dotArrow2" refType="userD"/>
                  <dgm:constr type="h" for="ch" forName="dotArrow2" refType="userD"/>
                  <dgm:constr type="ctrX" for="ch" forName="dotArrow3" refType="w" fact="0.6593"/>
                  <dgm:constr type="ctrY" for="ch" forName="dotArrow3" refType="h" fact="0.0414"/>
                  <dgm:constr type="w" for="ch" forName="dotArrow3" refType="userD"/>
                  <dgm:constr type="h" for="ch" forName="dotArrow3" refType="userD"/>
                  <dgm:constr type="ctrX" for="ch" forName="dotArrow4" refType="w" fact="0.675"/>
                  <dgm:constr type="ctrY" for="ch" forName="dotArrow4" refType="h" fact="0.0581"/>
                  <dgm:constr type="w" for="ch" forName="dotArrow4" refType="userD"/>
                  <dgm:constr type="h" for="ch" forName="dotArrow4" refType="userD"/>
                  <dgm:constr type="ctrX" for="ch" forName="dotArrow5" refType="w" fact="0.6906"/>
                  <dgm:constr type="ctrY" for="ch" forName="dotArrow5" refType="h" fact="0.0748"/>
                  <dgm:constr type="w" for="ch" forName="dotArrow5" refType="userD"/>
                  <dgm:constr type="h" for="ch" forName="dotArrow5" refType="userD"/>
                  <dgm:constr type="ctrX" for="ch" forName="dotArrow6" refType="w" fact="0.6593"/>
                  <dgm:constr type="ctrY" for="ch" forName="dotArrow6" refType="h" fact="0.0766"/>
                  <dgm:constr type="w" for="ch" forName="dotArrow6" refType="userD"/>
                  <dgm:constr type="h" for="ch" forName="dotArrow6" refType="userD"/>
                  <dgm:constr type="ctrX" for="ch" forName="dotArrow7" refType="w" fact="0.6593"/>
                  <dgm:constr type="ctrY" for="ch" forName="dotArrow7" refType="h" fact="0.1118"/>
                  <dgm:constr type="w" for="ch" forName="dotArrow7" refType="userD"/>
                  <dgm:constr type="h" for="ch" forName="dotArrow7" refType="userD"/>
                  <dgm:constr type="l" for="ch" forName="parTx1" refType="w" fact="0.2091"/>
                  <dgm:constr type="t" for="ch" forName="parTx1" refType="h" fact="0.9433"/>
                  <dgm:constr type="w" for="ch" forName="parTx1" refType="w" fact="0.2275"/>
                  <dgm:constr type="h" for="ch" forName="parTx1" refType="h" fact="0.0811"/>
                  <dgm:constr type="ctrX" for="ch" forName="picture1" refType="w" fact="0.1988"/>
                  <dgm:constr type="ctrY" for="ch" forName="picture1" refType="h" fact="0.9322"/>
                  <dgm:constr type="w" for="ch" forName="picture1" refType="w" fact="0.1055"/>
                  <dgm:constr type="h" for="ch" forName="picture1" refType="h" fact="0.1403"/>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273"/>
                  <dgm:constr type="t" for="ch" forName="parTx2" refType="h" fact="0.8468"/>
                  <dgm:constr type="w" for="ch" forName="parTx2" refType="w" fact="0.2275"/>
                  <dgm:constr type="h" for="ch" forName="parTx2" refType="h" fact="0.0811"/>
                  <dgm:constr type="ctrX" for="ch" forName="picture2" refType="w" fact="0.4169"/>
                  <dgm:constr type="ctrY" for="ch" forName="picture2" refType="h" fact="0.8357"/>
                  <dgm:constr type="w" for="ch" forName="picture2" refType="w" fact="0.1055"/>
                  <dgm:constr type="h" for="ch" forName="picture2" refType="h" fact="0.1403"/>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349"/>
                  <dgm:constr type="t" for="ch" forName="parTx3" refType="h" fact="0.7023"/>
                  <dgm:constr type="w" for="ch" forName="parTx3" refType="w" fact="0.2275"/>
                  <dgm:constr type="h" for="ch" forName="parTx3" refType="h" fact="0.0811"/>
                  <dgm:constr type="ctrX" for="ch" forName="picture3" refType="w" fact="0.5245"/>
                  <dgm:constr type="ctrY" for="ch" forName="picture3" refType="h" fact="0.6912"/>
                  <dgm:constr type="w" for="ch" forName="picture3" refType="w" fact="0.1055"/>
                  <dgm:constr type="h" for="ch" forName="picture3" refType="h" fact="0.1403"/>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5998"/>
                  <dgm:constr type="t" for="ch" forName="parTx4" refType="h" fact="0.5441"/>
                  <dgm:constr type="w" for="ch" forName="parTx4" refType="w" fact="0.2275"/>
                  <dgm:constr type="h" for="ch" forName="parTx4" refType="h" fact="0.0811"/>
                  <dgm:constr type="ctrX" for="ch" forName="picture4" refType="w" fact="0.5894"/>
                  <dgm:constr type="ctrY" for="ch" forName="picture4" refType="h" fact="0.533"/>
                  <dgm:constr type="w" for="ch" forName="picture4" refType="w" fact="0.1055"/>
                  <dgm:constr type="h" for="ch" forName="picture4" refType="h" fact="0.1403"/>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416"/>
                  <dgm:constr type="t" for="ch" forName="parTx5" refType="h" fact="0.3737"/>
                  <dgm:constr type="w" for="ch" forName="parTx5" refType="w" fact="0.2275"/>
                  <dgm:constr type="h" for="ch" forName="parTx5" refType="h" fact="0.0811"/>
                  <dgm:constr type="ctrX" for="ch" forName="picture5" refType="w" fact="0.6313"/>
                  <dgm:constr type="ctrY" for="ch" forName="picture5" refType="h" fact="0.3626"/>
                  <dgm:constr type="w" for="ch" forName="picture5" refType="w" fact="0.1055"/>
                  <dgm:constr type="h" for="ch" forName="picture5" refType="h" fact="0.1403"/>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644"/>
                  <dgm:constr type="t" for="ch" forName="parTx6" refType="h" fact="0.2061"/>
                  <dgm:constr type="w" for="ch" forName="parTx6" refType="w" fact="0.2275"/>
                  <dgm:constr type="h" for="ch" forName="parTx6" refType="h" fact="0.0811"/>
                  <dgm:constr type="ctrX" for="ch" forName="picture6" refType="w" fact="0.6541"/>
                  <dgm:constr type="ctrY" for="ch" forName="picture6" refType="h" fact="0.195"/>
                  <dgm:constr type="w" for="ch" forName="picture6" refType="w" fact="0.1055"/>
                  <dgm:constr type="h" for="ch" forName="picture6" refType="h" fact="0.1403"/>
                  <dgm:constr type="l" for="ch" forName="desTx6" refType="r" refFor="ch" refForName="parTx6"/>
                  <dgm:constr type="r" for="ch" forName="desTx6" refType="w"/>
                  <dgm:constr type="t" for="ch" forName="desTx6" refType="t" refFor="ch" refForName="parTx6"/>
                  <dgm:constr type="h" for="ch" forName="desTx6" refType="h" refFor="ch" refForName="parTx6"/>
                </dgm:constrLst>
              </dgm:if>
              <dgm:else name="Name57">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4276"/>
                  <dgm:constr type="ctrY" for="ch" forName="dot1" refType="h" fact="0.8839"/>
                  <dgm:constr type="w" for="ch" forName="dot1" refType="userD"/>
                  <dgm:constr type="h" for="ch" forName="dot1" refType="userD"/>
                  <dgm:constr type="ctrX" for="ch" forName="dot2" refType="w" fact="0.401"/>
                  <dgm:constr type="ctrY" for="ch" forName="dot2" refType="h" fact="0.8967"/>
                  <dgm:constr type="w" for="ch" forName="dot2" refType="userD"/>
                  <dgm:constr type="h" for="ch" forName="dot2" refType="userD"/>
                  <dgm:constr type="ctrX" for="ch" forName="dot3" refType="w" fact="0.3739"/>
                  <dgm:constr type="ctrY" for="ch" forName="dot3" refType="h" fact="0.9076"/>
                  <dgm:constr type="w" for="ch" forName="dot3" refType="userD"/>
                  <dgm:constr type="h" for="ch" forName="dot3" refType="userD"/>
                  <dgm:constr type="ctrX" for="ch" forName="dot4" refType="w" fact="0.3464"/>
                  <dgm:constr type="ctrY" for="ch" forName="dot4" refType="h" fact="0.9165"/>
                  <dgm:constr type="w" for="ch" forName="dot4" refType="userD"/>
                  <dgm:constr type="h" for="ch" forName="dot4" refType="userD"/>
                  <dgm:constr type="ctrX" for="ch" forName="dot5" refType="w" fact="0.3186"/>
                  <dgm:constr type="ctrY" for="ch" forName="dot5" refType="h" fact="0.9234"/>
                  <dgm:constr type="w" for="ch" forName="dot5" refType="userD"/>
                  <dgm:constr type="h" for="ch" forName="dot5" refType="userD"/>
                  <dgm:constr type="ctrX" for="ch" forName="dot6" refType="w" fact="0.5786"/>
                  <dgm:constr type="ctrY" for="ch" forName="dot6" refType="h" fact="0.764"/>
                  <dgm:constr type="w" for="ch" forName="dot6" refType="userD"/>
                  <dgm:constr type="h" for="ch" forName="dot6" refType="userD"/>
                  <dgm:constr type="ctrX" for="ch" forName="dot7" refType="w" fact="0.5564"/>
                  <dgm:constr type="ctrY" for="ch" forName="dot7" refType="h" fact="0.7878"/>
                  <dgm:constr type="w" for="ch" forName="dot7" refType="userD"/>
                  <dgm:constr type="h" for="ch" forName="dot7" refType="userD"/>
                  <dgm:constr type="ctrX" for="ch" forName="dot8" refType="w" fact="0.675"/>
                  <dgm:constr type="ctrY" for="ch" forName="dot8" refType="h" fact="0.6227"/>
                  <dgm:constr type="w" for="ch" forName="dot8" refType="userD"/>
                  <dgm:constr type="h" for="ch" forName="dot8" refType="userD"/>
                  <dgm:constr type="ctrX" for="ch" forName="dot9" refType="w" fact="0.7403"/>
                  <dgm:constr type="ctrY" for="ch" forName="dot9" refType="h" fact="0.4556"/>
                  <dgm:constr type="w" for="ch" forName="dot9" refType="userD"/>
                  <dgm:constr type="h" for="ch" forName="dot9" refType="userD"/>
                  <dgm:constr type="ctrX" for="ch" forName="dot10" refType="w" fact="0.7714"/>
                  <dgm:constr type="ctrY" for="ch" forName="dot10" refType="h" fact="0.2816"/>
                  <dgm:constr type="w" for="ch" forName="dot10" refType="userD"/>
                  <dgm:constr type="h" for="ch" forName="dot10" refType="userD"/>
                  <dgm:constr type="ctrX" for="ch" forName="dotArrow1" refType="w" fact="0.7443"/>
                  <dgm:constr type="ctrY" for="ch" forName="dotArrow1" refType="h" fact="0.0748"/>
                  <dgm:constr type="w" for="ch" forName="dotArrow1" refType="userD"/>
                  <dgm:constr type="h" for="ch" forName="dotArrow1" refType="userD"/>
                  <dgm:constr type="ctrX" for="ch" forName="dotArrow2" refType="w" fact="0.7628"/>
                  <dgm:constr type="ctrY" for="ch" forName="dotArrow2" refType="h" fact="0.0581"/>
                  <dgm:constr type="w" for="ch" forName="dotArrow2" refType="userD"/>
                  <dgm:constr type="h" for="ch" forName="dotArrow2" refType="userD"/>
                  <dgm:constr type="ctrX" for="ch" forName="dotArrow3" refType="w" fact="0.7814"/>
                  <dgm:constr type="ctrY" for="ch" forName="dotArrow3" refType="h" fact="0.0414"/>
                  <dgm:constr type="w" for="ch" forName="dotArrow3" refType="userD"/>
                  <dgm:constr type="h" for="ch" forName="dotArrow3" refType="userD"/>
                  <dgm:constr type="ctrX" for="ch" forName="dotArrow4" refType="w" fact="0.7999"/>
                  <dgm:constr type="ctrY" for="ch" forName="dotArrow4" refType="h" fact="0.0581"/>
                  <dgm:constr type="w" for="ch" forName="dotArrow4" refType="userD"/>
                  <dgm:constr type="h" for="ch" forName="dotArrow4" refType="userD"/>
                  <dgm:constr type="ctrX" for="ch" forName="dotArrow5" refType="w" fact="0.8184"/>
                  <dgm:constr type="ctrY" for="ch" forName="dotArrow5" refType="h" fact="0.0748"/>
                  <dgm:constr type="w" for="ch" forName="dotArrow5" refType="userD"/>
                  <dgm:constr type="h" for="ch" forName="dotArrow5" refType="userD"/>
                  <dgm:constr type="ctrX" for="ch" forName="dotArrow6" refType="w" fact="0.7814"/>
                  <dgm:constr type="ctrY" for="ch" forName="dotArrow6" refType="h" fact="0.0766"/>
                  <dgm:constr type="w" for="ch" forName="dotArrow6" refType="userD"/>
                  <dgm:constr type="h" for="ch" forName="dotArrow6" refType="userD"/>
                  <dgm:constr type="ctrX" for="ch" forName="dotArrow7" refType="w" fact="0.7814"/>
                  <dgm:constr type="ctrY" for="ch" forName="dotArrow7" refType="h" fact="0.1118"/>
                  <dgm:constr type="w" for="ch" forName="dotArrow7" refType="userD"/>
                  <dgm:constr type="h" for="ch" forName="dotArrow7" refType="userD"/>
                  <dgm:constr type="l" for="ch" forName="parTx1" refType="w" fact="0.2479"/>
                  <dgm:constr type="t" for="ch" forName="parTx1" refType="h" fact="0.9416"/>
                  <dgm:constr type="w" for="ch" forName="parTx1" refType="w" fact="0.2696"/>
                  <dgm:constr type="h" for="ch" forName="parTx1" refType="h" fact="0.0811"/>
                  <dgm:constr type="ctrX" for="ch" forName="picture1" refType="w" fact="0.2356"/>
                  <dgm:constr type="ctrY" for="ch" forName="picture1" refType="h" fact="0.9322"/>
                  <dgm:constr type="w" for="ch" forName="picture1" refType="w" fact="0.125"/>
                  <dgm:constr type="h" for="ch" forName="picture1" refType="h" fact="0.1403"/>
                  <dgm:constr type="l" for="ch" forName="parTx2" refType="w" fact="0.5064"/>
                  <dgm:constr type="t" for="ch" forName="parTx2" refType="h" fact="0.8451"/>
                  <dgm:constr type="w" for="ch" forName="parTx2" refType="w" fact="0.2696"/>
                  <dgm:constr type="h" for="ch" forName="parTx2" refType="h" fact="0.0811"/>
                  <dgm:constr type="ctrX" for="ch" forName="picture2" refType="w" fact="0.4941"/>
                  <dgm:constr type="ctrY" for="ch" forName="picture2" refType="h" fact="0.8357"/>
                  <dgm:constr type="w" for="ch" forName="picture2" refType="w" fact="0.125"/>
                  <dgm:constr type="h" for="ch" forName="picture2" refType="h" fact="0.1403"/>
                  <dgm:constr type="l" for="ch" forName="parTx3" refType="w" fact="0.6339"/>
                  <dgm:constr type="t" for="ch" forName="parTx3" refType="h" fact="0.7006"/>
                  <dgm:constr type="w" for="ch" forName="parTx3" refType="w" fact="0.2696"/>
                  <dgm:constr type="h" for="ch" forName="parTx3" refType="h" fact="0.0811"/>
                  <dgm:constr type="ctrX" for="ch" forName="picture3" refType="w" fact="0.6216"/>
                  <dgm:constr type="ctrY" for="ch" forName="picture3" refType="h" fact="0.6912"/>
                  <dgm:constr type="w" for="ch" forName="picture3" refType="w" fact="0.125"/>
                  <dgm:constr type="h" for="ch" forName="picture3" refType="h" fact="0.1403"/>
                  <dgm:constr type="l" for="ch" forName="parTx4" refType="w" fact="0.7108"/>
                  <dgm:constr type="t" for="ch" forName="parTx4" refType="h" fact="0.5424"/>
                  <dgm:constr type="w" for="ch" forName="parTx4" refType="w" fact="0.2696"/>
                  <dgm:constr type="h" for="ch" forName="parTx4" refType="h" fact="0.0811"/>
                  <dgm:constr type="ctrX" for="ch" forName="picture4" refType="w" fact="0.6985"/>
                  <dgm:constr type="ctrY" for="ch" forName="picture4" refType="h" fact="0.533"/>
                  <dgm:constr type="w" for="ch" forName="picture4" refType="w" fact="0.125"/>
                  <dgm:constr type="h" for="ch" forName="picture4" refType="h" fact="0.1403"/>
                  <dgm:constr type="l" for="ch" forName="parTx5" refType="w" fact="0.7604"/>
                  <dgm:constr type="t" for="ch" forName="parTx5" refType="h" fact="0.372"/>
                  <dgm:constr type="w" for="ch" forName="parTx5" refType="w" fact="0.2696"/>
                  <dgm:constr type="h" for="ch" forName="parTx5" refType="h" fact="0.0811"/>
                  <dgm:constr type="ctrX" for="ch" forName="picture5" refType="w" fact="0.7481"/>
                  <dgm:constr type="ctrY" for="ch" forName="picture5" refType="h" fact="0.3626"/>
                  <dgm:constr type="w" for="ch" forName="picture5" refType="w" fact="0.125"/>
                  <dgm:constr type="h" for="ch" forName="picture5" refType="h" fact="0.1403"/>
                  <dgm:constr type="l" for="ch" forName="parTx6" refType="w" fact="0.7874"/>
                  <dgm:constr type="t" for="ch" forName="parTx6" refType="h" fact="0.2044"/>
                  <dgm:constr type="w" for="ch" forName="parTx6" refType="w" fact="0.2696"/>
                  <dgm:constr type="h" for="ch" forName="parTx6" refType="h" fact="0.0811"/>
                  <dgm:constr type="ctrX" for="ch" forName="picture6" refType="w" fact="0.7751"/>
                  <dgm:constr type="ctrY" for="ch" forName="picture6" refType="h" fact="0.195"/>
                  <dgm:constr type="w" for="ch" forName="picture6" refType="w" fact="0.125"/>
                  <dgm:constr type="h" for="ch" forName="picture6" refType="h" fact="0.1403"/>
                </dgm:constrLst>
              </dgm:else>
            </dgm:choose>
          </dgm:if>
          <dgm:else name="Name58">
            <dgm:choose name="Name59">
              <dgm:if name="Name60" axis="des" func="maxDepth" op="gt" val="1">
                <dgm:alg type="composite">
                  <dgm:param type="ar" val="1.3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userD" refType="w" fact="0.0105"/>
                  <dgm:constr type="ctrX" for="ch" forName="dot1" refType="w" fact="0.6392"/>
                  <dgm:constr type="ctrY" for="ch" forName="dot1" refType="h" fact="0.8839"/>
                  <dgm:constr type="w" for="ch" forName="dot1" refType="userD"/>
                  <dgm:constr type="h" for="ch" forName="dot1" refType="userD"/>
                  <dgm:constr type="ctrX" for="ch" forName="dot2" refType="w" fact="0.6616"/>
                  <dgm:constr type="ctrY" for="ch" forName="dot2" refType="h" fact="0.8967"/>
                  <dgm:constr type="w" for="ch" forName="dot2" refType="userD"/>
                  <dgm:constr type="h" for="ch" forName="dot2" refType="userD"/>
                  <dgm:constr type="ctrX" for="ch" forName="dot3" refType="w" fact="0.6845"/>
                  <dgm:constr type="ctrY" for="ch" forName="dot3" refType="h" fact="0.9076"/>
                  <dgm:constr type="w" for="ch" forName="dot3" refType="userD"/>
                  <dgm:constr type="h" for="ch" forName="dot3" refType="userD"/>
                  <dgm:constr type="ctrX" for="ch" forName="dot4" refType="w" fact="0.7077"/>
                  <dgm:constr type="ctrY" for="ch" forName="dot4" refType="h" fact="0.9165"/>
                  <dgm:constr type="w" for="ch" forName="dot4" refType="userD"/>
                  <dgm:constr type="h" for="ch" forName="dot4" refType="userD"/>
                  <dgm:constr type="ctrX" for="ch" forName="dot5" refType="w" fact="0.7312"/>
                  <dgm:constr type="ctrY" for="ch" forName="dot5" refType="h" fact="0.9234"/>
                  <dgm:constr type="w" for="ch" forName="dot5" refType="userD"/>
                  <dgm:constr type="h" for="ch" forName="dot5" refType="userD"/>
                  <dgm:constr type="ctrX" for="ch" forName="dot6" refType="w" fact="0.5117"/>
                  <dgm:constr type="ctrY" for="ch" forName="dot6" refType="h" fact="0.764"/>
                  <dgm:constr type="w" for="ch" forName="dot6" refType="userD"/>
                  <dgm:constr type="h" for="ch" forName="dot6" refType="userD"/>
                  <dgm:constr type="ctrX" for="ch" forName="dot7" refType="w" fact="0.5305"/>
                  <dgm:constr type="ctrY" for="ch" forName="dot7" refType="h" fact="0.7878"/>
                  <dgm:constr type="w" for="ch" forName="dot7" refType="userD"/>
                  <dgm:constr type="h" for="ch" forName="dot7" refType="userD"/>
                  <dgm:constr type="ctrX" for="ch" forName="dot8" refType="w" fact="0.4304"/>
                  <dgm:constr type="ctrY" for="ch" forName="dot8" refType="h" fact="0.6227"/>
                  <dgm:constr type="w" for="ch" forName="dot8" refType="userD"/>
                  <dgm:constr type="h" for="ch" forName="dot8" refType="userD"/>
                  <dgm:constr type="ctrX" for="ch" forName="dot9" refType="w" fact="0.3753"/>
                  <dgm:constr type="ctrY" for="ch" forName="dot9" refType="h" fact="0.4556"/>
                  <dgm:constr type="w" for="ch" forName="dot9" refType="userD"/>
                  <dgm:constr type="h" for="ch" forName="dot9" refType="userD"/>
                  <dgm:constr type="ctrX" for="ch" forName="dot10" refType="w" fact="0.3491"/>
                  <dgm:constr type="ctrY" for="ch" forName="dot10" refType="h" fact="0.2816"/>
                  <dgm:constr type="w" for="ch" forName="dot10" refType="userD"/>
                  <dgm:constr type="h" for="ch" forName="dot10" refType="userD"/>
                  <dgm:constr type="ctrX" for="ch" forName="dotArrow1" refType="w" fact="0.3719"/>
                  <dgm:constr type="ctrY" for="ch" forName="dotArrow1" refType="h" fact="0.0748"/>
                  <dgm:constr type="w" for="ch" forName="dotArrow1" refType="userD"/>
                  <dgm:constr type="h" for="ch" forName="dotArrow1" refType="userD"/>
                  <dgm:constr type="ctrX" for="ch" forName="dotArrow2" refType="w" fact="0.3563"/>
                  <dgm:constr type="ctrY" for="ch" forName="dotArrow2" refType="h" fact="0.0581"/>
                  <dgm:constr type="w" for="ch" forName="dotArrow2" refType="userD"/>
                  <dgm:constr type="h" for="ch" forName="dotArrow2" refType="userD"/>
                  <dgm:constr type="ctrX" for="ch" forName="dotArrow3" refType="w" fact="0.3407"/>
                  <dgm:constr type="ctrY" for="ch" forName="dotArrow3" refType="h" fact="0.0414"/>
                  <dgm:constr type="w" for="ch" forName="dotArrow3" refType="userD"/>
                  <dgm:constr type="h" for="ch" forName="dotArrow3" refType="userD"/>
                  <dgm:constr type="ctrX" for="ch" forName="dotArrow4" refType="w" fact="0.325"/>
                  <dgm:constr type="ctrY" for="ch" forName="dotArrow4" refType="h" fact="0.0581"/>
                  <dgm:constr type="w" for="ch" forName="dotArrow4" refType="userD"/>
                  <dgm:constr type="h" for="ch" forName="dotArrow4" refType="userD"/>
                  <dgm:constr type="ctrX" for="ch" forName="dotArrow5" refType="w" fact="0.3094"/>
                  <dgm:constr type="ctrY" for="ch" forName="dotArrow5" refType="h" fact="0.0748"/>
                  <dgm:constr type="w" for="ch" forName="dotArrow5" refType="userD"/>
                  <dgm:constr type="h" for="ch" forName="dotArrow5" refType="userD"/>
                  <dgm:constr type="ctrX" for="ch" forName="dotArrow6" refType="w" fact="0.3407"/>
                  <dgm:constr type="ctrY" for="ch" forName="dotArrow6" refType="h" fact="0.0766"/>
                  <dgm:constr type="w" for="ch" forName="dotArrow6" refType="userD"/>
                  <dgm:constr type="h" for="ch" forName="dotArrow6" refType="userD"/>
                  <dgm:constr type="ctrX" for="ch" forName="dotArrow7" refType="w" fact="0.3407"/>
                  <dgm:constr type="ctrY" for="ch" forName="dotArrow7" refType="h" fact="0.1118"/>
                  <dgm:constr type="w" for="ch" forName="dotArrow7" refType="userD"/>
                  <dgm:constr type="h" for="ch" forName="dotArrow7" refType="userD"/>
                  <dgm:constr type="r" for="ch" forName="parTx1" refType="w" fact="0.7909"/>
                  <dgm:constr type="t" for="ch" forName="parTx1" refType="h" fact="0.9433"/>
                  <dgm:constr type="w" for="ch" forName="parTx1" refType="w" fact="0.2275"/>
                  <dgm:constr type="h" for="ch" forName="parTx1" refType="h" fact="0.0811"/>
                  <dgm:constr type="ctrX" for="ch" forName="picture1" refType="w" fact="0.8012"/>
                  <dgm:constr type="ctrY" for="ch" forName="picture1" refType="h" fact="0.9322"/>
                  <dgm:constr type="w" for="ch" forName="picture1" refType="w" fact="0.1055"/>
                  <dgm:constr type="h" for="ch" forName="picture1" refType="h" fact="0.1403"/>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727"/>
                  <dgm:constr type="t" for="ch" forName="parTx2" refType="h" fact="0.8468"/>
                  <dgm:constr type="w" for="ch" forName="parTx2" refType="w" fact="0.2275"/>
                  <dgm:constr type="h" for="ch" forName="parTx2" refType="h" fact="0.0811"/>
                  <dgm:constr type="ctrX" for="ch" forName="picture2" refType="w" fact="0.5831"/>
                  <dgm:constr type="ctrY" for="ch" forName="picture2" refType="h" fact="0.8357"/>
                  <dgm:constr type="w" for="ch" forName="picture2" refType="w" fact="0.1055"/>
                  <dgm:constr type="h" for="ch" forName="picture2" refType="h" fact="0.1403"/>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651"/>
                  <dgm:constr type="t" for="ch" forName="parTx3" refType="h" fact="0.7023"/>
                  <dgm:constr type="w" for="ch" forName="parTx3" refType="w" fact="0.2275"/>
                  <dgm:constr type="h" for="ch" forName="parTx3" refType="h" fact="0.0811"/>
                  <dgm:constr type="ctrX" for="ch" forName="picture3" refType="w" fact="0.4755"/>
                  <dgm:constr type="ctrY" for="ch" forName="picture3" refType="h" fact="0.6912"/>
                  <dgm:constr type="w" for="ch" forName="picture3" refType="w" fact="0.1055"/>
                  <dgm:constr type="h" for="ch" forName="picture3" refType="h" fact="0.1403"/>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4002"/>
                  <dgm:constr type="t" for="ch" forName="parTx4" refType="h" fact="0.5441"/>
                  <dgm:constr type="w" for="ch" forName="parTx4" refType="w" fact="0.2275"/>
                  <dgm:constr type="h" for="ch" forName="parTx4" refType="h" fact="0.0811"/>
                  <dgm:constr type="ctrX" for="ch" forName="picture4" refType="w" fact="0.4106"/>
                  <dgm:constr type="ctrY" for="ch" forName="picture4" refType="h" fact="0.533"/>
                  <dgm:constr type="w" for="ch" forName="picture4" refType="w" fact="0.1055"/>
                  <dgm:constr type="h" for="ch" forName="picture4" refType="h" fact="0.1403"/>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584"/>
                  <dgm:constr type="t" for="ch" forName="parTx5" refType="h" fact="0.3737"/>
                  <dgm:constr type="w" for="ch" forName="parTx5" refType="w" fact="0.2275"/>
                  <dgm:constr type="h" for="ch" forName="parTx5" refType="h" fact="0.0811"/>
                  <dgm:constr type="ctrX" for="ch" forName="picture5" refType="w" fact="0.3687"/>
                  <dgm:constr type="ctrY" for="ch" forName="picture5" refType="h" fact="0.3626"/>
                  <dgm:constr type="w" for="ch" forName="picture5" refType="w" fact="0.1055"/>
                  <dgm:constr type="h" for="ch" forName="picture5" refType="h" fact="0.1403"/>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356"/>
                  <dgm:constr type="t" for="ch" forName="parTx6" refType="h" fact="0.2061"/>
                  <dgm:constr type="w" for="ch" forName="parTx6" refType="w" fact="0.2275"/>
                  <dgm:constr type="h" for="ch" forName="parTx6" refType="h" fact="0.0811"/>
                  <dgm:constr type="ctrX" for="ch" forName="picture6" refType="w" fact="0.3459"/>
                  <dgm:constr type="ctrY" for="ch" forName="picture6" refType="h" fact="0.195"/>
                  <dgm:constr type="w" for="ch" forName="picture6" refType="w" fact="0.1055"/>
                  <dgm:constr type="h" for="ch" forName="picture6" refType="h" fact="0.1403"/>
                  <dgm:constr type="r" for="ch" forName="desTx6" refType="l" refFor="ch" refForName="parTx6"/>
                  <dgm:constr type="l" for="ch" forName="desTx6"/>
                  <dgm:constr type="t" for="ch" forName="desTx6" refType="t" refFor="ch" refForName="parTx6"/>
                  <dgm:constr type="h" for="ch" forName="desTx6" refType="h" refFor="ch" refForName="parTx6"/>
                </dgm:constrLst>
              </dgm:if>
              <dgm:else name="Name61">
                <dgm:alg type="composite">
                  <dgm:param type="ar" val="1.1223"/>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userD" refType="w" fact="0.0125"/>
                  <dgm:constr type="ctrX" for="ch" forName="dot1" refType="w" fact="0.5724"/>
                  <dgm:constr type="ctrY" for="ch" forName="dot1" refType="h" fact="0.8839"/>
                  <dgm:constr type="w" for="ch" forName="dot1" refType="userD"/>
                  <dgm:constr type="h" for="ch" forName="dot1" refType="userD"/>
                  <dgm:constr type="ctrX" for="ch" forName="dot2" refType="w" fact="0.599"/>
                  <dgm:constr type="ctrY" for="ch" forName="dot2" refType="h" fact="0.8967"/>
                  <dgm:constr type="w" for="ch" forName="dot2" refType="userD"/>
                  <dgm:constr type="h" for="ch" forName="dot2" refType="userD"/>
                  <dgm:constr type="ctrX" for="ch" forName="dot3" refType="w" fact="0.6261"/>
                  <dgm:constr type="ctrY" for="ch" forName="dot3" refType="h" fact="0.9076"/>
                  <dgm:constr type="w" for="ch" forName="dot3" refType="userD"/>
                  <dgm:constr type="h" for="ch" forName="dot3" refType="userD"/>
                  <dgm:constr type="ctrX" for="ch" forName="dot4" refType="w" fact="0.6536"/>
                  <dgm:constr type="ctrY" for="ch" forName="dot4" refType="h" fact="0.9165"/>
                  <dgm:constr type="w" for="ch" forName="dot4" refType="userD"/>
                  <dgm:constr type="h" for="ch" forName="dot4" refType="userD"/>
                  <dgm:constr type="ctrX" for="ch" forName="dot5" refType="w" fact="0.6814"/>
                  <dgm:constr type="ctrY" for="ch" forName="dot5" refType="h" fact="0.9234"/>
                  <dgm:constr type="w" for="ch" forName="dot5" refType="userD"/>
                  <dgm:constr type="h" for="ch" forName="dot5" refType="userD"/>
                  <dgm:constr type="ctrX" for="ch" forName="dot6" refType="w" fact="0.4214"/>
                  <dgm:constr type="ctrY" for="ch" forName="dot6" refType="h" fact="0.764"/>
                  <dgm:constr type="w" for="ch" forName="dot6" refType="userD"/>
                  <dgm:constr type="h" for="ch" forName="dot6" refType="userD"/>
                  <dgm:constr type="ctrX" for="ch" forName="dot7" refType="w" fact="0.4436"/>
                  <dgm:constr type="ctrY" for="ch" forName="dot7" refType="h" fact="0.7878"/>
                  <dgm:constr type="w" for="ch" forName="dot7" refType="userD"/>
                  <dgm:constr type="h" for="ch" forName="dot7" refType="userD"/>
                  <dgm:constr type="ctrX" for="ch" forName="dot8" refType="w" fact="0.325"/>
                  <dgm:constr type="ctrY" for="ch" forName="dot8" refType="h" fact="0.6227"/>
                  <dgm:constr type="w" for="ch" forName="dot8" refType="userD"/>
                  <dgm:constr type="h" for="ch" forName="dot8" refType="userD"/>
                  <dgm:constr type="ctrX" for="ch" forName="dot9" refType="w" fact="0.2597"/>
                  <dgm:constr type="ctrY" for="ch" forName="dot9" refType="h" fact="0.4556"/>
                  <dgm:constr type="w" for="ch" forName="dot9" refType="userD"/>
                  <dgm:constr type="h" for="ch" forName="dot9" refType="userD"/>
                  <dgm:constr type="ctrX" for="ch" forName="dot10" refType="w" fact="0.2286"/>
                  <dgm:constr type="ctrY" for="ch" forName="dot10" refType="h" fact="0.2816"/>
                  <dgm:constr type="w" for="ch" forName="dot10" refType="userD"/>
                  <dgm:constr type="h" for="ch" forName="dot10" refType="userD"/>
                  <dgm:constr type="ctrX" for="ch" forName="dotArrow1" refType="w" fact="0.2557"/>
                  <dgm:constr type="ctrY" for="ch" forName="dotArrow1" refType="h" fact="0.0748"/>
                  <dgm:constr type="w" for="ch" forName="dotArrow1" refType="userD"/>
                  <dgm:constr type="h" for="ch" forName="dotArrow1" refType="userD"/>
                  <dgm:constr type="ctrX" for="ch" forName="dotArrow2" refType="w" fact="0.2372"/>
                  <dgm:constr type="ctrY" for="ch" forName="dotArrow2" refType="h" fact="0.0581"/>
                  <dgm:constr type="w" for="ch" forName="dotArrow2" refType="userD"/>
                  <dgm:constr type="h" for="ch" forName="dotArrow2" refType="userD"/>
                  <dgm:constr type="ctrX" for="ch" forName="dotArrow3" refType="w" fact="0.2187"/>
                  <dgm:constr type="ctrY" for="ch" forName="dotArrow3" refType="h" fact="0.0414"/>
                  <dgm:constr type="w" for="ch" forName="dotArrow3" refType="userD"/>
                  <dgm:constr type="h" for="ch" forName="dotArrow3" refType="userD"/>
                  <dgm:constr type="ctrX" for="ch" forName="dotArrow4" refType="w" fact="0.2001"/>
                  <dgm:constr type="ctrY" for="ch" forName="dotArrow4" refType="h" fact="0.0581"/>
                  <dgm:constr type="w" for="ch" forName="dotArrow4" refType="userD"/>
                  <dgm:constr type="h" for="ch" forName="dotArrow4" refType="userD"/>
                  <dgm:constr type="ctrX" for="ch" forName="dotArrow5" refType="w" fact="0.1816"/>
                  <dgm:constr type="ctrY" for="ch" forName="dotArrow5" refType="h" fact="0.0748"/>
                  <dgm:constr type="w" for="ch" forName="dotArrow5" refType="userD"/>
                  <dgm:constr type="h" for="ch" forName="dotArrow5" refType="userD"/>
                  <dgm:constr type="ctrX" for="ch" forName="dotArrow6" refType="w" fact="0.2187"/>
                  <dgm:constr type="ctrY" for="ch" forName="dotArrow6" refType="h" fact="0.0766"/>
                  <dgm:constr type="w" for="ch" forName="dotArrow6" refType="userD"/>
                  <dgm:constr type="h" for="ch" forName="dotArrow6" refType="userD"/>
                  <dgm:constr type="ctrX" for="ch" forName="dotArrow7" refType="w" fact="0.2187"/>
                  <dgm:constr type="ctrY" for="ch" forName="dotArrow7" refType="h" fact="0.1118"/>
                  <dgm:constr type="w" for="ch" forName="dotArrow7" refType="userD"/>
                  <dgm:constr type="h" for="ch" forName="dotArrow7" refType="userD"/>
                  <dgm:constr type="r" for="ch" forName="parTx1" refType="w" fact="0.7522"/>
                  <dgm:constr type="t" for="ch" forName="parTx1" refType="h" fact="0.9416"/>
                  <dgm:constr type="w" for="ch" forName="parTx1" refType="w" fact="0.2696"/>
                  <dgm:constr type="h" for="ch" forName="parTx1" refType="h" fact="0.0811"/>
                  <dgm:constr type="ctrX" for="ch" forName="picture1" refType="w" fact="0.7644"/>
                  <dgm:constr type="ctrY" for="ch" forName="picture1" refType="h" fact="0.9322"/>
                  <dgm:constr type="w" for="ch" forName="picture1" refType="w" fact="0.125"/>
                  <dgm:constr type="h" for="ch" forName="picture1" refType="h" fact="0.1403"/>
                  <dgm:constr type="r" for="ch" forName="parTx2" refType="w" fact="0.4937"/>
                  <dgm:constr type="t" for="ch" forName="parTx2" refType="h" fact="0.8451"/>
                  <dgm:constr type="w" for="ch" forName="parTx2" refType="w" fact="0.2696"/>
                  <dgm:constr type="h" for="ch" forName="parTx2" refType="h" fact="0.0811"/>
                  <dgm:constr type="ctrX" for="ch" forName="picture2" refType="w" fact="0.5059"/>
                  <dgm:constr type="ctrY" for="ch" forName="picture2" refType="h" fact="0.8357"/>
                  <dgm:constr type="w" for="ch" forName="picture2" refType="w" fact="0.125"/>
                  <dgm:constr type="h" for="ch" forName="picture2" refType="h" fact="0.1403"/>
                  <dgm:constr type="r" for="ch" forName="parTx3" refType="w" fact="0.3662"/>
                  <dgm:constr type="t" for="ch" forName="parTx3" refType="h" fact="0.7006"/>
                  <dgm:constr type="w" for="ch" forName="parTx3" refType="w" fact="0.2696"/>
                  <dgm:constr type="h" for="ch" forName="parTx3" refType="h" fact="0.0811"/>
                  <dgm:constr type="ctrX" for="ch" forName="picture3" refType="w" fact="0.3784"/>
                  <dgm:constr type="ctrY" for="ch" forName="picture3" refType="h" fact="0.6912"/>
                  <dgm:constr type="w" for="ch" forName="picture3" refType="w" fact="0.125"/>
                  <dgm:constr type="h" for="ch" forName="picture3" refType="h" fact="0.1403"/>
                  <dgm:constr type="r" for="ch" forName="parTx4" refType="w" fact="0.2893"/>
                  <dgm:constr type="t" for="ch" forName="parTx4" refType="h" fact="0.5424"/>
                  <dgm:constr type="w" for="ch" forName="parTx4" refType="w" fact="0.2696"/>
                  <dgm:constr type="h" for="ch" forName="parTx4" refType="h" fact="0.0811"/>
                  <dgm:constr type="ctrX" for="ch" forName="picture4" refType="w" fact="0.3015"/>
                  <dgm:constr type="ctrY" for="ch" forName="picture4" refType="h" fact="0.533"/>
                  <dgm:constr type="w" for="ch" forName="picture4" refType="w" fact="0.125"/>
                  <dgm:constr type="h" for="ch" forName="picture4" refType="h" fact="0.1403"/>
                  <dgm:constr type="r" for="ch" forName="parTx5" refType="w" fact="0.2397"/>
                  <dgm:constr type="t" for="ch" forName="parTx5" refType="h" fact="0.372"/>
                  <dgm:constr type="w" for="ch" forName="parTx5" refType="w" fact="0.2696"/>
                  <dgm:constr type="h" for="ch" forName="parTx5" refType="h" fact="0.0811"/>
                  <dgm:constr type="ctrX" for="ch" forName="picture5" refType="w" fact="0.2519"/>
                  <dgm:constr type="ctrY" for="ch" forName="picture5" refType="h" fact="0.3626"/>
                  <dgm:constr type="w" for="ch" forName="picture5" refType="w" fact="0.125"/>
                  <dgm:constr type="h" for="ch" forName="picture5" refType="h" fact="0.1403"/>
                  <dgm:constr type="r" for="ch" forName="parTx6" refType="w" fact="0.2127"/>
                  <dgm:constr type="t" for="ch" forName="parTx6" refType="h" fact="0.2044"/>
                  <dgm:constr type="w" for="ch" forName="parTx6" refType="w" fact="0.2696"/>
                  <dgm:constr type="h" for="ch" forName="parTx6" refType="h" fact="0.0811"/>
                  <dgm:constr type="ctrX" for="ch" forName="picture6" refType="w" fact="0.2249"/>
                  <dgm:constr type="ctrY" for="ch" forName="picture6" refType="h" fact="0.195"/>
                  <dgm:constr type="w" for="ch" forName="picture6" refType="w" fact="0.125"/>
                  <dgm:constr type="h" for="ch" forName="picture6" refType="h" fact="0.1403"/>
                </dgm:constrLst>
              </dgm:else>
            </dgm:choose>
          </dgm:else>
        </dgm:choose>
      </dgm:if>
      <dgm:else name="Name62">
        <dgm:choose name="Name63">
          <dgm:if name="Name64" func="var" arg="dir" op="equ" val="norm">
            <dgm:choose name="Name65">
              <dgm:if name="Name66"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3909"/>
                  <dgm:constr type="ctrY" for="ch" forName="dot1" refType="h" fact="0.8342"/>
                  <dgm:constr type="w" for="ch" forName="dot1" refType="userD"/>
                  <dgm:constr type="h" for="ch" forName="dot1" refType="userD"/>
                  <dgm:constr type="ctrX" for="ch" forName="dot2" refType="w" fact="0.3721"/>
                  <dgm:constr type="ctrY" for="ch" forName="dot2" refType="h" fact="0.8448"/>
                  <dgm:constr type="w" for="ch" forName="dot2" refType="userD"/>
                  <dgm:constr type="h" for="ch" forName="dot2" refType="userD"/>
                  <dgm:constr type="ctrX" for="ch" forName="dot3" refType="w" fact="0.353"/>
                  <dgm:constr type="ctrY" for="ch" forName="dot3" refType="h" fact="0.8539"/>
                  <dgm:constr type="w" for="ch" forName="dot3" refType="userD"/>
                  <dgm:constr type="h" for="ch" forName="dot3" refType="userD"/>
                  <dgm:constr type="ctrX" for="ch" forName="dot4" refType="w" fact="0.3337"/>
                  <dgm:constr type="ctrY" for="ch" forName="dot4" refType="h" fact="0.8615"/>
                  <dgm:constr type="w" for="ch" forName="dot4" refType="userD"/>
                  <dgm:constr type="h" for="ch" forName="dot4" refType="userD"/>
                  <dgm:constr type="ctrX" for="ch" forName="dot5" refType="w" fact="0.3142"/>
                  <dgm:constr type="ctrY" for="ch" forName="dot5" refType="h" fact="0.8676"/>
                  <dgm:constr type="w" for="ch" forName="dot5" refType="userD"/>
                  <dgm:constr type="h" for="ch" forName="dot5" refType="userD"/>
                  <dgm:constr type="ctrX" for="ch" forName="dot6" refType="w" fact="0.5088"/>
                  <dgm:constr type="ctrY" for="ch" forName="dot6" refType="h" fact="0.7255"/>
                  <dgm:constr type="w" for="ch" forName="dot6" refType="userD"/>
                  <dgm:constr type="h" for="ch" forName="dot6" refType="userD"/>
                  <dgm:constr type="ctrX" for="ch" forName="dot7" refType="w" fact="0.4926"/>
                  <dgm:constr type="ctrY" for="ch" forName="dot7" refType="h" fact="0.7454"/>
                  <dgm:constr type="w" for="ch" forName="dot7" refType="userD"/>
                  <dgm:constr type="h" for="ch" forName="dot7" refType="userD"/>
                  <dgm:constr type="ctrX" for="ch" forName="dot8" refType="w" fact="0.5836"/>
                  <dgm:constr type="ctrY" for="ch" forName="dot8" refType="h" fact="0.6026"/>
                  <dgm:constr type="w" for="ch" forName="dot8" refType="userD"/>
                  <dgm:constr type="h" for="ch" forName="dot8" refType="userD"/>
                  <dgm:constr type="ctrX" for="ch" forName="dot9" refType="w" fact="0.6371"/>
                  <dgm:constr type="ctrY" for="ch" forName="dot9" refType="h" fact="0.4632"/>
                  <dgm:constr type="w" for="ch" forName="dot9" refType="userD"/>
                  <dgm:constr type="h" for="ch" forName="dot9" refType="userD"/>
                  <dgm:constr type="ctrX" for="ch" forName="dot10" refType="w" fact="0.6701"/>
                  <dgm:constr type="ctrY" for="ch" forName="dot10" refType="h" fact="0.3187"/>
                  <dgm:constr type="w" for="ch" forName="dot10" refType="userD"/>
                  <dgm:constr type="h" for="ch" forName="dot10" refType="userD"/>
                  <dgm:constr type="ctrX" for="ch" forName="dot11" refType="w" fact="0.6853"/>
                  <dgm:constr type="ctrY" for="ch" forName="dot11" refType="h" fact="0.1763"/>
                  <dgm:constr type="w" for="ch" forName="dot11" refType="userD"/>
                  <dgm:constr type="h" for="ch" forName="dot11" refType="userD"/>
                  <dgm:constr type="ctrX" for="ch" forName="dotArrow1" refType="w" fact="0.6627"/>
                  <dgm:constr type="ctrY" for="ch" forName="dotArrow1" refType="h" fact="-0.0099"/>
                  <dgm:constr type="w" for="ch" forName="dotArrow1" refType="userD"/>
                  <dgm:constr type="h" for="ch" forName="dotArrow1" refType="userD"/>
                  <dgm:constr type="ctrX" for="ch" forName="dotArrow2" refType="w" fact="0.6773"/>
                  <dgm:constr type="ctrY" for="ch" forName="dotArrow2" refType="h" fact="-0.0239"/>
                  <dgm:constr type="w" for="ch" forName="dotArrow2" refType="userD"/>
                  <dgm:constr type="h" for="ch" forName="dotArrow2" refType="userD"/>
                  <dgm:constr type="ctrX" for="ch" forName="dotArrow3" refType="w" fact="0.6919"/>
                  <dgm:constr type="ctrY" for="ch" forName="dotArrow3" refType="h" fact="-0.0378"/>
                  <dgm:constr type="w" for="ch" forName="dotArrow3" refType="userD"/>
                  <dgm:constr type="h" for="ch" forName="dotArrow3" refType="userD"/>
                  <dgm:constr type="ctrX" for="ch" forName="dotArrow4" refType="w" fact="0.7065"/>
                  <dgm:constr type="ctrY" for="ch" forName="dotArrow4" refType="h" fact="-0.0239"/>
                  <dgm:constr type="w" for="ch" forName="dotArrow4" refType="userD"/>
                  <dgm:constr type="h" for="ch" forName="dotArrow4" refType="userD"/>
                  <dgm:constr type="ctrX" for="ch" forName="dotArrow5" refType="w" fact="0.7212"/>
                  <dgm:constr type="ctrY" for="ch" forName="dotArrow5" refType="h" fact="-0.0099"/>
                  <dgm:constr type="w" for="ch" forName="dotArrow5" refType="userD"/>
                  <dgm:constr type="h" for="ch" forName="dotArrow5" refType="userD"/>
                  <dgm:constr type="ctrX" for="ch" forName="dotArrow6" refType="w" fact="0.6919"/>
                  <dgm:constr type="ctrY" for="ch" forName="dotArrow6" refType="h" fact="-0.0084"/>
                  <dgm:constr type="w" for="ch" forName="dotArrow6" refType="userD"/>
                  <dgm:constr type="h" for="ch" forName="dotArrow6" refType="userD"/>
                  <dgm:constr type="ctrX" for="ch" forName="dotArrow7" refType="w" fact="0.6919"/>
                  <dgm:constr type="ctrY" for="ch" forName="dotArrow7" refType="h" fact="0.0211"/>
                  <dgm:constr type="w" for="ch" forName="dotArrow7" refType="userD"/>
                  <dgm:constr type="h" for="ch" forName="dotArrow7" refType="userD"/>
                  <dgm:constr type="l" for="ch" forName="parTx1" refType="w" fact="0.2556"/>
                  <dgm:constr type="t" for="ch" forName="parTx1" refType="h" fact="0.8856"/>
                  <dgm:constr type="w" for="ch" forName="parTx1" refType="w" fact="0.2101"/>
                  <dgm:constr type="h" for="ch" forName="parTx1" refType="h" fact="0.0704"/>
                  <dgm:constr type="ctrX" for="ch" forName="picture1" refType="w" fact="0.246"/>
                  <dgm:constr type="ctrY" for="ch" forName="picture1" refType="h" fact="0.8769"/>
                  <dgm:constr type="w" for="ch" forName="picture1" refType="w" fact="0.0974"/>
                  <dgm:constr type="h" for="ch" forName="picture1" refType="h" fact="0.1218"/>
                  <dgm:constr type="l" for="ch" forName="desTx1" refType="r" refFor="ch" refForName="parTx1"/>
                  <dgm:constr type="r" for="ch" forName="desTx1" refType="w"/>
                  <dgm:constr type="t" for="ch" forName="desTx1" refType="t" refFor="ch" refForName="parTx1"/>
                  <dgm:constr type="h" for="ch" forName="desTx1" refType="h" refFor="ch" refForName="parTx1"/>
                  <dgm:constr type="l" for="ch" forName="parTx2" refType="w" fact="0.4535"/>
                  <dgm:constr type="t" for="ch" forName="parTx2" refType="h" fact="0.7956"/>
                  <dgm:constr type="w" for="ch" forName="parTx2" refType="w" fact="0.2101"/>
                  <dgm:constr type="h" for="ch" forName="parTx2" refType="h" fact="0.0704"/>
                  <dgm:constr type="ctrX" for="ch" forName="picture2" refType="w" fact="0.4439"/>
                  <dgm:constr type="ctrY" for="ch" forName="picture2" refType="h" fact="0.787"/>
                  <dgm:constr type="w" for="ch" forName="picture2" refType="w" fact="0.0974"/>
                  <dgm:constr type="h" for="ch" forName="picture2" refType="h" fact="0.1218"/>
                  <dgm:constr type="l" for="ch" forName="desTx2" refType="r" refFor="ch" refForName="parTx2"/>
                  <dgm:constr type="r" for="ch" forName="desTx2" refType="w"/>
                  <dgm:constr type="t" for="ch" forName="desTx2" refType="t" refFor="ch" refForName="parTx2"/>
                  <dgm:constr type="h" for="ch" forName="desTx2" refType="h" refFor="ch" refForName="parTx2"/>
                  <dgm:constr type="l" for="ch" forName="parTx3" refType="w" fact="0.5511"/>
                  <dgm:constr type="t" for="ch" forName="parTx3" refType="h" fact="0.673"/>
                  <dgm:constr type="w" for="ch" forName="parTx3" refType="w" fact="0.2101"/>
                  <dgm:constr type="h" for="ch" forName="parTx3" refType="h" fact="0.0704"/>
                  <dgm:constr type="ctrX" for="ch" forName="picture3" refType="w" fact="0.5415"/>
                  <dgm:constr type="ctrY" for="ch" forName="picture3" refType="h" fact="0.6644"/>
                  <dgm:constr type="w" for="ch" forName="picture3" refType="w" fact="0.0974"/>
                  <dgm:constr type="h" for="ch" forName="picture3" refType="h" fact="0.1218"/>
                  <dgm:constr type="l" for="ch" forName="desTx3" refType="r" refFor="ch" refForName="parTx3"/>
                  <dgm:constr type="r" for="ch" forName="desTx3" refType="w"/>
                  <dgm:constr type="t" for="ch" forName="desTx3" refType="t" refFor="ch" refForName="parTx3"/>
                  <dgm:constr type="h" for="ch" forName="desTx3" refType="h" refFor="ch" refForName="parTx3"/>
                  <dgm:constr type="l" for="ch" forName="parTx4" refType="w" fact="0.6132"/>
                  <dgm:constr type="t" for="ch" forName="parTx4" refType="h" fact="0.538"/>
                  <dgm:constr type="w" for="ch" forName="parTx4" refType="w" fact="0.2101"/>
                  <dgm:constr type="h" for="ch" forName="parTx4" refType="h" fact="0.0704"/>
                  <dgm:constr type="ctrX" for="ch" forName="picture4" refType="w" fact="0.6037"/>
                  <dgm:constr type="ctrY" for="ch" forName="picture4" refType="h" fact="0.5294"/>
                  <dgm:constr type="w" for="ch" forName="picture4" refType="w" fact="0.0974"/>
                  <dgm:constr type="h" for="ch" forName="picture4" refType="h" fact="0.1218"/>
                  <dgm:constr type="l" for="ch" forName="desTx4" refType="r" refFor="ch" refForName="parTx4"/>
                  <dgm:constr type="r" for="ch" forName="desTx4" refType="w"/>
                  <dgm:constr type="t" for="ch" forName="desTx4" refType="t" refFor="ch" refForName="parTx4"/>
                  <dgm:constr type="h" for="ch" forName="desTx4" refType="h" refFor="ch" refForName="parTx4"/>
                  <dgm:constr type="l" for="ch" forName="parTx5" refType="w" fact="0.6576"/>
                  <dgm:constr type="t" for="ch" forName="parTx5" refType="h" fact="0.3951"/>
                  <dgm:constr type="w" for="ch" forName="parTx5" refType="w" fact="0.2101"/>
                  <dgm:constr type="h" for="ch" forName="parTx5" refType="h" fact="0.0704"/>
                  <dgm:constr type="ctrX" for="ch" forName="picture5" refType="w" fact="0.648"/>
                  <dgm:constr type="ctrY" for="ch" forName="picture5" refType="h" fact="0.3864"/>
                  <dgm:constr type="w" for="ch" forName="picture5" refType="w" fact="0.0974"/>
                  <dgm:constr type="h" for="ch" forName="picture5" refType="h" fact="0.1218"/>
                  <dgm:constr type="l" for="ch" forName="desTx5" refType="r" refFor="ch" refForName="parTx5"/>
                  <dgm:constr type="r" for="ch" forName="desTx5" refType="w"/>
                  <dgm:constr type="t" for="ch" forName="desTx5" refType="t" refFor="ch" refForName="parTx5"/>
                  <dgm:constr type="h" for="ch" forName="desTx5" refType="h" refFor="ch" refForName="parTx5"/>
                  <dgm:constr type="l" for="ch" forName="parTx6" refType="w" fact="0.6828"/>
                  <dgm:constr type="t" for="ch" forName="parTx6" refType="h" fact="0.2531"/>
                  <dgm:constr type="w" for="ch" forName="parTx6" refType="w" fact="0.2101"/>
                  <dgm:constr type="h" for="ch" forName="parTx6" refType="h" fact="0.0704"/>
                  <dgm:constr type="ctrX" for="ch" forName="picture6" refType="w" fact="0.6733"/>
                  <dgm:constr type="ctrY" for="ch" forName="picture6" refType="h" fact="0.2444"/>
                  <dgm:constr type="w" for="ch" forName="picture6" refType="w" fact="0.0974"/>
                  <dgm:constr type="h" for="ch" forName="picture6" refType="h" fact="0.1218"/>
                  <dgm:constr type="l" for="ch" forName="desTx6" refType="r" refFor="ch" refForName="parTx6"/>
                  <dgm:constr type="r" for="ch" forName="desTx6" refType="w"/>
                  <dgm:constr type="t" for="ch" forName="desTx6" refType="t" refFor="ch" refForName="parTx6"/>
                  <dgm:constr type="h" for="ch" forName="desTx6" refType="h" refFor="ch" refForName="parTx6"/>
                  <dgm:constr type="l" for="ch" forName="parTx7" refType="w" fact="0.6966"/>
                  <dgm:constr type="t" for="ch" forName="parTx7" refType="h" fact="0.1162"/>
                  <dgm:constr type="w" for="ch" forName="parTx7" refType="w" fact="0.2101"/>
                  <dgm:constr type="h" for="ch" forName="parTx7" refType="h" fact="0.0704"/>
                  <dgm:constr type="ctrX" for="ch" forName="picture7" refType="w" fact="0.6871"/>
                  <dgm:constr type="ctrY" for="ch" forName="picture7" refType="h" fact="0.1075"/>
                  <dgm:constr type="w" for="ch" forName="picture7" refType="w" fact="0.0974"/>
                  <dgm:constr type="h" for="ch" forName="picture7" refType="h" fact="0.1218"/>
                  <dgm:constr type="l" for="ch" forName="desTx7" refType="r" refFor="ch" refForName="parTx7"/>
                  <dgm:constr type="r" for="ch" forName="desTx7" refType="w"/>
                  <dgm:constr type="t" for="ch" forName="desTx7" refType="t" refFor="ch" refForName="parTx7"/>
                  <dgm:constr type="h" for="ch" forName="desTx7" refType="h" refFor="ch" refForName="parTx7"/>
                </dgm:constrLst>
              </dgm:if>
              <dgm:else name="Name67">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4459"/>
                  <dgm:constr type="ctrY" for="ch" forName="dot1" refType="h" fact="0.8342"/>
                  <dgm:constr type="w" for="ch" forName="dot1" refType="userD"/>
                  <dgm:constr type="h" for="ch" forName="dot1" refType="userD"/>
                  <dgm:constr type="ctrX" for="ch" forName="dot2" refType="w" fact="0.4244"/>
                  <dgm:constr type="ctrY" for="ch" forName="dot2" refType="h" fact="0.8448"/>
                  <dgm:constr type="w" for="ch" forName="dot2" refType="userD"/>
                  <dgm:constr type="h" for="ch" forName="dot2" refType="userD"/>
                  <dgm:constr type="ctrX" for="ch" forName="dot3" refType="w" fact="0.4026"/>
                  <dgm:constr type="ctrY" for="ch" forName="dot3" refType="h" fact="0.8539"/>
                  <dgm:constr type="w" for="ch" forName="dot3" refType="userD"/>
                  <dgm:constr type="h" for="ch" forName="dot3" refType="userD"/>
                  <dgm:constr type="ctrX" for="ch" forName="dot4" refType="w" fact="0.3806"/>
                  <dgm:constr type="ctrY" for="ch" forName="dot4" refType="h" fact="0.8615"/>
                  <dgm:constr type="w" for="ch" forName="dot4" refType="userD"/>
                  <dgm:constr type="h" for="ch" forName="dot4" refType="userD"/>
                  <dgm:constr type="ctrX" for="ch" forName="dot5" refType="w" fact="0.3584"/>
                  <dgm:constr type="ctrY" for="ch" forName="dot5" refType="h" fact="0.8676"/>
                  <dgm:constr type="w" for="ch" forName="dot5" refType="userD"/>
                  <dgm:constr type="h" for="ch" forName="dot5" refType="userD"/>
                  <dgm:constr type="ctrX" for="ch" forName="dot6" refType="w" fact="0.5803"/>
                  <dgm:constr type="ctrY" for="ch" forName="dot6" refType="h" fact="0.7255"/>
                  <dgm:constr type="w" for="ch" forName="dot6" refType="userD"/>
                  <dgm:constr type="h" for="ch" forName="dot6" refType="userD"/>
                  <dgm:constr type="ctrX" for="ch" forName="dot7" refType="w" fact="0.5618"/>
                  <dgm:constr type="ctrY" for="ch" forName="dot7" refType="h" fact="0.7454"/>
                  <dgm:constr type="w" for="ch" forName="dot7" refType="userD"/>
                  <dgm:constr type="h" for="ch" forName="dot7" refType="userD"/>
                  <dgm:constr type="ctrX" for="ch" forName="dot8" refType="w" fact="0.6656"/>
                  <dgm:constr type="ctrY" for="ch" forName="dot8" refType="h" fact="0.6026"/>
                  <dgm:constr type="w" for="ch" forName="dot8" refType="userD"/>
                  <dgm:constr type="h" for="ch" forName="dot8" refType="userD"/>
                  <dgm:constr type="ctrX" for="ch" forName="dot9" refType="w" fact="0.7266"/>
                  <dgm:constr type="ctrY" for="ch" forName="dot9" refType="h" fact="0.4632"/>
                  <dgm:constr type="w" for="ch" forName="dot9" refType="userD"/>
                  <dgm:constr type="h" for="ch" forName="dot9" refType="userD"/>
                  <dgm:constr type="ctrX" for="ch" forName="dot10" refType="w" fact="0.7643"/>
                  <dgm:constr type="ctrY" for="ch" forName="dot10" refType="h" fact="0.3187"/>
                  <dgm:constr type="w" for="ch" forName="dot10" refType="userD"/>
                  <dgm:constr type="h" for="ch" forName="dot10" refType="userD"/>
                  <dgm:constr type="ctrX" for="ch" forName="dot11" refType="w" fact="0.7816"/>
                  <dgm:constr type="ctrY" for="ch" forName="dot11" refType="h" fact="0.1763"/>
                  <dgm:constr type="w" for="ch" forName="dot11" refType="userD"/>
                  <dgm:constr type="h" for="ch" forName="dot11" refType="userD"/>
                  <dgm:constr type="ctrX" for="ch" forName="dotArrow1" refType="w" fact="0.7558"/>
                  <dgm:constr type="ctrY" for="ch" forName="dotArrow1" refType="h" fact="-0.0099"/>
                  <dgm:constr type="w" for="ch" forName="dotArrow1" refType="userD"/>
                  <dgm:constr type="h" for="ch" forName="dotArrow1" refType="userD"/>
                  <dgm:constr type="ctrX" for="ch" forName="dotArrow2" refType="w" fact="0.7725"/>
                  <dgm:constr type="ctrY" for="ch" forName="dotArrow2" refType="h" fact="-0.0239"/>
                  <dgm:constr type="w" for="ch" forName="dotArrow2" refType="userD"/>
                  <dgm:constr type="h" for="ch" forName="dotArrow2" refType="userD"/>
                  <dgm:constr type="ctrX" for="ch" forName="dotArrow3" refType="w" fact="0.7892"/>
                  <dgm:constr type="ctrY" for="ch" forName="dotArrow3" refType="h" fact="-0.0378"/>
                  <dgm:constr type="w" for="ch" forName="dotArrow3" refType="userD"/>
                  <dgm:constr type="h" for="ch" forName="dotArrow3" refType="userD"/>
                  <dgm:constr type="ctrX" for="ch" forName="dotArrow4" refType="w" fact="0.8058"/>
                  <dgm:constr type="ctrY" for="ch" forName="dotArrow4" refType="h" fact="-0.0239"/>
                  <dgm:constr type="w" for="ch" forName="dotArrow4" refType="userD"/>
                  <dgm:constr type="h" for="ch" forName="dotArrow4" refType="userD"/>
                  <dgm:constr type="ctrX" for="ch" forName="dotArrow5" refType="w" fact="0.8225"/>
                  <dgm:constr type="ctrY" for="ch" forName="dotArrow5" refType="h" fact="-0.0099"/>
                  <dgm:constr type="w" for="ch" forName="dotArrow5" refType="userD"/>
                  <dgm:constr type="h" for="ch" forName="dotArrow5" refType="userD"/>
                  <dgm:constr type="ctrX" for="ch" forName="dotArrow6" refType="w" fact="0.7892"/>
                  <dgm:constr type="ctrY" for="ch" forName="dotArrow6" refType="h" fact="-0.0084"/>
                  <dgm:constr type="w" for="ch" forName="dotArrow6" refType="userD"/>
                  <dgm:constr type="h" for="ch" forName="dotArrow6" refType="userD"/>
                  <dgm:constr type="ctrX" for="ch" forName="dotArrow7" refType="w" fact="0.7892"/>
                  <dgm:constr type="ctrY" for="ch" forName="dotArrow7" refType="h" fact="0.0211"/>
                  <dgm:constr type="w" for="ch" forName="dotArrow7" refType="userD"/>
                  <dgm:constr type="h" for="ch" forName="dotArrow7" refType="userD"/>
                  <dgm:constr type="l" for="ch" forName="parTx1" refType="w" fact="0.2915"/>
                  <dgm:constr type="t" for="ch" forName="parTx1" refType="h" fact="0.8845"/>
                  <dgm:constr type="w" for="ch" forName="parTx1" refType="w" fact="0.2396"/>
                  <dgm:constr type="h" for="ch" forName="parTx1" refType="h" fact="0.0704"/>
                  <dgm:constr type="ctrX" for="ch" forName="picture1" refType="w" fact="0.2806"/>
                  <dgm:constr type="ctrY" for="ch" forName="picture1" refType="h" fact="0.8769"/>
                  <dgm:constr type="w" for="ch" forName="picture1" refType="w" fact="0.1111"/>
                  <dgm:constr type="h" for="ch" forName="picture1" refType="h" fact="0.1218"/>
                  <dgm:constr type="l" for="ch" forName="parTx2" refType="w" fact="0.5172"/>
                  <dgm:constr type="t" for="ch" forName="parTx2" refType="h" fact="0.7946"/>
                  <dgm:constr type="w" for="ch" forName="parTx2" refType="w" fact="0.2396"/>
                  <dgm:constr type="h" for="ch" forName="parTx2" refType="h" fact="0.0704"/>
                  <dgm:constr type="ctrX" for="ch" forName="picture2" refType="w" fact="0.5063"/>
                  <dgm:constr type="ctrY" for="ch" forName="picture2" refType="h" fact="0.787"/>
                  <dgm:constr type="w" for="ch" forName="picture2" refType="w" fact="0.1111"/>
                  <dgm:constr type="h" for="ch" forName="picture2" refType="h" fact="0.1218"/>
                  <dgm:constr type="l" for="ch" forName="parTx3" refType="w" fact="0.6285"/>
                  <dgm:constr type="t" for="ch" forName="parTx3" refType="h" fact="0.672"/>
                  <dgm:constr type="w" for="ch" forName="parTx3" refType="w" fact="0.2396"/>
                  <dgm:constr type="h" for="ch" forName="parTx3" refType="h" fact="0.0704"/>
                  <dgm:constr type="ctrX" for="ch" forName="picture3" refType="w" fact="0.6176"/>
                  <dgm:constr type="ctrY" for="ch" forName="picture3" refType="h" fact="0.6644"/>
                  <dgm:constr type="w" for="ch" forName="picture3" refType="w" fact="0.1111"/>
                  <dgm:constr type="h" for="ch" forName="picture3" refType="h" fact="0.1218"/>
                  <dgm:constr type="l" for="ch" forName="parTx4" refType="w" fact="0.6994"/>
                  <dgm:constr type="t" for="ch" forName="parTx4" refType="h" fact="0.5369"/>
                  <dgm:constr type="w" for="ch" forName="parTx4" refType="w" fact="0.2396"/>
                  <dgm:constr type="h" for="ch" forName="parTx4" refType="h" fact="0.0704"/>
                  <dgm:constr type="ctrX" for="ch" forName="picture4" refType="w" fact="0.6885"/>
                  <dgm:constr type="ctrY" for="ch" forName="picture4" refType="h" fact="0.5294"/>
                  <dgm:constr type="w" for="ch" forName="picture4" refType="w" fact="0.1111"/>
                  <dgm:constr type="h" for="ch" forName="picture4" refType="h" fact="0.1218"/>
                  <dgm:constr type="l" for="ch" forName="parTx5" refType="w" fact="0.75"/>
                  <dgm:constr type="t" for="ch" forName="parTx5" refType="h" fact="0.394"/>
                  <dgm:constr type="w" for="ch" forName="parTx5" refType="w" fact="0.2396"/>
                  <dgm:constr type="h" for="ch" forName="parTx5" refType="h" fact="0.0704"/>
                  <dgm:constr type="ctrX" for="ch" forName="picture5" refType="w" fact="0.7391"/>
                  <dgm:constr type="ctrY" for="ch" forName="picture5" refType="h" fact="0.3864"/>
                  <dgm:constr type="w" for="ch" forName="picture5" refType="w" fact="0.1111"/>
                  <dgm:constr type="h" for="ch" forName="picture5" refType="h" fact="0.1218"/>
                  <dgm:constr type="l" for="ch" forName="parTx6" refType="w" fact="0.7788"/>
                  <dgm:constr type="t" for="ch" forName="parTx6" refType="h" fact="0.252"/>
                  <dgm:constr type="w" for="ch" forName="parTx6" refType="w" fact="0.2396"/>
                  <dgm:constr type="h" for="ch" forName="parTx6" refType="h" fact="0.0704"/>
                  <dgm:constr type="ctrX" for="ch" forName="picture6" refType="w" fact="0.7679"/>
                  <dgm:constr type="ctrY" for="ch" forName="picture6" refType="h" fact="0.2444"/>
                  <dgm:constr type="w" for="ch" forName="picture6" refType="w" fact="0.1111"/>
                  <dgm:constr type="h" for="ch" forName="picture6" refType="h" fact="0.1218"/>
                  <dgm:constr type="l" for="ch" forName="parTx7" refType="w" fact="0.7945"/>
                  <dgm:constr type="t" for="ch" forName="parTx7" refType="h" fact="0.1151"/>
                  <dgm:constr type="w" for="ch" forName="parTx7" refType="w" fact="0.2396"/>
                  <dgm:constr type="h" for="ch" forName="parTx7" refType="h" fact="0.0704"/>
                  <dgm:constr type="ctrX" for="ch" forName="picture7" refType="w" fact="0.7836"/>
                  <dgm:constr type="ctrY" for="ch" forName="picture7" refType="h" fact="0.1075"/>
                  <dgm:constr type="w" for="ch" forName="picture7" refType="w" fact="0.1111"/>
                  <dgm:constr type="h" for="ch" forName="picture7" refType="h" fact="0.1218"/>
                </dgm:constrLst>
              </dgm:else>
            </dgm:choose>
          </dgm:if>
          <dgm:else name="Name68">
            <dgm:choose name="Name69">
              <dgm:if name="Name70" axis="des" func="maxDepth" op="gt" val="1">
                <dgm:alg type="composite">
                  <dgm:param type="ar" val="1.25"/>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primFontSz" for="ch" forName="desTx1" op="equ" val="65"/>
                  <dgm:constr type="primFontSz" for="ch" forName="desTx2" refType="primFontSz" refFor="ch" refForName="desTx1" op="equ"/>
                  <dgm:constr type="primFontSz" for="ch" forName="desTx3" refType="primFontSz" refFor="ch" refForName="desTx1" op="equ"/>
                  <dgm:constr type="primFontSz" for="ch" forName="desTx4" refType="primFontSz" refFor="ch" refForName="desTx1" op="equ"/>
                  <dgm:constr type="primFontSz" for="ch" forName="desTx5" refType="primFontSz" refFor="ch" refForName="desTx1" op="equ"/>
                  <dgm:constr type="primFontSz" for="ch" forName="desTx6" refType="primFontSz" refFor="ch" refForName="desTx1" op="equ"/>
                  <dgm:constr type="primFontSz" for="ch" forName="desTx7" refType="primFontSz" refFor="ch" refForName="desTx1" op="equ"/>
                  <dgm:constr type="userD" refType="w" fact="0.0097"/>
                  <dgm:constr type="ctrX" for="ch" forName="dot1" refType="w" fact="0.6091"/>
                  <dgm:constr type="ctrY" for="ch" forName="dot1" refType="h" fact="0.8342"/>
                  <dgm:constr type="w" for="ch" forName="dot1" refType="userD"/>
                  <dgm:constr type="h" for="ch" forName="dot1" refType="userD"/>
                  <dgm:constr type="ctrX" for="ch" forName="dot2" refType="w" fact="0.6279"/>
                  <dgm:constr type="ctrY" for="ch" forName="dot2" refType="h" fact="0.8448"/>
                  <dgm:constr type="w" for="ch" forName="dot2" refType="userD"/>
                  <dgm:constr type="h" for="ch" forName="dot2" refType="userD"/>
                  <dgm:constr type="ctrX" for="ch" forName="dot3" refType="w" fact="0.647"/>
                  <dgm:constr type="ctrY" for="ch" forName="dot3" refType="h" fact="0.8539"/>
                  <dgm:constr type="w" for="ch" forName="dot3" refType="userD"/>
                  <dgm:constr type="h" for="ch" forName="dot3" refType="userD"/>
                  <dgm:constr type="ctrX" for="ch" forName="dot4" refType="w" fact="0.6663"/>
                  <dgm:constr type="ctrY" for="ch" forName="dot4" refType="h" fact="0.8615"/>
                  <dgm:constr type="w" for="ch" forName="dot4" refType="userD"/>
                  <dgm:constr type="h" for="ch" forName="dot4" refType="userD"/>
                  <dgm:constr type="ctrX" for="ch" forName="dot5" refType="w" fact="0.6858"/>
                  <dgm:constr type="ctrY" for="ch" forName="dot5" refType="h" fact="0.8676"/>
                  <dgm:constr type="w" for="ch" forName="dot5" refType="userD"/>
                  <dgm:constr type="h" for="ch" forName="dot5" refType="userD"/>
                  <dgm:constr type="ctrX" for="ch" forName="dot6" refType="w" fact="0.4912"/>
                  <dgm:constr type="ctrY" for="ch" forName="dot6" refType="h" fact="0.7255"/>
                  <dgm:constr type="w" for="ch" forName="dot6" refType="userD"/>
                  <dgm:constr type="h" for="ch" forName="dot6" refType="userD"/>
                  <dgm:constr type="ctrX" for="ch" forName="dot7" refType="w" fact="0.5074"/>
                  <dgm:constr type="ctrY" for="ch" forName="dot7" refType="h" fact="0.7454"/>
                  <dgm:constr type="w" for="ch" forName="dot7" refType="userD"/>
                  <dgm:constr type="h" for="ch" forName="dot7" refType="userD"/>
                  <dgm:constr type="ctrX" for="ch" forName="dot8" refType="w" fact="0.4164"/>
                  <dgm:constr type="ctrY" for="ch" forName="dot8" refType="h" fact="0.6026"/>
                  <dgm:constr type="w" for="ch" forName="dot8" refType="userD"/>
                  <dgm:constr type="h" for="ch" forName="dot8" refType="userD"/>
                  <dgm:constr type="ctrX" for="ch" forName="dot9" refType="w" fact="0.3629"/>
                  <dgm:constr type="ctrY" for="ch" forName="dot9" refType="h" fact="0.4632"/>
                  <dgm:constr type="w" for="ch" forName="dot9" refType="userD"/>
                  <dgm:constr type="h" for="ch" forName="dot9" refType="userD"/>
                  <dgm:constr type="ctrX" for="ch" forName="dot10" refType="w" fact="0.3299"/>
                  <dgm:constr type="ctrY" for="ch" forName="dot10" refType="h" fact="0.3187"/>
                  <dgm:constr type="w" for="ch" forName="dot10" refType="userD"/>
                  <dgm:constr type="h" for="ch" forName="dot10" refType="userD"/>
                  <dgm:constr type="ctrX" for="ch" forName="dot11" refType="w" fact="0.3147"/>
                  <dgm:constr type="ctrY" for="ch" forName="dot11" refType="h" fact="0.1763"/>
                  <dgm:constr type="w" for="ch" forName="dot11" refType="userD"/>
                  <dgm:constr type="h" for="ch" forName="dot11" refType="userD"/>
                  <dgm:constr type="ctrX" for="ch" forName="dotArrow1" refType="w" fact="0.3373"/>
                  <dgm:constr type="ctrY" for="ch" forName="dotArrow1" refType="h" fact="-0.0099"/>
                  <dgm:constr type="w" for="ch" forName="dotArrow1" refType="userD"/>
                  <dgm:constr type="h" for="ch" forName="dotArrow1" refType="userD"/>
                  <dgm:constr type="ctrX" for="ch" forName="dotArrow2" refType="w" fact="0.3227"/>
                  <dgm:constr type="ctrY" for="ch" forName="dotArrow2" refType="h" fact="-0.0239"/>
                  <dgm:constr type="w" for="ch" forName="dotArrow2" refType="userD"/>
                  <dgm:constr type="h" for="ch" forName="dotArrow2" refType="userD"/>
                  <dgm:constr type="ctrX" for="ch" forName="dotArrow3" refType="w" fact="0.3081"/>
                  <dgm:constr type="ctrY" for="ch" forName="dotArrow3" refType="h" fact="-0.0378"/>
                  <dgm:constr type="w" for="ch" forName="dotArrow3" refType="userD"/>
                  <dgm:constr type="h" for="ch" forName="dotArrow3" refType="userD"/>
                  <dgm:constr type="ctrX" for="ch" forName="dotArrow4" refType="w" fact="0.2935"/>
                  <dgm:constr type="ctrY" for="ch" forName="dotArrow4" refType="h" fact="-0.0239"/>
                  <dgm:constr type="w" for="ch" forName="dotArrow4" refType="userD"/>
                  <dgm:constr type="h" for="ch" forName="dotArrow4" refType="userD"/>
                  <dgm:constr type="ctrX" for="ch" forName="dotArrow5" refType="w" fact="0.2788"/>
                  <dgm:constr type="ctrY" for="ch" forName="dotArrow5" refType="h" fact="-0.0099"/>
                  <dgm:constr type="w" for="ch" forName="dotArrow5" refType="userD"/>
                  <dgm:constr type="h" for="ch" forName="dotArrow5" refType="userD"/>
                  <dgm:constr type="ctrX" for="ch" forName="dotArrow6" refType="w" fact="0.3081"/>
                  <dgm:constr type="ctrY" for="ch" forName="dotArrow6" refType="h" fact="-0.0084"/>
                  <dgm:constr type="w" for="ch" forName="dotArrow6" refType="userD"/>
                  <dgm:constr type="h" for="ch" forName="dotArrow6" refType="userD"/>
                  <dgm:constr type="ctrX" for="ch" forName="dotArrow7" refType="w" fact="0.3081"/>
                  <dgm:constr type="ctrY" for="ch" forName="dotArrow7" refType="h" fact="0.0211"/>
                  <dgm:constr type="w" for="ch" forName="dotArrow7" refType="userD"/>
                  <dgm:constr type="h" for="ch" forName="dotArrow7" refType="userD"/>
                  <dgm:constr type="r" for="ch" forName="parTx1" refType="w" fact="0.7444"/>
                  <dgm:constr type="t" for="ch" forName="parTx1" refType="h" fact="0.8856"/>
                  <dgm:constr type="w" for="ch" forName="parTx1" refType="w" fact="0.2101"/>
                  <dgm:constr type="h" for="ch" forName="parTx1" refType="h" fact="0.0704"/>
                  <dgm:constr type="ctrX" for="ch" forName="picture1" refType="w" fact="0.754"/>
                  <dgm:constr type="ctrY" for="ch" forName="picture1" refType="h" fact="0.8769"/>
                  <dgm:constr type="w" for="ch" forName="picture1" refType="w" fact="0.0974"/>
                  <dgm:constr type="h" for="ch" forName="picture1" refType="h" fact="0.1218"/>
                  <dgm:constr type="r" for="ch" forName="desTx1" refType="l" refFor="ch" refForName="parTx1"/>
                  <dgm:constr type="l" for="ch" forName="desTx1"/>
                  <dgm:constr type="t" for="ch" forName="desTx1" refType="t" refFor="ch" refForName="parTx1"/>
                  <dgm:constr type="h" for="ch" forName="desTx1" refType="h" refFor="ch" refForName="parTx1"/>
                  <dgm:constr type="r" for="ch" forName="parTx2" refType="w" fact="0.5465"/>
                  <dgm:constr type="t" for="ch" forName="parTx2" refType="h" fact="0.7956"/>
                  <dgm:constr type="w" for="ch" forName="parTx2" refType="w" fact="0.2101"/>
                  <dgm:constr type="h" for="ch" forName="parTx2" refType="h" fact="0.0704"/>
                  <dgm:constr type="ctrX" for="ch" forName="picture2" refType="w" fact="0.5561"/>
                  <dgm:constr type="ctrY" for="ch" forName="picture2" refType="h" fact="0.787"/>
                  <dgm:constr type="w" for="ch" forName="picture2" refType="w" fact="0.0974"/>
                  <dgm:constr type="h" for="ch" forName="picture2" refType="h" fact="0.1218"/>
                  <dgm:constr type="r" for="ch" forName="desTx2" refType="l" refFor="ch" refForName="parTx2"/>
                  <dgm:constr type="l" for="ch" forName="desTx2"/>
                  <dgm:constr type="t" for="ch" forName="desTx2" refType="t" refFor="ch" refForName="parTx2"/>
                  <dgm:constr type="h" for="ch" forName="desTx2" refType="h" refFor="ch" refForName="parTx2"/>
                  <dgm:constr type="r" for="ch" forName="parTx3" refType="w" fact="0.4489"/>
                  <dgm:constr type="t" for="ch" forName="parTx3" refType="h" fact="0.673"/>
                  <dgm:constr type="w" for="ch" forName="parTx3" refType="w" fact="0.2101"/>
                  <dgm:constr type="h" for="ch" forName="parTx3" refType="h" fact="0.0704"/>
                  <dgm:constr type="ctrX" for="ch" forName="picture3" refType="w" fact="0.4585"/>
                  <dgm:constr type="ctrY" for="ch" forName="picture3" refType="h" fact="0.6644"/>
                  <dgm:constr type="w" for="ch" forName="picture3" refType="w" fact="0.0974"/>
                  <dgm:constr type="h" for="ch" forName="picture3" refType="h" fact="0.1218"/>
                  <dgm:constr type="r" for="ch" forName="desTx3" refType="l" refFor="ch" refForName="parTx3"/>
                  <dgm:constr type="l" for="ch" forName="desTx3"/>
                  <dgm:constr type="t" for="ch" forName="desTx3" refType="t" refFor="ch" refForName="parTx3"/>
                  <dgm:constr type="h" for="ch" forName="desTx3" refType="h" refFor="ch" refForName="parTx3"/>
                  <dgm:constr type="r" for="ch" forName="parTx4" refType="w" fact="0.3868"/>
                  <dgm:constr type="t" for="ch" forName="parTx4" refType="h" fact="0.538"/>
                  <dgm:constr type="w" for="ch" forName="parTx4" refType="w" fact="0.2101"/>
                  <dgm:constr type="h" for="ch" forName="parTx4" refType="h" fact="0.0704"/>
                  <dgm:constr type="ctrX" for="ch" forName="picture4" refType="w" fact="0.3963"/>
                  <dgm:constr type="ctrY" for="ch" forName="picture4" refType="h" fact="0.5294"/>
                  <dgm:constr type="w" for="ch" forName="picture4" refType="w" fact="0.0974"/>
                  <dgm:constr type="h" for="ch" forName="picture4" refType="h" fact="0.1218"/>
                  <dgm:constr type="r" for="ch" forName="desTx4" refType="l" refFor="ch" refForName="parTx4"/>
                  <dgm:constr type="l" for="ch" forName="desTx4"/>
                  <dgm:constr type="t" for="ch" forName="desTx4" refType="t" refFor="ch" refForName="parTx4"/>
                  <dgm:constr type="h" for="ch" forName="desTx4" refType="h" refFor="ch" refForName="parTx4"/>
                  <dgm:constr type="r" for="ch" forName="parTx5" refType="w" fact="0.3424"/>
                  <dgm:constr type="t" for="ch" forName="parTx5" refType="h" fact="0.3951"/>
                  <dgm:constr type="w" for="ch" forName="parTx5" refType="w" fact="0.2101"/>
                  <dgm:constr type="h" for="ch" forName="parTx5" refType="h" fact="0.0704"/>
                  <dgm:constr type="ctrX" for="ch" forName="picture5" refType="w" fact="0.352"/>
                  <dgm:constr type="ctrY" for="ch" forName="picture5" refType="h" fact="0.3864"/>
                  <dgm:constr type="w" for="ch" forName="picture5" refType="w" fact="0.0974"/>
                  <dgm:constr type="h" for="ch" forName="picture5" refType="h" fact="0.1218"/>
                  <dgm:constr type="r" for="ch" forName="desTx5" refType="l" refFor="ch" refForName="parTx5"/>
                  <dgm:constr type="l" for="ch" forName="desTx5"/>
                  <dgm:constr type="t" for="ch" forName="desTx5" refType="t" refFor="ch" refForName="parTx5"/>
                  <dgm:constr type="h" for="ch" forName="desTx5" refType="h" refFor="ch" refForName="parTx5"/>
                  <dgm:constr type="r" for="ch" forName="parTx6" refType="w" fact="0.3172"/>
                  <dgm:constr type="t" for="ch" forName="parTx6" refType="h" fact="0.2531"/>
                  <dgm:constr type="w" for="ch" forName="parTx6" refType="w" fact="0.2101"/>
                  <dgm:constr type="h" for="ch" forName="parTx6" refType="h" fact="0.0704"/>
                  <dgm:constr type="ctrX" for="ch" forName="picture6" refType="w" fact="0.3267"/>
                  <dgm:constr type="ctrY" for="ch" forName="picture6" refType="h" fact="0.2444"/>
                  <dgm:constr type="w" for="ch" forName="picture6" refType="w" fact="0.0974"/>
                  <dgm:constr type="h" for="ch" forName="picture6" refType="h" fact="0.1218"/>
                  <dgm:constr type="r" for="ch" forName="desTx6" refType="l" refFor="ch" refForName="parTx6"/>
                  <dgm:constr type="l" for="ch" forName="desTx6"/>
                  <dgm:constr type="t" for="ch" forName="desTx6" refType="t" refFor="ch" refForName="parTx6"/>
                  <dgm:constr type="h" for="ch" forName="desTx6" refType="h" refFor="ch" refForName="parTx6"/>
                  <dgm:constr type="r" for="ch" forName="parTx7" refType="w" fact="0.3034"/>
                  <dgm:constr type="t" for="ch" forName="parTx7" refType="h" fact="0.1162"/>
                  <dgm:constr type="w" for="ch" forName="parTx7" refType="w" fact="0.2101"/>
                  <dgm:constr type="h" for="ch" forName="parTx7" refType="h" fact="0.0704"/>
                  <dgm:constr type="ctrX" for="ch" forName="picture7" refType="w" fact="0.3129"/>
                  <dgm:constr type="ctrY" for="ch" forName="picture7" refType="h" fact="0.1075"/>
                  <dgm:constr type="w" for="ch" forName="picture7" refType="w" fact="0.0974"/>
                  <dgm:constr type="h" for="ch" forName="picture7" refType="h" fact="0.1218"/>
                  <dgm:constr type="r" for="ch" forName="desTx7" refType="l" refFor="ch" refForName="parTx7"/>
                  <dgm:constr type="l" for="ch" forName="desTx7"/>
                  <dgm:constr type="t" for="ch" forName="desTx7" refType="t" refFor="ch" refForName="parTx7"/>
                  <dgm:constr type="h" for="ch" forName="desTx7" refType="h" refFor="ch" refForName="parTx7"/>
                </dgm:constrLst>
              </dgm:if>
              <dgm:else name="Name71">
                <dgm:alg type="composite">
                  <dgm:param type="ar" val="1.096"/>
                </dgm:alg>
                <dgm:constrLst>
                  <dgm:constr type="primFontSz" for="ch" forName="parTx1" op="equ" val="65"/>
                  <dgm:constr type="primFontSz" for="ch" forName="parTx2" refType="primFontSz" refFor="ch" refForName="parTx1" op="equ"/>
                  <dgm:constr type="primFontSz" for="ch" forName="parTx3" refType="primFontSz" refFor="ch" refForName="parTx1" op="equ"/>
                  <dgm:constr type="primFontSz" for="ch" forName="parTx4" refType="primFontSz" refFor="ch" refForName="parTx1" op="equ"/>
                  <dgm:constr type="primFontSz" for="ch" forName="parTx5" refType="primFontSz" refFor="ch" refForName="parTx1" op="equ"/>
                  <dgm:constr type="primFontSz" for="ch" forName="parTx6" refType="primFontSz" refFor="ch" refForName="parTx1" op="equ"/>
                  <dgm:constr type="primFontSz" for="ch" forName="parTx7" refType="primFontSz" refFor="ch" refForName="parTx1" op="equ"/>
                  <dgm:constr type="userD" refType="w" fact="0.0111"/>
                  <dgm:constr type="ctrX" for="ch" forName="dot1" refType="w" fact="0.5541"/>
                  <dgm:constr type="ctrY" for="ch" forName="dot1" refType="h" fact="0.8342"/>
                  <dgm:constr type="w" for="ch" forName="dot1" refType="userD"/>
                  <dgm:constr type="h" for="ch" forName="dot1" refType="userD"/>
                  <dgm:constr type="ctrX" for="ch" forName="dot2" refType="w" fact="0.5756"/>
                  <dgm:constr type="ctrY" for="ch" forName="dot2" refType="h" fact="0.8448"/>
                  <dgm:constr type="w" for="ch" forName="dot2" refType="userD"/>
                  <dgm:constr type="h" for="ch" forName="dot2" refType="userD"/>
                  <dgm:constr type="ctrX" for="ch" forName="dot3" refType="w" fact="0.5974"/>
                  <dgm:constr type="ctrY" for="ch" forName="dot3" refType="h" fact="0.8539"/>
                  <dgm:constr type="w" for="ch" forName="dot3" refType="userD"/>
                  <dgm:constr type="h" for="ch" forName="dot3" refType="userD"/>
                  <dgm:constr type="ctrX" for="ch" forName="dot4" refType="w" fact="0.6194"/>
                  <dgm:constr type="ctrY" for="ch" forName="dot4" refType="h" fact="0.8615"/>
                  <dgm:constr type="w" for="ch" forName="dot4" refType="userD"/>
                  <dgm:constr type="h" for="ch" forName="dot4" refType="userD"/>
                  <dgm:constr type="ctrX" for="ch" forName="dot5" refType="w" fact="0.6416"/>
                  <dgm:constr type="ctrY" for="ch" forName="dot5" refType="h" fact="0.8676"/>
                  <dgm:constr type="w" for="ch" forName="dot5" refType="userD"/>
                  <dgm:constr type="h" for="ch" forName="dot5" refType="userD"/>
                  <dgm:constr type="ctrX" for="ch" forName="dot6" refType="w" fact="0.4197"/>
                  <dgm:constr type="ctrY" for="ch" forName="dot6" refType="h" fact="0.7255"/>
                  <dgm:constr type="w" for="ch" forName="dot6" refType="userD"/>
                  <dgm:constr type="h" for="ch" forName="dot6" refType="userD"/>
                  <dgm:constr type="ctrX" for="ch" forName="dot7" refType="w" fact="0.4382"/>
                  <dgm:constr type="ctrY" for="ch" forName="dot7" refType="h" fact="0.7454"/>
                  <dgm:constr type="w" for="ch" forName="dot7" refType="userD"/>
                  <dgm:constr type="h" for="ch" forName="dot7" refType="userD"/>
                  <dgm:constr type="ctrX" for="ch" forName="dot8" refType="w" fact="0.3344"/>
                  <dgm:constr type="ctrY" for="ch" forName="dot8" refType="h" fact="0.6026"/>
                  <dgm:constr type="w" for="ch" forName="dot8" refType="userD"/>
                  <dgm:constr type="h" for="ch" forName="dot8" refType="userD"/>
                  <dgm:constr type="ctrX" for="ch" forName="dot9" refType="w" fact="0.2734"/>
                  <dgm:constr type="ctrY" for="ch" forName="dot9" refType="h" fact="0.4632"/>
                  <dgm:constr type="w" for="ch" forName="dot9" refType="userD"/>
                  <dgm:constr type="h" for="ch" forName="dot9" refType="userD"/>
                  <dgm:constr type="ctrX" for="ch" forName="dot10" refType="w" fact="0.2357"/>
                  <dgm:constr type="ctrY" for="ch" forName="dot10" refType="h" fact="0.3187"/>
                  <dgm:constr type="w" for="ch" forName="dot10" refType="userD"/>
                  <dgm:constr type="h" for="ch" forName="dot10" refType="userD"/>
                  <dgm:constr type="ctrX" for="ch" forName="dot11" refType="w" fact="0.2184"/>
                  <dgm:constr type="ctrY" for="ch" forName="dot11" refType="h" fact="0.1763"/>
                  <dgm:constr type="w" for="ch" forName="dot11" refType="userD"/>
                  <dgm:constr type="h" for="ch" forName="dot11" refType="userD"/>
                  <dgm:constr type="ctrX" for="ch" forName="dotArrow1" refType="w" fact="0.2442"/>
                  <dgm:constr type="ctrY" for="ch" forName="dotArrow1" refType="h" fact="-0.0099"/>
                  <dgm:constr type="w" for="ch" forName="dotArrow1" refType="userD"/>
                  <dgm:constr type="h" for="ch" forName="dotArrow1" refType="userD"/>
                  <dgm:constr type="ctrX" for="ch" forName="dotArrow2" refType="w" fact="0.2275"/>
                  <dgm:constr type="ctrY" for="ch" forName="dotArrow2" refType="h" fact="-0.0239"/>
                  <dgm:constr type="w" for="ch" forName="dotArrow2" refType="userD"/>
                  <dgm:constr type="h" for="ch" forName="dotArrow2" refType="userD"/>
                  <dgm:constr type="ctrX" for="ch" forName="dotArrow3" refType="w" fact="0.2108"/>
                  <dgm:constr type="ctrY" for="ch" forName="dotArrow3" refType="h" fact="-0.0378"/>
                  <dgm:constr type="w" for="ch" forName="dotArrow3" refType="userD"/>
                  <dgm:constr type="h" for="ch" forName="dotArrow3" refType="userD"/>
                  <dgm:constr type="ctrX" for="ch" forName="dotArrow4" refType="w" fact="0.1942"/>
                  <dgm:constr type="ctrY" for="ch" forName="dotArrow4" refType="h" fact="-0.0239"/>
                  <dgm:constr type="w" for="ch" forName="dotArrow4" refType="userD"/>
                  <dgm:constr type="h" for="ch" forName="dotArrow4" refType="userD"/>
                  <dgm:constr type="ctrX" for="ch" forName="dotArrow5" refType="w" fact="0.1775"/>
                  <dgm:constr type="ctrY" for="ch" forName="dotArrow5" refType="h" fact="-0.0099"/>
                  <dgm:constr type="w" for="ch" forName="dotArrow5" refType="userD"/>
                  <dgm:constr type="h" for="ch" forName="dotArrow5" refType="userD"/>
                  <dgm:constr type="ctrX" for="ch" forName="dotArrow6" refType="w" fact="0.2108"/>
                  <dgm:constr type="ctrY" for="ch" forName="dotArrow6" refType="h" fact="-0.0084"/>
                  <dgm:constr type="w" for="ch" forName="dotArrow6" refType="userD"/>
                  <dgm:constr type="h" for="ch" forName="dotArrow6" refType="userD"/>
                  <dgm:constr type="ctrX" for="ch" forName="dotArrow7" refType="w" fact="0.2108"/>
                  <dgm:constr type="ctrY" for="ch" forName="dotArrow7" refType="h" fact="0.0211"/>
                  <dgm:constr type="w" for="ch" forName="dotArrow7" refType="userD"/>
                  <dgm:constr type="h" for="ch" forName="dotArrow7" refType="userD"/>
                  <dgm:constr type="r" for="ch" forName="parTx1" refType="w" fact="0.7085"/>
                  <dgm:constr type="t" for="ch" forName="parTx1" refType="h" fact="0.8845"/>
                  <dgm:constr type="w" for="ch" forName="parTx1" refType="w" fact="0.2396"/>
                  <dgm:constr type="h" for="ch" forName="parTx1" refType="h" fact="0.0704"/>
                  <dgm:constr type="ctrX" for="ch" forName="picture1" refType="w" fact="0.7194"/>
                  <dgm:constr type="ctrY" for="ch" forName="picture1" refType="h" fact="0.8769"/>
                  <dgm:constr type="w" for="ch" forName="picture1" refType="w" fact="0.1111"/>
                  <dgm:constr type="h" for="ch" forName="picture1" refType="h" fact="0.1218"/>
                  <dgm:constr type="r" for="ch" forName="parTx2" refType="w" fact="0.4828"/>
                  <dgm:constr type="t" for="ch" forName="parTx2" refType="h" fact="0.7946"/>
                  <dgm:constr type="w" for="ch" forName="parTx2" refType="w" fact="0.2396"/>
                  <dgm:constr type="h" for="ch" forName="parTx2" refType="h" fact="0.0704"/>
                  <dgm:constr type="ctrX" for="ch" forName="picture2" refType="w" fact="0.4937"/>
                  <dgm:constr type="ctrY" for="ch" forName="picture2" refType="h" fact="0.787"/>
                  <dgm:constr type="w" for="ch" forName="picture2" refType="w" fact="0.1111"/>
                  <dgm:constr type="h" for="ch" forName="picture2" refType="h" fact="0.1218"/>
                  <dgm:constr type="r" for="ch" forName="parTx3" refType="w" fact="0.3715"/>
                  <dgm:constr type="t" for="ch" forName="parTx3" refType="h" fact="0.672"/>
                  <dgm:constr type="w" for="ch" forName="parTx3" refType="w" fact="0.2396"/>
                  <dgm:constr type="h" for="ch" forName="parTx3" refType="h" fact="0.0704"/>
                  <dgm:constr type="ctrX" for="ch" forName="picture3" refType="w" fact="0.3824"/>
                  <dgm:constr type="ctrY" for="ch" forName="picture3" refType="h" fact="0.6644"/>
                  <dgm:constr type="w" for="ch" forName="picture3" refType="w" fact="0.1111"/>
                  <dgm:constr type="h" for="ch" forName="picture3" refType="h" fact="0.1218"/>
                  <dgm:constr type="r" for="ch" forName="parTx4" refType="w" fact="0.3006"/>
                  <dgm:constr type="t" for="ch" forName="parTx4" refType="h" fact="0.5369"/>
                  <dgm:constr type="w" for="ch" forName="parTx4" refType="w" fact="0.2396"/>
                  <dgm:constr type="h" for="ch" forName="parTx4" refType="h" fact="0.0704"/>
                  <dgm:constr type="ctrX" for="ch" forName="picture4" refType="w" fact="0.3115"/>
                  <dgm:constr type="ctrY" for="ch" forName="picture4" refType="h" fact="0.5294"/>
                  <dgm:constr type="w" for="ch" forName="picture4" refType="w" fact="0.1111"/>
                  <dgm:constr type="h" for="ch" forName="picture4" refType="h" fact="0.1218"/>
                  <dgm:constr type="r" for="ch" forName="parTx5" refType="w" fact="0.25"/>
                  <dgm:constr type="t" for="ch" forName="parTx5" refType="h" fact="0.394"/>
                  <dgm:constr type="w" for="ch" forName="parTx5" refType="w" fact="0.2396"/>
                  <dgm:constr type="h" for="ch" forName="parTx5" refType="h" fact="0.0704"/>
                  <dgm:constr type="ctrX" for="ch" forName="picture5" refType="w" fact="0.2609"/>
                  <dgm:constr type="ctrY" for="ch" forName="picture5" refType="h" fact="0.3864"/>
                  <dgm:constr type="w" for="ch" forName="picture5" refType="w" fact="0.1111"/>
                  <dgm:constr type="h" for="ch" forName="picture5" refType="h" fact="0.1218"/>
                  <dgm:constr type="r" for="ch" forName="parTx6" refType="w" fact="0.2212"/>
                  <dgm:constr type="t" for="ch" forName="parTx6" refType="h" fact="0.252"/>
                  <dgm:constr type="w" for="ch" forName="parTx6" refType="w" fact="0.2396"/>
                  <dgm:constr type="h" for="ch" forName="parTx6" refType="h" fact="0.0704"/>
                  <dgm:constr type="ctrX" for="ch" forName="picture6" refType="w" fact="0.2321"/>
                  <dgm:constr type="ctrY" for="ch" forName="picture6" refType="h" fact="0.2444"/>
                  <dgm:constr type="w" for="ch" forName="picture6" refType="w" fact="0.1111"/>
                  <dgm:constr type="h" for="ch" forName="picture6" refType="h" fact="0.1218"/>
                  <dgm:constr type="r" for="ch" forName="parTx7" refType="w" fact="0.2055"/>
                  <dgm:constr type="t" for="ch" forName="parTx7" refType="h" fact="0.1151"/>
                  <dgm:constr type="w" for="ch" forName="parTx7" refType="w" fact="0.2396"/>
                  <dgm:constr type="h" for="ch" forName="parTx7" refType="h" fact="0.0704"/>
                  <dgm:constr type="ctrX" for="ch" forName="picture7" refType="w" fact="0.2164"/>
                  <dgm:constr type="ctrY" for="ch" forName="picture7" refType="h" fact="0.1075"/>
                  <dgm:constr type="w" for="ch" forName="picture7" refType="w" fact="0.1111"/>
                  <dgm:constr type="h" for="ch" forName="picture7" refType="h" fact="0.1218"/>
                </dgm:constrLst>
              </dgm:else>
            </dgm:choose>
          </dgm:else>
        </dgm:choose>
      </dgm:else>
    </dgm:choose>
    <dgm:forEach name="wrapper" axis="self" ptType="parTrans">
      <dgm:forEach name="wrapper2" axis="self" ptType="sibTrans" st="2">
        <dgm:forEach name="imageRepeat" axis="self">
          <dgm:layoutNode name="imageRepeatNode" styleLbl="fgImgPlace1">
            <dgm:alg type="sp"/>
            <dgm:shape xmlns:r="http://schemas.openxmlformats.org/officeDocument/2006/relationships" type="ellipse" r:blip="" blipPhldr="1">
              <dgm:adjLst/>
            </dgm:shape>
            <dgm:presOf axis="self"/>
          </dgm:layoutNode>
        </dgm:forEach>
      </dgm:forEach>
    </dgm:forEach>
    <dgm:choose name="Name72">
      <dgm:if name="Name73" axis="ch" ptType="node" func="cnt" op="gte" val="2">
        <dgm:layoutNode name="dot1" styleLbl="alignNode1">
          <dgm:alg type="sp"/>
          <dgm:shape xmlns:r="http://schemas.openxmlformats.org/officeDocument/2006/relationships" type="ellipse" r:blip="">
            <dgm:adjLst/>
          </dgm:shape>
          <dgm:presOf/>
        </dgm:layoutNode>
        <dgm:layoutNode name="dot2" styleLbl="alignNode1">
          <dgm:alg type="sp"/>
          <dgm:shape xmlns:r="http://schemas.openxmlformats.org/officeDocument/2006/relationships" type="ellipse" r:blip="">
            <dgm:adjLst/>
          </dgm:shape>
          <dgm:presOf/>
        </dgm:layoutNode>
        <dgm:layoutNode name="dot3" styleLbl="alignNode1">
          <dgm:alg type="sp"/>
          <dgm:shape xmlns:r="http://schemas.openxmlformats.org/officeDocument/2006/relationships" type="ellipse" r:blip="">
            <dgm:adjLst/>
          </dgm:shape>
          <dgm:presOf/>
        </dgm:layoutNode>
      </dgm:if>
      <dgm:else name="Name74"/>
    </dgm:choose>
    <dgm:choose name="Name75">
      <dgm:if name="Name76" axis="ch" ptType="node" func="cnt" op="gte" val="3">
        <dgm:layoutNode name="dot4" styleLbl="alignNode1">
          <dgm:alg type="sp"/>
          <dgm:shape xmlns:r="http://schemas.openxmlformats.org/officeDocument/2006/relationships" type="ellipse" r:blip="">
            <dgm:adjLst/>
          </dgm:shape>
          <dgm:presOf/>
        </dgm:layoutNode>
        <dgm:layoutNode name="dot5" styleLbl="alignNode1">
          <dgm:alg type="sp"/>
          <dgm:shape xmlns:r="http://schemas.openxmlformats.org/officeDocument/2006/relationships" type="ellipse" r:blip="">
            <dgm:adjLst/>
          </dgm:shape>
          <dgm:presOf/>
        </dgm:layoutNode>
      </dgm:if>
      <dgm:else name="Name77"/>
    </dgm:choose>
    <dgm:choose name="Name78">
      <dgm:if name="Name79" axis="ch" ptType="node" func="cnt" op="gte" val="4">
        <dgm:layoutNode name="dot6" styleLbl="alignNode1">
          <dgm:alg type="sp"/>
          <dgm:shape xmlns:r="http://schemas.openxmlformats.org/officeDocument/2006/relationships" type="ellipse" r:blip="">
            <dgm:adjLst/>
          </dgm:shape>
          <dgm:presOf/>
        </dgm:layoutNode>
      </dgm:if>
      <dgm:else name="Name80"/>
    </dgm:choose>
    <dgm:choose name="Name81">
      <dgm:if name="Name82" axis="ch" ptType="node" func="cnt" op="gte" val="5">
        <dgm:layoutNode name="dot7" styleLbl="alignNode1">
          <dgm:alg type="sp"/>
          <dgm:shape xmlns:r="http://schemas.openxmlformats.org/officeDocument/2006/relationships" type="ellipse" r:blip="">
            <dgm:adjLst/>
          </dgm:shape>
          <dgm:presOf/>
        </dgm:layoutNode>
        <dgm:layoutNode name="dot8" styleLbl="alignNode1">
          <dgm:alg type="sp"/>
          <dgm:shape xmlns:r="http://schemas.openxmlformats.org/officeDocument/2006/relationships" type="ellipse" r:blip="">
            <dgm:adjLst/>
          </dgm:shape>
          <dgm:presOf/>
        </dgm:layoutNode>
      </dgm:if>
      <dgm:else name="Name83"/>
    </dgm:choose>
    <dgm:choose name="Name84">
      <dgm:if name="Name85" axis="ch" ptType="node" func="cnt" op="gte" val="6">
        <dgm:layoutNode name="dot9" styleLbl="alignNode1">
          <dgm:alg type="sp"/>
          <dgm:shape xmlns:r="http://schemas.openxmlformats.org/officeDocument/2006/relationships" type="ellipse" r:blip="">
            <dgm:adjLst/>
          </dgm:shape>
          <dgm:presOf/>
        </dgm:layoutNode>
        <dgm:layoutNode name="dot10" styleLbl="alignNode1">
          <dgm:alg type="sp"/>
          <dgm:shape xmlns:r="http://schemas.openxmlformats.org/officeDocument/2006/relationships" type="ellipse" r:blip="">
            <dgm:adjLst/>
          </dgm:shape>
          <dgm:presOf/>
        </dgm:layoutNode>
      </dgm:if>
      <dgm:else name="Name86"/>
    </dgm:choose>
    <dgm:choose name="Name87">
      <dgm:if name="Name88" axis="ch" ptType="node" func="cnt" op="gte" val="7">
        <dgm:layoutNode name="dot11" styleLbl="alignNode1">
          <dgm:alg type="sp"/>
          <dgm:shape xmlns:r="http://schemas.openxmlformats.org/officeDocument/2006/relationships" type="ellipse" r:blip="">
            <dgm:adjLst/>
          </dgm:shape>
          <dgm:presOf/>
        </dgm:layoutNode>
      </dgm:if>
      <dgm:else name="Name89"/>
    </dgm:choose>
    <dgm:choose name="Name90">
      <dgm:if name="Name91" axis="ch" ptType="node" func="cnt" op="gte" val="2">
        <dgm:layoutNode name="dotArrow1" styleLbl="alignNode1">
          <dgm:alg type="sp"/>
          <dgm:shape xmlns:r="http://schemas.openxmlformats.org/officeDocument/2006/relationships" type="ellipse" r:blip="">
            <dgm:adjLst/>
          </dgm:shape>
          <dgm:presOf/>
        </dgm:layoutNode>
        <dgm:layoutNode name="dotArrow2" styleLbl="alignNode1">
          <dgm:alg type="sp"/>
          <dgm:shape xmlns:r="http://schemas.openxmlformats.org/officeDocument/2006/relationships" type="ellipse" r:blip="">
            <dgm:adjLst/>
          </dgm:shape>
          <dgm:presOf/>
        </dgm:layoutNode>
        <dgm:layoutNode name="dotArrow3" styleLbl="alignNode1">
          <dgm:alg type="sp"/>
          <dgm:shape xmlns:r="http://schemas.openxmlformats.org/officeDocument/2006/relationships" type="ellipse" r:blip="">
            <dgm:adjLst/>
          </dgm:shape>
          <dgm:presOf/>
        </dgm:layoutNode>
        <dgm:layoutNode name="dotArrow4" styleLbl="alignNode1">
          <dgm:alg type="sp"/>
          <dgm:shape xmlns:r="http://schemas.openxmlformats.org/officeDocument/2006/relationships" type="ellipse" r:blip="">
            <dgm:adjLst/>
          </dgm:shape>
          <dgm:presOf/>
        </dgm:layoutNode>
        <dgm:layoutNode name="dotArrow5" styleLbl="alignNode1">
          <dgm:alg type="sp"/>
          <dgm:shape xmlns:r="http://schemas.openxmlformats.org/officeDocument/2006/relationships" type="ellipse" r:blip="">
            <dgm:adjLst/>
          </dgm:shape>
          <dgm:presOf/>
        </dgm:layoutNode>
        <dgm:layoutNode name="dotArrow6" styleLbl="alignNode1">
          <dgm:alg type="sp"/>
          <dgm:shape xmlns:r="http://schemas.openxmlformats.org/officeDocument/2006/relationships" type="ellipse" r:blip="">
            <dgm:adjLst/>
          </dgm:shape>
          <dgm:presOf/>
        </dgm:layoutNode>
        <dgm:layoutNode name="dotArrow7" styleLbl="alignNode1">
          <dgm:alg type="sp"/>
          <dgm:shape xmlns:r="http://schemas.openxmlformats.org/officeDocument/2006/relationships" type="ellipse" r:blip="">
            <dgm:adjLst/>
          </dgm:shape>
          <dgm:presOf/>
        </dgm:layoutNode>
      </dgm:if>
      <dgm:else name="Name92"/>
    </dgm:choose>
    <dgm:forEach name="Name93" axis="ch" ptType="node" cnt="1">
      <dgm:layoutNode name="parTx1">
        <dgm:choose name="Name94">
          <dgm:if name="Name95" func="var" arg="dir" op="equ" val="norm">
            <dgm:alg type="tx">
              <dgm:param type="parTxLTRAlign" val="l"/>
              <dgm:param type="parTxRTLAlign" val="r"/>
            </dgm:alg>
          </dgm:if>
          <dgm:else name="Name96">
            <dgm:alg type="tx">
              <dgm:param type="parTxLTRAlign" val="r"/>
              <dgm:param type="parTxRTLAlign" val="l"/>
            </dgm:alg>
          </dgm:else>
        </dgm:choose>
        <dgm:shape xmlns:r="http://schemas.openxmlformats.org/officeDocument/2006/relationships" type="roundRect" r:blip="">
          <dgm:adjLst/>
        </dgm:shape>
        <dgm:presOf axis="self" ptType="node"/>
        <dgm:choose name="Name97">
          <dgm:if name="Name98" func="var" arg="dir" op="equ" val="norm">
            <dgm:constrLst>
              <dgm:constr type="lMarg" refType="w" fact="0.6"/>
              <dgm:constr type="rMarg" refType="primFontSz" fact="0.3"/>
              <dgm:constr type="tMarg" refType="primFontSz" fact="0.3"/>
              <dgm:constr type="bMarg" refType="primFontSz" fact="0.3"/>
            </dgm:constrLst>
          </dgm:if>
          <dgm:else name="Name99">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00">
        <dgm:if name="Name101" axis="ch" ptType="node" func="cnt" op="gte" val="1">
          <dgm:layoutNode name="desTx1" styleLbl="revTx">
            <dgm:varLst>
              <dgm:bulletEnabled val="1"/>
            </dgm:varLst>
            <dgm:choose name="Name102">
              <dgm:if name="Name103" func="var" arg="dir" op="equ" val="norm">
                <dgm:choose name="Name104">
                  <dgm:if name="Name105" axis="ch" ptType="node" func="cnt" op="gte" val="2">
                    <dgm:alg type="tx">
                      <dgm:param type="parTxLTRAlign" val="l"/>
                      <dgm:param type="parTxRTLAlign" val="l"/>
                      <dgm:param type="stBulletLvl" val="1"/>
                    </dgm:alg>
                  </dgm:if>
                  <dgm:else name="Name106">
                    <dgm:alg type="tx">
                      <dgm:param type="parTxLTRAlign" val="l"/>
                      <dgm:param type="parTxRTLAlign" val="l"/>
                    </dgm:alg>
                  </dgm:else>
                </dgm:choose>
              </dgm:if>
              <dgm:else name="Name107">
                <dgm:choose name="Name108">
                  <dgm:if name="Name109" axis="ch" ptType="node" func="cnt" op="gte" val="2">
                    <dgm:alg type="tx">
                      <dgm:param type="parTxLTRAlign" val="r"/>
                      <dgm:param type="parTxRTLAlign" val="r"/>
                      <dgm:param type="shpTxLTRAlignCh" val="r"/>
                      <dgm:param type="shpTxRTLAlignCh" val="r"/>
                      <dgm:param type="stBulletLvl" val="1"/>
                    </dgm:alg>
                  </dgm:if>
                  <dgm:else name="Name110">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11"/>
      </dgm:choose>
    </dgm:forEach>
    <dgm:forEach name="Name112" axis="ch" ptType="sibTrans" hideLastTrans="0" cnt="1">
      <dgm:layoutNode name="picture1">
        <dgm:alg type="sp"/>
        <dgm:shape xmlns:r="http://schemas.openxmlformats.org/officeDocument/2006/relationships" r:blip="">
          <dgm:adjLst/>
        </dgm:shape>
        <dgm:presOf/>
        <dgm:constrLst/>
        <dgm:forEach name="Name113" ref="imageRepeat"/>
      </dgm:layoutNode>
    </dgm:forEach>
    <dgm:forEach name="Name114" axis="ch" ptType="node" st="2" cnt="1">
      <dgm:layoutNode name="parTx2">
        <dgm:choose name="Name115">
          <dgm:if name="Name116" func="var" arg="dir" op="equ" val="norm">
            <dgm:alg type="tx">
              <dgm:param type="parTxLTRAlign" val="l"/>
              <dgm:param type="parTxRTLAlign" val="r"/>
            </dgm:alg>
          </dgm:if>
          <dgm:else name="Name117">
            <dgm:alg type="tx">
              <dgm:param type="parTxLTRAlign" val="r"/>
              <dgm:param type="parTxRTLAlign" val="l"/>
            </dgm:alg>
          </dgm:else>
        </dgm:choose>
        <dgm:shape xmlns:r="http://schemas.openxmlformats.org/officeDocument/2006/relationships" type="roundRect" r:blip="">
          <dgm:adjLst/>
        </dgm:shape>
        <dgm:presOf axis="self" ptType="node"/>
        <dgm:choose name="Name118">
          <dgm:if name="Name119" func="var" arg="dir" op="equ" val="norm">
            <dgm:constrLst>
              <dgm:constr type="lMarg" refType="w" fact="0.6"/>
              <dgm:constr type="rMarg" refType="primFontSz" fact="0.3"/>
              <dgm:constr type="tMarg" refType="primFontSz" fact="0.3"/>
              <dgm:constr type="bMarg" refType="primFontSz" fact="0.3"/>
            </dgm:constrLst>
          </dgm:if>
          <dgm:else name="Name120">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21">
        <dgm:if name="Name122" axis="ch" ptType="node" func="cnt" op="gte" val="1">
          <dgm:layoutNode name="desTx2" styleLbl="revTx">
            <dgm:varLst>
              <dgm:bulletEnabled val="1"/>
            </dgm:varLst>
            <dgm:choose name="Name123">
              <dgm:if name="Name124" func="var" arg="dir" op="equ" val="norm">
                <dgm:choose name="Name125">
                  <dgm:if name="Name126" axis="ch" ptType="node" func="cnt" op="gte" val="2">
                    <dgm:alg type="tx">
                      <dgm:param type="parTxLTRAlign" val="l"/>
                      <dgm:param type="parTxRTLAlign" val="l"/>
                      <dgm:param type="stBulletLvl" val="1"/>
                    </dgm:alg>
                  </dgm:if>
                  <dgm:else name="Name127">
                    <dgm:alg type="tx">
                      <dgm:param type="parTxLTRAlign" val="l"/>
                      <dgm:param type="parTxRTLAlign" val="l"/>
                    </dgm:alg>
                  </dgm:else>
                </dgm:choose>
              </dgm:if>
              <dgm:else name="Name128">
                <dgm:choose name="Name129">
                  <dgm:if name="Name130" axis="ch" ptType="node" func="cnt" op="gte" val="2">
                    <dgm:alg type="tx">
                      <dgm:param type="parTxLTRAlign" val="r"/>
                      <dgm:param type="parTxRTLAlign" val="r"/>
                      <dgm:param type="shpTxLTRAlignCh" val="r"/>
                      <dgm:param type="shpTxRTLAlignCh" val="r"/>
                      <dgm:param type="stBulletLvl" val="1"/>
                    </dgm:alg>
                  </dgm:if>
                  <dgm:else name="Name131">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32"/>
      </dgm:choose>
    </dgm:forEach>
    <dgm:forEach name="Name133" axis="ch" ptType="sibTrans" hideLastTrans="0" st="2" cnt="1">
      <dgm:layoutNode name="picture2">
        <dgm:alg type="sp"/>
        <dgm:shape xmlns:r="http://schemas.openxmlformats.org/officeDocument/2006/relationships" r:blip="">
          <dgm:adjLst/>
        </dgm:shape>
        <dgm:presOf/>
        <dgm:constrLst/>
        <dgm:forEach name="Name134" ref="imageRepeat"/>
      </dgm:layoutNode>
    </dgm:forEach>
    <dgm:forEach name="Name135" axis="ch" ptType="node" st="3" cnt="1">
      <dgm:layoutNode name="parTx3">
        <dgm:choose name="Name136">
          <dgm:if name="Name137" func="var" arg="dir" op="equ" val="norm">
            <dgm:alg type="tx">
              <dgm:param type="parTxLTRAlign" val="l"/>
              <dgm:param type="parTxRTLAlign" val="r"/>
            </dgm:alg>
          </dgm:if>
          <dgm:else name="Name138">
            <dgm:alg type="tx">
              <dgm:param type="parTxLTRAlign" val="r"/>
              <dgm:param type="parTxRTLAlign" val="l"/>
            </dgm:alg>
          </dgm:else>
        </dgm:choose>
        <dgm:shape xmlns:r="http://schemas.openxmlformats.org/officeDocument/2006/relationships" type="roundRect" r:blip="">
          <dgm:adjLst/>
        </dgm:shape>
        <dgm:presOf axis="self" ptType="node"/>
        <dgm:choose name="Name139">
          <dgm:if name="Name140" func="var" arg="dir" op="equ" val="norm">
            <dgm:constrLst>
              <dgm:constr type="lMarg" refType="w" fact="0.6"/>
              <dgm:constr type="rMarg" refType="primFontSz" fact="0.3"/>
              <dgm:constr type="tMarg" refType="primFontSz" fact="0.3"/>
              <dgm:constr type="bMarg" refType="primFontSz" fact="0.3"/>
            </dgm:constrLst>
          </dgm:if>
          <dgm:else name="Name141">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42">
        <dgm:if name="Name143" axis="ch" ptType="node" func="cnt" op="gte" val="1">
          <dgm:layoutNode name="desTx3" styleLbl="revTx">
            <dgm:varLst>
              <dgm:bulletEnabled val="1"/>
            </dgm:varLst>
            <dgm:choose name="Name144">
              <dgm:if name="Name145" func="var" arg="dir" op="equ" val="norm">
                <dgm:choose name="Name146">
                  <dgm:if name="Name147" axis="ch" ptType="node" func="cnt" op="gte" val="2">
                    <dgm:alg type="tx">
                      <dgm:param type="parTxLTRAlign" val="l"/>
                      <dgm:param type="parTxRTLAlign" val="l"/>
                      <dgm:param type="stBulletLvl" val="1"/>
                    </dgm:alg>
                  </dgm:if>
                  <dgm:else name="Name148">
                    <dgm:alg type="tx">
                      <dgm:param type="parTxLTRAlign" val="l"/>
                      <dgm:param type="parTxRTLAlign" val="l"/>
                    </dgm:alg>
                  </dgm:else>
                </dgm:choose>
              </dgm:if>
              <dgm:else name="Name149">
                <dgm:choose name="Name150">
                  <dgm:if name="Name151" axis="ch" ptType="node" func="cnt" op="gte" val="2">
                    <dgm:alg type="tx">
                      <dgm:param type="parTxLTRAlign" val="r"/>
                      <dgm:param type="parTxRTLAlign" val="r"/>
                      <dgm:param type="shpTxLTRAlignCh" val="r"/>
                      <dgm:param type="shpTxRTLAlignCh" val="r"/>
                      <dgm:param type="stBulletLvl" val="1"/>
                    </dgm:alg>
                  </dgm:if>
                  <dgm:else name="Name152">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53"/>
      </dgm:choose>
    </dgm:forEach>
    <dgm:forEach name="Name154" axis="ch" ptType="sibTrans" hideLastTrans="0" st="3" cnt="1">
      <dgm:layoutNode name="picture3">
        <dgm:alg type="sp"/>
        <dgm:shape xmlns:r="http://schemas.openxmlformats.org/officeDocument/2006/relationships" r:blip="">
          <dgm:adjLst/>
        </dgm:shape>
        <dgm:presOf/>
        <dgm:constrLst/>
        <dgm:forEach name="Name155" ref="imageRepeat"/>
      </dgm:layoutNode>
    </dgm:forEach>
    <dgm:forEach name="Name156" axis="ch" ptType="node" st="4" cnt="1">
      <dgm:layoutNode name="parTx4">
        <dgm:choose name="Name157">
          <dgm:if name="Name158" func="var" arg="dir" op="equ" val="norm">
            <dgm:alg type="tx">
              <dgm:param type="parTxLTRAlign" val="l"/>
              <dgm:param type="parTxRTLAlign" val="r"/>
            </dgm:alg>
          </dgm:if>
          <dgm:else name="Name159">
            <dgm:alg type="tx">
              <dgm:param type="parTxLTRAlign" val="r"/>
              <dgm:param type="parTxRTLAlign" val="l"/>
            </dgm:alg>
          </dgm:else>
        </dgm:choose>
        <dgm:shape xmlns:r="http://schemas.openxmlformats.org/officeDocument/2006/relationships" type="roundRect" r:blip="">
          <dgm:adjLst/>
        </dgm:shape>
        <dgm:presOf axis="self" ptType="node"/>
        <dgm:choose name="Name160">
          <dgm:if name="Name161" func="var" arg="dir" op="equ" val="norm">
            <dgm:constrLst>
              <dgm:constr type="lMarg" refType="w" fact="0.6"/>
              <dgm:constr type="rMarg" refType="primFontSz" fact="0.3"/>
              <dgm:constr type="tMarg" refType="primFontSz" fact="0.3"/>
              <dgm:constr type="bMarg" refType="primFontSz" fact="0.3"/>
            </dgm:constrLst>
          </dgm:if>
          <dgm:else name="Name162">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63">
        <dgm:if name="Name164" axis="ch" ptType="node" func="cnt" op="gte" val="1">
          <dgm:layoutNode name="desTx4" styleLbl="revTx">
            <dgm:varLst>
              <dgm:bulletEnabled val="1"/>
            </dgm:varLst>
            <dgm:choose name="Name165">
              <dgm:if name="Name166" func="var" arg="dir" op="equ" val="norm">
                <dgm:choose name="Name167">
                  <dgm:if name="Name168" axis="ch" ptType="node" func="cnt" op="gte" val="2">
                    <dgm:alg type="tx">
                      <dgm:param type="parTxLTRAlign" val="l"/>
                      <dgm:param type="parTxRTLAlign" val="l"/>
                      <dgm:param type="stBulletLvl" val="1"/>
                    </dgm:alg>
                  </dgm:if>
                  <dgm:else name="Name169">
                    <dgm:alg type="tx">
                      <dgm:param type="parTxLTRAlign" val="l"/>
                      <dgm:param type="parTxRTLAlign" val="l"/>
                    </dgm:alg>
                  </dgm:else>
                </dgm:choose>
              </dgm:if>
              <dgm:else name="Name170">
                <dgm:choose name="Name171">
                  <dgm:if name="Name172" axis="ch" ptType="node" func="cnt" op="gte" val="2">
                    <dgm:alg type="tx">
                      <dgm:param type="parTxLTRAlign" val="r"/>
                      <dgm:param type="parTxRTLAlign" val="r"/>
                      <dgm:param type="shpTxLTRAlignCh" val="r"/>
                      <dgm:param type="shpTxRTLAlignCh" val="r"/>
                      <dgm:param type="stBulletLvl" val="1"/>
                    </dgm:alg>
                  </dgm:if>
                  <dgm:else name="Name173">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74"/>
      </dgm:choose>
    </dgm:forEach>
    <dgm:forEach name="Name175" axis="ch" ptType="sibTrans" hideLastTrans="0" st="4" cnt="1">
      <dgm:layoutNode name="picture4">
        <dgm:alg type="sp"/>
        <dgm:shape xmlns:r="http://schemas.openxmlformats.org/officeDocument/2006/relationships" r:blip="">
          <dgm:adjLst/>
        </dgm:shape>
        <dgm:presOf/>
        <dgm:constrLst/>
        <dgm:forEach name="Name176" ref="imageRepeat"/>
      </dgm:layoutNode>
    </dgm:forEach>
    <dgm:forEach name="Name177" axis="ch" ptType="node" st="5" cnt="1">
      <dgm:layoutNode name="parTx5">
        <dgm:choose name="Name178">
          <dgm:if name="Name179" func="var" arg="dir" op="equ" val="norm">
            <dgm:alg type="tx">
              <dgm:param type="parTxLTRAlign" val="l"/>
              <dgm:param type="parTxRTLAlign" val="r"/>
            </dgm:alg>
          </dgm:if>
          <dgm:else name="Name180">
            <dgm:alg type="tx">
              <dgm:param type="parTxLTRAlign" val="r"/>
              <dgm:param type="parTxRTLAlign" val="l"/>
            </dgm:alg>
          </dgm:else>
        </dgm:choose>
        <dgm:shape xmlns:r="http://schemas.openxmlformats.org/officeDocument/2006/relationships" type="roundRect" r:blip="">
          <dgm:adjLst/>
        </dgm:shape>
        <dgm:presOf axis="self" ptType="node"/>
        <dgm:choose name="Name181">
          <dgm:if name="Name182" func="var" arg="dir" op="equ" val="norm">
            <dgm:constrLst>
              <dgm:constr type="lMarg" refType="w" fact="0.6"/>
              <dgm:constr type="rMarg" refType="primFontSz" fact="0.3"/>
              <dgm:constr type="tMarg" refType="primFontSz" fact="0.3"/>
              <dgm:constr type="bMarg" refType="primFontSz" fact="0.3"/>
            </dgm:constrLst>
          </dgm:if>
          <dgm:else name="Name183">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184">
        <dgm:if name="Name185" axis="ch" ptType="node" func="cnt" op="gte" val="1">
          <dgm:layoutNode name="desTx5" styleLbl="revTx">
            <dgm:varLst>
              <dgm:bulletEnabled val="1"/>
            </dgm:varLst>
            <dgm:choose name="Name186">
              <dgm:if name="Name187" func="var" arg="dir" op="equ" val="norm">
                <dgm:choose name="Name188">
                  <dgm:if name="Name189" axis="ch" ptType="node" func="cnt" op="gte" val="2">
                    <dgm:alg type="tx">
                      <dgm:param type="parTxLTRAlign" val="l"/>
                      <dgm:param type="parTxRTLAlign" val="l"/>
                      <dgm:param type="stBulletLvl" val="1"/>
                    </dgm:alg>
                  </dgm:if>
                  <dgm:else name="Name190">
                    <dgm:alg type="tx">
                      <dgm:param type="parTxLTRAlign" val="l"/>
                      <dgm:param type="parTxRTLAlign" val="l"/>
                    </dgm:alg>
                  </dgm:else>
                </dgm:choose>
              </dgm:if>
              <dgm:else name="Name191">
                <dgm:choose name="Name192">
                  <dgm:if name="Name193" axis="ch" ptType="node" func="cnt" op="gte" val="2">
                    <dgm:alg type="tx">
                      <dgm:param type="parTxLTRAlign" val="r"/>
                      <dgm:param type="parTxRTLAlign" val="r"/>
                      <dgm:param type="shpTxLTRAlignCh" val="r"/>
                      <dgm:param type="shpTxRTLAlignCh" val="r"/>
                      <dgm:param type="stBulletLvl" val="1"/>
                    </dgm:alg>
                  </dgm:if>
                  <dgm:else name="Name194">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195"/>
      </dgm:choose>
    </dgm:forEach>
    <dgm:forEach name="Name196" axis="ch" ptType="sibTrans" hideLastTrans="0" st="5" cnt="1">
      <dgm:layoutNode name="picture5">
        <dgm:alg type="sp"/>
        <dgm:shape xmlns:r="http://schemas.openxmlformats.org/officeDocument/2006/relationships" r:blip="">
          <dgm:adjLst/>
        </dgm:shape>
        <dgm:presOf/>
        <dgm:constrLst/>
        <dgm:forEach name="Name197" ref="imageRepeat"/>
      </dgm:layoutNode>
    </dgm:forEach>
    <dgm:forEach name="Name198" axis="ch" ptType="node" st="6" cnt="1">
      <dgm:layoutNode name="parTx6">
        <dgm:choose name="Name199">
          <dgm:if name="Name200" func="var" arg="dir" op="equ" val="norm">
            <dgm:alg type="tx">
              <dgm:param type="parTxLTRAlign" val="l"/>
              <dgm:param type="parTxRTLAlign" val="r"/>
            </dgm:alg>
          </dgm:if>
          <dgm:else name="Name201">
            <dgm:alg type="tx">
              <dgm:param type="parTxLTRAlign" val="r"/>
              <dgm:param type="parTxRTLAlign" val="l"/>
            </dgm:alg>
          </dgm:else>
        </dgm:choose>
        <dgm:shape xmlns:r="http://schemas.openxmlformats.org/officeDocument/2006/relationships" type="roundRect" r:blip="">
          <dgm:adjLst/>
        </dgm:shape>
        <dgm:presOf axis="self" ptType="node"/>
        <dgm:choose name="Name202">
          <dgm:if name="Name203" func="var" arg="dir" op="equ" val="norm">
            <dgm:constrLst>
              <dgm:constr type="lMarg" refType="w" fact="0.6"/>
              <dgm:constr type="rMarg" refType="primFontSz" fact="0.3"/>
              <dgm:constr type="tMarg" refType="primFontSz" fact="0.3"/>
              <dgm:constr type="bMarg" refType="primFontSz" fact="0.3"/>
            </dgm:constrLst>
          </dgm:if>
          <dgm:else name="Name204">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05">
        <dgm:if name="Name206" axis="ch" ptType="node" func="cnt" op="gte" val="1">
          <dgm:layoutNode name="desTx6" styleLbl="revTx">
            <dgm:varLst>
              <dgm:bulletEnabled val="1"/>
            </dgm:varLst>
            <dgm:choose name="Name207">
              <dgm:if name="Name208" func="var" arg="dir" op="equ" val="norm">
                <dgm:choose name="Name209">
                  <dgm:if name="Name210" axis="ch" ptType="node" func="cnt" op="gte" val="2">
                    <dgm:alg type="tx">
                      <dgm:param type="parTxLTRAlign" val="l"/>
                      <dgm:param type="parTxRTLAlign" val="l"/>
                      <dgm:param type="stBulletLvl" val="1"/>
                    </dgm:alg>
                  </dgm:if>
                  <dgm:else name="Name211">
                    <dgm:alg type="tx">
                      <dgm:param type="parTxLTRAlign" val="l"/>
                      <dgm:param type="parTxRTLAlign" val="l"/>
                    </dgm:alg>
                  </dgm:else>
                </dgm:choose>
              </dgm:if>
              <dgm:else name="Name212">
                <dgm:choose name="Name213">
                  <dgm:if name="Name214" axis="ch" ptType="node" func="cnt" op="gte" val="2">
                    <dgm:alg type="tx">
                      <dgm:param type="parTxLTRAlign" val="r"/>
                      <dgm:param type="parTxRTLAlign" val="r"/>
                      <dgm:param type="shpTxLTRAlignCh" val="r"/>
                      <dgm:param type="shpTxRTLAlignCh" val="r"/>
                      <dgm:param type="stBulletLvl" val="1"/>
                    </dgm:alg>
                  </dgm:if>
                  <dgm:else name="Name215">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16"/>
      </dgm:choose>
    </dgm:forEach>
    <dgm:forEach name="Name217" axis="ch" ptType="sibTrans" hideLastTrans="0" st="6" cnt="1">
      <dgm:layoutNode name="picture6">
        <dgm:alg type="sp"/>
        <dgm:shape xmlns:r="http://schemas.openxmlformats.org/officeDocument/2006/relationships" r:blip="">
          <dgm:adjLst/>
        </dgm:shape>
        <dgm:presOf/>
        <dgm:constrLst/>
        <dgm:forEach name="Name218" ref="imageRepeat"/>
      </dgm:layoutNode>
    </dgm:forEach>
    <dgm:forEach name="Name219" axis="ch" ptType="node" st="7" cnt="1">
      <dgm:layoutNode name="parTx7">
        <dgm:choose name="Name220">
          <dgm:if name="Name221" func="var" arg="dir" op="equ" val="norm">
            <dgm:alg type="tx">
              <dgm:param type="parTxLTRAlign" val="l"/>
              <dgm:param type="parTxRTLAlign" val="r"/>
            </dgm:alg>
          </dgm:if>
          <dgm:else name="Name222">
            <dgm:alg type="tx">
              <dgm:param type="parTxLTRAlign" val="r"/>
              <dgm:param type="parTxRTLAlign" val="l"/>
            </dgm:alg>
          </dgm:else>
        </dgm:choose>
        <dgm:shape xmlns:r="http://schemas.openxmlformats.org/officeDocument/2006/relationships" type="roundRect" r:blip="">
          <dgm:adjLst/>
        </dgm:shape>
        <dgm:presOf axis="self" ptType="node"/>
        <dgm:choose name="Name223">
          <dgm:if name="Name224" func="var" arg="dir" op="equ" val="norm">
            <dgm:constrLst>
              <dgm:constr type="lMarg" refType="w" fact="0.6"/>
              <dgm:constr type="rMarg" refType="primFontSz" fact="0.3"/>
              <dgm:constr type="tMarg" refType="primFontSz" fact="0.3"/>
              <dgm:constr type="bMarg" refType="primFontSz" fact="0.3"/>
            </dgm:constrLst>
          </dgm:if>
          <dgm:else name="Name225">
            <dgm:constrLst>
              <dgm:constr type="rMarg" refType="w" fact="0.6"/>
              <dgm:constr type="lMarg" refType="primFontSz" fact="0.3"/>
              <dgm:constr type="tMarg" refType="primFontSz" fact="0.3"/>
              <dgm:constr type="bMarg" refType="primFontSz" fact="0.3"/>
            </dgm:constrLst>
          </dgm:else>
        </dgm:choose>
        <dgm:ruleLst>
          <dgm:rule type="primFontSz" val="5" fact="NaN" max="NaN"/>
        </dgm:ruleLst>
      </dgm:layoutNode>
      <dgm:choose name="Name226">
        <dgm:if name="Name227" axis="ch" ptType="node" func="cnt" op="gte" val="1">
          <dgm:layoutNode name="desTx7" styleLbl="revTx">
            <dgm:varLst>
              <dgm:bulletEnabled val="1"/>
            </dgm:varLst>
            <dgm:choose name="Name228">
              <dgm:if name="Name229" func="var" arg="dir" op="equ" val="norm">
                <dgm:choose name="Name230">
                  <dgm:if name="Name231" axis="ch" ptType="node" func="cnt" op="gte" val="2">
                    <dgm:alg type="tx">
                      <dgm:param type="parTxLTRAlign" val="l"/>
                      <dgm:param type="parTxRTLAlign" val="l"/>
                      <dgm:param type="stBulletLvl" val="1"/>
                    </dgm:alg>
                  </dgm:if>
                  <dgm:else name="Name232">
                    <dgm:alg type="tx">
                      <dgm:param type="parTxLTRAlign" val="l"/>
                      <dgm:param type="parTxRTLAlign" val="l"/>
                    </dgm:alg>
                  </dgm:else>
                </dgm:choose>
              </dgm:if>
              <dgm:else name="Name233">
                <dgm:choose name="Name234">
                  <dgm:if name="Name235" axis="ch" ptType="node" func="cnt" op="gte" val="2">
                    <dgm:alg type="tx">
                      <dgm:param type="parTxLTRAlign" val="r"/>
                      <dgm:param type="parTxRTLAlign" val="r"/>
                      <dgm:param type="shpTxLTRAlignCh" val="r"/>
                      <dgm:param type="shpTxRTLAlignCh" val="r"/>
                      <dgm:param type="stBulletLvl" val="1"/>
                    </dgm:alg>
                  </dgm:if>
                  <dgm:else name="Name236">
                    <dgm:alg type="tx">
                      <dgm:param type="parTxLTRAlign" val="r"/>
                      <dgm:param type="parTxRTLAlign" val="r"/>
                      <dgm:param type="shpTxLTRAlignCh" val="r"/>
                      <dgm:param type="shpTxRTLAlignCh" val="r"/>
                    </dgm:alg>
                  </dgm:else>
                </dgm:choose>
              </dgm:else>
            </dgm:choose>
            <dgm:shape xmlns:r="http://schemas.openxmlformats.org/officeDocument/2006/relationships" type="rect" r:blip="">
              <dgm:adjLst/>
            </dgm:shape>
            <dgm:presOf axis="des" ptType="node"/>
            <dgm:constrLst>
              <dgm:constr type="rMarg" refType="primFontSz" fact="0.2"/>
              <dgm:constr type="tMarg" refType="primFontSz" fact="0.2"/>
              <dgm:constr type="bMarg" refType="primFontSz" fact="0.2"/>
            </dgm:constrLst>
            <dgm:ruleLst>
              <dgm:rule type="primFontSz" val="5" fact="NaN" max="NaN"/>
            </dgm:ruleLst>
          </dgm:layoutNode>
        </dgm:if>
        <dgm:else name="Name237"/>
      </dgm:choose>
    </dgm:forEach>
    <dgm:forEach name="Name238" axis="ch" ptType="sibTrans" hideLastTrans="0" st="7" cnt="1">
      <dgm:layoutNode name="picture7">
        <dgm:alg type="sp"/>
        <dgm:shape xmlns:r="http://schemas.openxmlformats.org/officeDocument/2006/relationships" r:blip="">
          <dgm:adjLst/>
        </dgm:shape>
        <dgm:presOf/>
        <dgm:constrLst/>
        <dgm:forEach name="Name239" ref="imageRepeat"/>
      </dgm:layoutNode>
    </dgm:forEach>
  </dgm:layoutNode>
</dgm:layoutDef>
</file>

<file path=ppt/diagrams/layout40.xml><?xml version="1.0" encoding="utf-8"?>
<dgm:layoutDef xmlns:dgm="http://schemas.openxmlformats.org/drawingml/2006/diagram" xmlns:a="http://schemas.openxmlformats.org/drawingml/2006/main" uniqueId="urn:microsoft.com/office/officeart/2005/8/layout/radial2">
  <dgm:title val=""/>
  <dgm:desc val=""/>
  <dgm:catLst>
    <dgm:cat type="relationship" pri="20000"/>
    <dgm:cat type="convert" pri="9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animLvl val="ctr"/>
      <dgm:resizeHandles val="exact"/>
    </dgm:varLst>
    <dgm:alg type="composite"/>
    <dgm:shape xmlns:r="http://schemas.openxmlformats.org/officeDocument/2006/relationships" r:blip="">
      <dgm:adjLst/>
    </dgm:shape>
    <dgm:presOf/>
    <dgm:constrLst>
      <dgm:constr type="w" for="ch" forName="cycle" refType="w"/>
      <dgm:constr type="h" for="ch" forName="cycle" refType="h"/>
    </dgm:constrLst>
    <dgm:ruleLst/>
    <dgm:layoutNode name="cycle">
      <dgm:choose name="Name0">
        <dgm:if name="Name1" func="var" arg="dir" op="equ" val="norm">
          <dgm:choose name="Name2">
            <dgm:if name="Name3" axis="ch" ptType="node" func="cnt" op="lte" val="1">
              <dgm:alg type="cycle">
                <dgm:param type="stAng" val="90"/>
                <dgm:param type="spanAng" val="360"/>
                <dgm:param type="ctrShpMap" val="fNode"/>
              </dgm:alg>
            </dgm:if>
            <dgm:if name="Name4" axis="ch" ptType="node" func="cnt" op="equ" val="2">
              <dgm:alg type="cycle">
                <dgm:param type="stAng" val="70"/>
                <dgm:param type="spanAng" val="40"/>
                <dgm:param type="ctrShpMap" val="fNode"/>
              </dgm:alg>
            </dgm:if>
            <dgm:if name="Name5" axis="ch" ptType="node" func="cnt" op="equ" val="3">
              <dgm:alg type="cycle">
                <dgm:param type="stAng" val="60"/>
                <dgm:param type="spanAng" val="60"/>
                <dgm:param type="ctrShpMap" val="fNode"/>
              </dgm:alg>
            </dgm:if>
            <dgm:else name="Name6">
              <dgm:alg type="cycle">
                <dgm:param type="stAng" val="45"/>
                <dgm:param type="spanAng" val="90"/>
                <dgm:param type="ctrShpMap" val="fNode"/>
              </dgm:alg>
            </dgm:else>
          </dgm:choose>
        </dgm:if>
        <dgm:else name="Name7">
          <dgm:choose name="Name8">
            <dgm:if name="Name9" axis="ch" ptType="node" func="cnt" op="lte" val="1">
              <dgm:alg type="cycle">
                <dgm:param type="stAng" val="-90"/>
                <dgm:param type="spanAng" val="-360"/>
                <dgm:param type="ctrShpMap" val="fNode"/>
              </dgm:alg>
            </dgm:if>
            <dgm:if name="Name10" axis="ch" ptType="node" func="cnt" op="equ" val="2">
              <dgm:alg type="cycle">
                <dgm:param type="stAng" val="-70"/>
                <dgm:param type="spanAng" val="-40"/>
                <dgm:param type="ctrShpMap" val="fNode"/>
              </dgm:alg>
            </dgm:if>
            <dgm:if name="Name11" axis="ch" ptType="node" func="cnt" op="equ" val="3">
              <dgm:alg type="cycle">
                <dgm:param type="stAng" val="-60"/>
                <dgm:param type="spanAng" val="-60"/>
                <dgm:param type="ctrShpMap" val="fNode"/>
              </dgm:alg>
            </dgm:if>
            <dgm:else name="Name12">
              <dgm:alg type="cycle">
                <dgm:param type="stAng" val="-45"/>
                <dgm:param type="spanAng" val="-90"/>
                <dgm:param type="ctrShpMap" val="fNode"/>
              </dgm:alg>
            </dgm:else>
          </dgm:choose>
        </dgm:else>
      </dgm:choose>
      <dgm:shape xmlns:r="http://schemas.openxmlformats.org/officeDocument/2006/relationships" r:blip="">
        <dgm:adjLst/>
      </dgm:shape>
      <dgm:presOf/>
      <dgm:constrLst>
        <dgm:constr type="sp" val="20"/>
        <dgm:constr type="w" for="ch" forName="centerShape" refType="w"/>
        <dgm:constr type="w" for="ch" forName="node" refType="w" refFor="ch" refForName="centerShape" fact="1.5"/>
        <dgm:constr type="sibSp" refType="w" refFor="ch" refForName="centerShape" op="equ" fact="0.08"/>
        <dgm:constr type="primFontSz" for="des" forName="parentNode" op="equ" val="65"/>
        <dgm:constr type="secFontSz" for="des" forName="childNode" op="equ" val="65"/>
      </dgm:constrLst>
      <dgm:ruleLst/>
      <dgm:choose name="Name13">
        <dgm:if name="Name14" axis="ch" ptType="node" hideLastTrans="0" func="cnt" op="gte" val="1">
          <dgm:layoutNode name="centerShape" styleLbl="node0">
            <dgm:alg type="composite"/>
            <dgm:shape xmlns:r="http://schemas.openxmlformats.org/officeDocument/2006/relationships" r:blip="">
              <dgm:adjLst/>
            </dgm:shape>
            <dgm:presOf axis="ch" ptType="node" cnt="1"/>
            <dgm:constrLst>
              <dgm:constr type="w" for="ch" forName="connSite" refType="w" fact="0.7"/>
              <dgm:constr type="h" for="ch" forName="connSite" refType="w" fact="0.7"/>
              <dgm:constr type="ctrX" for="ch" forName="connSite" refType="w" fact="0.5"/>
              <dgm:constr type="ctrY" for="ch" forName="connSite" refType="h" fact="0.5"/>
              <dgm:constr type="w" for="ch" forName="visible" refType="w"/>
              <dgm:constr type="h" for="ch" forName="visible" refType="w"/>
              <dgm:constr type="ctrX" for="ch" forName="visible" refType="w" fact="0.5"/>
              <dgm:constr type="ctrY" for="ch" forName="visible" refType="h" fact="0.5"/>
            </dgm:constrLst>
            <dgm:ruleLst/>
            <dgm:layoutNode name="connSite">
              <dgm:alg type="sp"/>
              <dgm:shape xmlns:r="http://schemas.openxmlformats.org/officeDocument/2006/relationships" type="ellipse" r:blip="" hideGeom="1">
                <dgm:adjLst/>
              </dgm:shape>
              <dgm:presOf/>
              <dgm:constrLst/>
              <dgm:ruleLst/>
            </dgm:layoutNode>
            <dgm:layoutNode name="visible">
              <dgm:alg type="sp"/>
              <dgm:shape xmlns:r="http://schemas.openxmlformats.org/officeDocument/2006/relationships" type="ellipse" r:blip="" blipPhldr="1">
                <dgm:adjLst/>
              </dgm:shape>
              <dgm:presOf/>
              <dgm:constrLst/>
              <dgm:ruleLst/>
            </dgm:layoutNode>
          </dgm:layoutNode>
        </dgm:if>
        <dgm:else name="Name15"/>
      </dgm:choose>
      <dgm:forEach name="Name16" axis="ch">
        <dgm:forEach name="Name17" axis="self" ptType="node">
          <dgm:layoutNode name="node">
            <dgm:alg type="composite"/>
            <dgm:shape xmlns:r="http://schemas.openxmlformats.org/officeDocument/2006/relationships" r:blip="">
              <dgm:adjLst/>
            </dgm:shape>
            <dgm:presOf/>
            <dgm:choose name="Name18">
              <dgm:if name="Name19" func="var" arg="dir" op="equ" val="norm">
                <dgm:constrLst>
                  <dgm:constr type="t" for="ch" forName="parentNode"/>
                  <dgm:constr type="l" for="ch" forName="parentNode"/>
                  <dgm:constr type="w" for="ch" forName="parentNode" refType="w" fact="0.4"/>
                  <dgm:constr type="h" for="ch" forName="parentNode" refType="w" refFor="ch" refForName="parentNode" op="equ"/>
                  <dgm:constr type="ctrY" for="ch" forName="childNode" refType="h" refFor="ch" refForName="parentNode" fact="0.5"/>
                  <dgm:constr type="l" for="ch" forName="childNode" refType="w" refFor="ch" refForName="parentNode" op="equ" fact="1.1"/>
                  <dgm:constr type="w" for="ch" forName="childNode" refType="w" fact="0.6"/>
                  <dgm:constr type="h" for="ch" forName="childNode" refType="h" refFor="ch" refForName="parentNode"/>
                </dgm:constrLst>
              </dgm:if>
              <dgm:else name="Name20">
                <dgm:constrLst>
                  <dgm:constr type="t" for="ch" forName="parentNode"/>
                  <dgm:constr type="r" for="ch" forName="parentNode" refType="w"/>
                  <dgm:constr type="w" for="ch" forName="parentNode" refType="w" fact="0.4"/>
                  <dgm:constr type="h" for="ch" forName="parentNode" refType="w" refFor="ch" refForName="parentNode" op="equ"/>
                  <dgm:constr type="ctrY" for="ch" forName="childNode" refType="h" refFor="ch" refForName="parentNode" fact="0.5"/>
                  <dgm:constr type="l" for="ch" forName="childNode"/>
                  <dgm:constr type="w" for="ch" forName="childNode" refType="w" fact="0.6"/>
                  <dgm:constr type="h" for="ch" forName="childNode" refType="h" refFor="ch" refForName="parentNode"/>
                </dgm:constrLst>
              </dgm:else>
            </dgm:choose>
            <dgm:ruleLst/>
            <dgm:layoutNode name="parentNode" styleLbl="node1">
              <dgm:varLst>
                <dgm:chMax val="1"/>
                <dgm:bulletEnabled val="1"/>
              </dgm:varLst>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childNode" styleLbl="revTx" moveWith="parentNode">
              <dgm:varLst>
                <dgm:bulletEnabled val="1"/>
              </dgm:varLst>
              <dgm:alg type="tx">
                <dgm:param type="txAnchorVertCh" val="mid"/>
                <dgm:param type="stBulletLvl" val="1"/>
              </dgm:alg>
              <dgm:choose name="Name21">
                <dgm:if name="Name22" axis="ch" ptType="node" func="cnt" op="gte" val="1">
                  <dgm:shape xmlns:r="http://schemas.openxmlformats.org/officeDocument/2006/relationships" type="rect" r:blip="">
                    <dgm:adjLst/>
                  </dgm:shape>
                </dgm:if>
                <dgm:else name="Name23">
                  <dgm:shape xmlns:r="http://schemas.openxmlformats.org/officeDocument/2006/relationships" type="rect" r:blip="" hideGeom="1">
                    <dgm:adjLst/>
                  </dgm:shape>
                </dgm:else>
              </dgm:choose>
              <dgm:presOf axis="des" ptType="node"/>
              <dgm:constrLst>
                <dgm:constr type="tMarg"/>
                <dgm:constr type="bMarg"/>
                <dgm:constr type="lMarg"/>
                <dgm:constr type="rMarg"/>
              </dgm:constrLst>
              <dgm:ruleLst>
                <dgm:rule type="secFontSz" val="5" fact="NaN" max="NaN"/>
              </dgm:ruleLst>
            </dgm:layoutNode>
          </dgm:layoutNode>
        </dgm:forEach>
        <dgm:forEach name="Name24" axis="self" ptType="parTrans" cnt="1">
          <dgm:layoutNode name="Name25">
            <dgm:alg type="conn">
              <dgm:param type="dim" val="1D"/>
              <dgm:param type="endSty" val="noArr"/>
              <dgm:param type="begPts" val="auto"/>
              <dgm:param type="endPts" val="auto"/>
              <dgm:param type="srcNode" val="connSite"/>
              <dgm:param type="dstNode" val="parentNode"/>
            </dgm:alg>
            <dgm:shape xmlns:r="http://schemas.openxmlformats.org/officeDocument/2006/relationships" type="conn" r:blip="" zOrderOff="-99">
              <dgm:adjLst/>
            </dgm:shape>
            <dgm:presOf axis="self"/>
            <dgm:constrLst>
              <dgm:constr type="connDist"/>
              <dgm:constr type="w" val="1"/>
              <dgm:constr type="h" val="5"/>
              <dgm:constr type="begPad"/>
              <dgm:constr type="endPad"/>
            </dgm:constrLst>
            <dgm:ruleLst/>
          </dgm:layoutNode>
        </dgm:forEach>
      </dgm:forEach>
    </dgm:layoutNode>
  </dgm:layoutNode>
</dgm:layoutDef>
</file>

<file path=ppt/diagrams/layout4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4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3.xml><?xml version="1.0" encoding="utf-8"?>
<dgm:layoutDef xmlns:dgm="http://schemas.openxmlformats.org/drawingml/2006/diagram" xmlns:a="http://schemas.openxmlformats.org/drawingml/2006/main" uniqueId="urn:microsoft.com/office/officeart/2005/8/layout/target1">
  <dgm:title val=""/>
  <dgm:desc val=""/>
  <dgm:catLst>
    <dgm:cat type="relationship" pri="25000"/>
    <dgm:cat type="convert" pri="20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ite">
    <dgm:varLst>
      <dgm:chMax val="5"/>
      <dgm:dir/>
      <dgm:resizeHandles val="exact"/>
    </dgm:varLst>
    <dgm:alg type="composite">
      <dgm:param type="ar" val="1.25"/>
    </dgm:alg>
    <dgm:shape xmlns:r="http://schemas.openxmlformats.org/officeDocument/2006/relationships" r:blip="">
      <dgm:adjLst/>
    </dgm:shape>
    <dgm:presOf/>
    <dgm:choose name="Name0">
      <dgm:if name="Name1" func="var" arg="dir" op="equ" val="norm">
        <dgm:choose name="Name2">
          <dgm:if name="Name3" axis="ch" ptType="node" func="cnt" op="equ" val="0">
            <dgm:constrLst/>
          </dgm:if>
          <dgm:if name="Name4"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r" for="ch" forName="line1" refType="l" refFor="ch" refForName="text1"/>
              <dgm:constr type="h" for="ch" forName="line1"/>
              <dgm:constr type="l" for="ch" forName="d1" refType="w" fact="0.3"/>
              <dgm:constr type="b" for="ch" forName="d1" refType="h" fact="0.625"/>
              <dgm:constr type="w" for="ch" forName="d1" refType="w" fact="0.32475"/>
              <dgm:constr type="h" for="ch" forName="d1" refType="h" fact="0.469"/>
            </dgm:constrLst>
          </dgm:if>
          <dgm:if name="Name5"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312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312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44325"/>
              <dgm:constr type="b" for="ch" forName="d2" refType="h" fact="0.7975"/>
              <dgm:constr type="w" for="ch" forName="d2" refType="w" fact="0.1815"/>
              <dgm:constr type="h" for="ch" forName="d2" refType="h" fact="0.3283"/>
            </dgm:constrLst>
          </dgm:if>
          <dgm:if name="Name6"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21875"/>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21875"/>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86"/>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7175"/>
              <dgm:constr type="b" for="ch" forName="d3" refType="h" fact="0.83375"/>
              <dgm:constr type="w" for="ch" forName="d3" refType="w" fact="0.1527"/>
              <dgm:constr type="h" for="ch" forName="d3" refType="h" fact="0.287"/>
            </dgm:constrLst>
          </dgm:if>
          <dgm:if name="Name7"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7938"/>
              <dgm:constr type="r" for="ch" forName="text1" refType="w"/>
              <dgm:constr type="t" for="ch" forName="text1"/>
              <dgm:constr type="l" for="ch" forName="line1" refType="w" fact="0.625"/>
              <dgm:constr type="ctrY" for="ch" forName="line1" refType="ctrY" refFor="ch" refForName="text1"/>
              <dgm:constr type="w" for="ch" forName="line1" refType="w" fact="0.075"/>
              <dgm:constr type="h" for="ch" forName="line1"/>
              <dgm:constr type="l" for="ch" forName="d1" refType="w" fact="0.29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7938"/>
              <dgm:constr type="r" for="ch" forName="text2" refType="w"/>
              <dgm:constr type="t" for="ch" forName="text2" refType="b" refFor="ch" refForName="text1"/>
              <dgm:constr type="l" for="ch" forName="line2" refType="w" fact="0.625"/>
              <dgm:constr type="ctrY" for="ch" forName="line2" refType="ctrY" refFor="ch" refForName="text2"/>
              <dgm:constr type="w" for="ch" forName="line2" refType="w" fact="0.075"/>
              <dgm:constr type="h" for="ch" forName="line2"/>
              <dgm:constr type="l" for="ch" forName="d2" refType="w" fact="0.3662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r" for="ch" forName="text3" refType="w"/>
              <dgm:constr type="t" for="ch" forName="text3" refType="b" refFor="ch" refForName="text2"/>
              <dgm:constr type="l" for="ch" forName="line3" refType="w" fact="0.625"/>
              <dgm:constr type="ctrY" for="ch" forName="line3" refType="ctrY" refFor="ch" refForName="text3"/>
              <dgm:constr type="w" for="ch" forName="line3" refType="w" fact="0.075"/>
              <dgm:constr type="h" for="ch" forName="line3"/>
              <dgm:constr type="l" for="ch" forName="d3" refType="w" fact="0.425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r" for="ch" forName="text4" refType="w"/>
              <dgm:constr type="t" for="ch" forName="text4" refType="b" refFor="ch" refForName="text3"/>
              <dgm:constr type="l" for="ch" forName="line4" refType="w" fact="0.625"/>
              <dgm:constr type="ctrY" for="ch" forName="line4" refType="ctrY" refFor="ch" refForName="text4"/>
              <dgm:constr type="w" for="ch" forName="line4" refType="w" fact="0.075"/>
              <dgm:constr type="h" for="ch" forName="line4"/>
              <dgm:constr type="l" for="ch" forName="d4" refType="w" fact="0.48525"/>
              <dgm:constr type="b" for="ch" forName="d4" refType="h" fact="0.85594"/>
              <dgm:constr type="w" for="ch" forName="d4" refType="w" fact="0.1394"/>
              <dgm:constr type="h" for="ch" forName="d4" refType="h" fact="0.2282"/>
            </dgm:constrLst>
          </dgm:if>
          <dgm:if name="Name8"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3"/>
              <dgm:constr type="ctrY" for="ch" forName="circle1" refType="h" fact="0.625"/>
              <dgm:constr type="w" for="ch" forName="text1" refType="w" fact="0.3"/>
              <dgm:constr type="h" for="ch" forName="text1" refType="h" fact="0.1324"/>
              <dgm:constr type="r" for="ch" forName="text1" refType="w"/>
              <dgm:constr type="ctrY" for="ch" forName="text1" refType="h" fact="0.13"/>
              <dgm:constr type="l" for="ch" forName="line1" refType="w" fact="0.625"/>
              <dgm:constr type="ctrY" for="ch" forName="line1" refType="ctrY" refFor="ch" refForName="text1"/>
              <dgm:constr type="w" for="ch" forName="line1" refType="w" fact="0.075"/>
              <dgm:constr type="h" for="ch" forName="line1"/>
              <dgm:constr type="l" for="ch" forName="d1" refType="w" fact="0.3"/>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3"/>
              <dgm:constr type="ctrY" for="ch" forName="circle2" refType="h" fact="0.625"/>
              <dgm:constr type="w" for="ch" forName="text2" refType="w" fact="0.3"/>
              <dgm:constr type="h" for="ch" forName="text2" refType="h" fact="0.1324"/>
              <dgm:constr type="r" for="ch" forName="text2" refType="w"/>
              <dgm:constr type="ctrY" for="ch" forName="text2" refType="h" fact="0.27"/>
              <dgm:constr type="l" for="ch" forName="line2" refType="w" fact="0.625"/>
              <dgm:constr type="ctrY" for="ch" forName="line2" refType="ctrY" refFor="ch" refForName="text2"/>
              <dgm:constr type="w" for="ch" forName="line2" refType="w" fact="0.075"/>
              <dgm:constr type="h" for="ch" forName="line2"/>
              <dgm:constr type="l" for="ch" forName="d2" refType="w" fact="0.3498"/>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r" for="ch" forName="text3" refType="w"/>
              <dgm:constr type="ctrY" for="ch" forName="text3" refType="h" fact="0.41"/>
              <dgm:constr type="l" for="ch" forName="line3" refType="w" fact="0.625"/>
              <dgm:constr type="ctrY" for="ch" forName="line3" refType="ctrY" refFor="ch" refForName="text3"/>
              <dgm:constr type="w" for="ch" forName="line3" refType="w" fact="0.075"/>
              <dgm:constr type="h" for="ch" forName="line3"/>
              <dgm:constr type="l" for="ch" forName="d3" refType="w" fact="0.394"/>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r" for="ch" forName="text4" refType="w"/>
              <dgm:constr type="ctrY" for="ch" forName="text4" refType="h" fact="0.547"/>
              <dgm:constr type="l" for="ch" forName="line4" refType="w" fact="0.625"/>
              <dgm:constr type="ctrY" for="ch" forName="line4" refType="ctrY" refFor="ch" refForName="text4"/>
              <dgm:constr type="w" for="ch" forName="line4" refType="w" fact="0.075"/>
              <dgm:constr type="h" for="ch" forName="line4"/>
              <dgm:constr type="l" for="ch" forName="d4" refType="w" fact="0.446"/>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r" for="ch" forName="text5" refType="w"/>
              <dgm:constr type="ctrY" for="ch" forName="text5" refType="h" fact="0.68"/>
              <dgm:constr type="l" for="ch" forName="line5" refType="w" fact="0.625"/>
              <dgm:constr type="ctrY" for="ch" forName="line5" refType="ctrY" refFor="ch" refForName="text5"/>
              <dgm:constr type="w" for="ch" forName="line5" refType="w" fact="0.075"/>
              <dgm:constr type="h" for="ch" forName="line5"/>
              <dgm:constr type="l" for="ch" forName="d5" refType="w" fact="0.495"/>
              <dgm:constr type="b" for="ch" forName="d5" refType="h" fact="0.855"/>
              <dgm:constr type="w" for="ch" forName="d5" refType="w" fact="0.13"/>
              <dgm:constr type="h" for="ch" forName="d5" refType="h" fact="0.175"/>
            </dgm:constrLst>
          </dgm:if>
          <dgm:else name="Name9"/>
        </dgm:choose>
      </dgm:if>
      <dgm:else name="Name10">
        <dgm:choose name="Name11">
          <dgm:if name="Name12" axis="ch" ptType="node" func="cnt" op="equ" val="0">
            <dgm:constrLst/>
          </dgm:if>
          <dgm:if name="Name13" axis="ch" ptType="node" func="cnt" op="equ" val="1">
            <dgm:constrLst>
              <dgm:constr type="primFontSz" for="des" ptType="node" op="equ" val="65"/>
              <dgm:constr type="w" for="ch" forName="circle1" refType="w" fact="0.6"/>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Lst>
          </dgm:if>
          <dgm:if name="Name14" axis="ch" ptType="node" func="cnt" op="equ" val="2">
            <dgm:constrLst>
              <dgm:constr type="primFontSz" for="des" ptType="node" op="equ" val="65"/>
              <dgm:constr type="w" for="ch" forName="circle1" refType="w" fact="0.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312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5"/>
              <dgm:constr type="h" for="ch" forName="d1" refType="h" fact="0.469"/>
              <dgm:constr type="w" for="ch" forName="circle2" refType="w" fact="0.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312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55675"/>
              <dgm:constr type="b" for="ch" forName="d2" refType="h" fact="0.7975"/>
              <dgm:constr type="w" for="ch" forName="d2" refType="w" fact="0.1815"/>
              <dgm:constr type="h" for="ch" forName="d2" refType="h" fact="0.3283"/>
            </dgm:constrLst>
          </dgm:if>
          <dgm:if name="Name15" axis="ch" ptType="node" func="cnt" op="equ" val="3">
            <dgm:constrLst>
              <dgm:constr type="primFontSz" for="des" ptType="node" op="equ" val="65"/>
              <dgm:constr type="w" for="ch" forName="circle1" refType="w" fact="0.12"/>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21875"/>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7"/>
              <dgm:constr type="h" for="ch" forName="d1" refType="h" fact="0.5155"/>
              <dgm:constr type="w" for="ch" forName="circle2" refType="w" fact="0.36"/>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21875"/>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14"/>
              <dgm:constr type="b" for="ch" forName="d2" refType="h" fact="0.72969"/>
              <dgm:constr type="w" for="ch" forName="d2" refType="w" fact="0.2387"/>
              <dgm:constr type="h" for="ch" forName="d2" refType="h" fact="0.4017"/>
              <dgm:constr type="w" for="ch" forName="circle3" refType="w" fact="0.6"/>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21875"/>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2825"/>
              <dgm:constr type="b" for="ch" forName="d3" refType="h" fact="0.83375"/>
              <dgm:constr type="w" for="ch" forName="d3" refType="w" fact="0.1527"/>
              <dgm:constr type="h" for="ch" forName="d3" refType="h" fact="0.287"/>
            </dgm:constrLst>
          </dgm:if>
          <dgm:if name="Name16" axis="ch" ptType="node" func="cnt" op="equ" val="4">
            <dgm:constrLst>
              <dgm:constr type="primFontSz" for="des" ptType="node" op="equ" val="65"/>
              <dgm:constr type="w" for="ch" forName="circle1" refType="w" fact="0.085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7938"/>
              <dgm:constr type="l" for="ch" forName="text1"/>
              <dgm:constr type="t" for="ch" forName="text1"/>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05"/>
              <dgm:constr type="b" for="ch" forName="d1" refType="h" fact="0.62"/>
              <dgm:constr type="w" for="ch" forName="d1" refType="w" fact="0.33"/>
              <dgm:constr type="h" for="ch" forName="d1" refType="h" fact="0.53"/>
              <dgm:constr type="w" for="ch" forName="circle2" refType="w" fact="0.2571"/>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7938"/>
              <dgm:constr type="l" for="ch" forName="text2"/>
              <dgm:constr type="t" for="ch" forName="text2" refType="b" refFor="ch" refForName="text1"/>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3375"/>
              <dgm:constr type="b" for="ch" forName="d2" refType="h" fact="0.70438"/>
              <dgm:constr type="w" for="ch" forName="d2" refType="w" fact="0.2585"/>
              <dgm:constr type="h" for="ch" forName="d2" refType="h" fact="0.43525"/>
              <dgm:constr type="w" for="ch" forName="circle3" refType="w" fact="0.4285"/>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7938"/>
              <dgm:constr type="l" for="ch" forName="text3"/>
              <dgm:constr type="t" for="ch" forName="text3" refType="b" refFor="ch" refForName="text2"/>
              <dgm:constr type="l" for="ch" forName="line3" refType="r" refFor="ch" refForName="text3"/>
              <dgm:constr type="ctrY" for="ch" forName="line3" refType="ctrY" refFor="ch" refForName="text3"/>
              <dgm:constr type="r" for="ch" forName="line3" refType="w" fact="0.375"/>
              <dgm:constr type="h" for="ch" forName="line3"/>
              <dgm:constr type="r" for="ch" forName="d3" refType="w" fact="0.5745"/>
              <dgm:constr type="b" for="ch" forName="d3" refType="h" fact="0.78031"/>
              <dgm:constr type="w" for="ch" forName="d3" refType="w" fact="0.1995"/>
              <dgm:constr type="h" for="ch" forName="d3" refType="h" fact="0.332"/>
              <dgm:constr type="w" for="ch" forName="circle4" refType="w" fact="0.6"/>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7938"/>
              <dgm:constr type="l" for="ch" forName="text4"/>
              <dgm:constr type="t" for="ch" forName="text4" refType="b" refFor="ch" refForName="text3"/>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1475"/>
              <dgm:constr type="b" for="ch" forName="d4" refType="h" fact="0.85594"/>
              <dgm:constr type="w" for="ch" forName="d4" refType="w" fact="0.1394"/>
              <dgm:constr type="h" for="ch" forName="d4" refType="h" fact="0.2282"/>
            </dgm:constrLst>
          </dgm:if>
          <dgm:if name="Name17" axis="ch" ptType="node" func="cnt" op="gte" val="5">
            <dgm:constrLst>
              <dgm:constr type="primFontSz" for="des" ptType="node" op="equ" val="65"/>
              <dgm:constr type="w" for="ch" forName="circle1" refType="w" fact="0.0667"/>
              <dgm:constr type="h" for="ch" forName="circle1" refType="w" refFor="ch" refForName="circle1"/>
              <dgm:constr type="ctrX" for="ch" forName="circle1" refType="w" fact="0.7"/>
              <dgm:constr type="ctrY" for="ch" forName="circle1" refType="h" fact="0.625"/>
              <dgm:constr type="w" for="ch" forName="text1" refType="w" fact="0.3"/>
              <dgm:constr type="h" for="ch" forName="text1" refType="h" fact="0.1324"/>
              <dgm:constr type="l" for="ch" forName="text1"/>
              <dgm:constr type="ctrY" for="ch" forName="text1" refType="h" fact="0.13"/>
              <dgm:constr type="l" for="ch" forName="line1" refType="r" refFor="ch" refForName="text1"/>
              <dgm:constr type="ctrY" for="ch" forName="line1" refType="ctrY" refFor="ch" refForName="text1"/>
              <dgm:constr type="r" for="ch" forName="line1" refType="w" fact="0.375"/>
              <dgm:constr type="h" for="ch" forName="line1"/>
              <dgm:constr type="r" for="ch" forName="d1" refType="w" fact="0.7"/>
              <dgm:constr type="b" for="ch" forName="d1" refType="h" fact="0.625"/>
              <dgm:constr type="w" for="ch" forName="d1" refType="w" fact="0.3245"/>
              <dgm:constr type="h" for="ch" forName="d1" refType="h" fact="0.495"/>
              <dgm:constr type="w" for="ch" forName="circle2" refType="w" fact="0.2"/>
              <dgm:constr type="h" for="ch" forName="circle2" refType="w" refFor="ch" refForName="circle2"/>
              <dgm:constr type="ctrX" for="ch" forName="circle2" refType="w" fact="0.7"/>
              <dgm:constr type="ctrY" for="ch" forName="circle2" refType="h" fact="0.625"/>
              <dgm:constr type="w" for="ch" forName="text2" refType="w" fact="0.3"/>
              <dgm:constr type="h" for="ch" forName="text2" refType="h" fact="0.1324"/>
              <dgm:constr type="l" for="ch" forName="text2"/>
              <dgm:constr type="ctrY" for="ch" forName="text2" refType="h" fact="0.27"/>
              <dgm:constr type="l" for="ch" forName="line2" refType="r" refFor="ch" refForName="text2"/>
              <dgm:constr type="ctrY" for="ch" forName="line2" refType="ctrY" refFor="ch" refForName="text2"/>
              <dgm:constr type="r" for="ch" forName="line2" refType="w" fact="0.375"/>
              <dgm:constr type="h" for="ch" forName="line2"/>
              <dgm:constr type="r" for="ch" forName="d2" refType="w" fact="0.6502"/>
              <dgm:constr type="b" for="ch" forName="d2" refType="h" fact="0.682"/>
              <dgm:constr type="w" for="ch" forName="d2" refType="w" fact="0.275"/>
              <dgm:constr type="h" for="ch" forName="d2" refType="h" fact="0.41215"/>
              <dgm:constr type="w" for="ch" forName="circle3" refType="w" fact="0.3334"/>
              <dgm:constr type="h" for="ch" forName="circle3" refType="w" refFor="ch" refForName="circle3"/>
              <dgm:constr type="ctrX" for="ch" forName="circle3" refType="ctrX" refFor="ch" refForName="circle1"/>
              <dgm:constr type="ctrY" for="ch" forName="circle3" refType="ctrY" refFor="ch" refForName="circle1"/>
              <dgm:constr type="w" for="ch" forName="text3" refType="w" fact="0.3"/>
              <dgm:constr type="h" for="ch" forName="text3" refType="h" fact="0.1324"/>
              <dgm:constr type="l" for="ch" forName="text3"/>
              <dgm:constr type="ctrY" for="ch" forName="text3" refType="h" fact="0.41"/>
              <dgm:constr type="l" for="ch" forName="line3" refType="r" refFor="ch" refForName="text3"/>
              <dgm:constr type="ctrY" for="ch" forName="line3" refType="ctrY" refFor="ch" refForName="text3"/>
              <dgm:constr type="r" for="ch" forName="line3" refType="w" fact="0.375"/>
              <dgm:constr type="h" for="ch" forName="line3"/>
              <dgm:constr type="r" for="ch" forName="d3" refType="w" fact="0.606"/>
              <dgm:constr type="b" for="ch" forName="d3" refType="h" fact="0.735"/>
              <dgm:constr type="w" for="ch" forName="d3" refType="w" fact="0.231"/>
              <dgm:constr type="h" for="ch" forName="d3" refType="h" fact="0.325"/>
              <dgm:constr type="w" for="ch" forName="circle4" refType="w" fact="0.4667"/>
              <dgm:constr type="h" for="ch" forName="circle4" refType="w" refFor="ch" refForName="circle4"/>
              <dgm:constr type="ctrX" for="ch" forName="circle4" refType="ctrX" refFor="ch" refForName="circle1"/>
              <dgm:constr type="ctrY" for="ch" forName="circle4" refType="ctrY" refFor="ch" refForName="circle1"/>
              <dgm:constr type="w" for="ch" forName="text4" refType="w" fact="0.3"/>
              <dgm:constr type="h" for="ch" forName="text4" refType="h" fact="0.1324"/>
              <dgm:constr type="l" for="ch" forName="text4"/>
              <dgm:constr type="ctrY" for="ch" forName="text4" refType="h" fact="0.547"/>
              <dgm:constr type="l" for="ch" forName="line4" refType="r" refFor="ch" refForName="text4"/>
              <dgm:constr type="ctrY" for="ch" forName="line4" refType="ctrY" refFor="ch" refForName="text4"/>
              <dgm:constr type="r" for="ch" forName="line4" refType="w" fact="0.375"/>
              <dgm:constr type="h" for="ch" forName="line4"/>
              <dgm:constr type="r" for="ch" forName="d4" refType="w" fact="0.554"/>
              <dgm:constr type="b" for="ch" forName="d4" refType="h" fact="0.795"/>
              <dgm:constr type="w" for="ch" forName="d4" refType="w" fact="0.179"/>
              <dgm:constr type="h" for="ch" forName="d4" refType="h" fact="0.248"/>
              <dgm:constr type="w" for="ch" forName="circle5" refType="w" fact="0.6"/>
              <dgm:constr type="h" for="ch" forName="circle5" refType="w" refFor="ch" refForName="circle5"/>
              <dgm:constr type="ctrX" for="ch" forName="circle5" refType="ctrX" refFor="ch" refForName="circle1"/>
              <dgm:constr type="ctrY" for="ch" forName="circle5" refType="ctrY" refFor="ch" refForName="circle1"/>
              <dgm:constr type="w" for="ch" forName="text5" refType="w" fact="0.3"/>
              <dgm:constr type="h" for="ch" forName="text5" refType="h" fact="0.1324"/>
              <dgm:constr type="l" for="ch" forName="text5"/>
              <dgm:constr type="ctrY" for="ch" forName="text5" refType="h" fact="0.68"/>
              <dgm:constr type="l" for="ch" forName="line5" refType="r" refFor="ch" refForName="text5"/>
              <dgm:constr type="ctrY" for="ch" forName="line5" refType="ctrY" refFor="ch" refForName="text5"/>
              <dgm:constr type="r" for="ch" forName="line5" refType="w" fact="0.375"/>
              <dgm:constr type="h" for="ch" forName="line5"/>
              <dgm:constr type="r" for="ch" forName="d5" refType="w" fact="0.505"/>
              <dgm:constr type="b" for="ch" forName="d5" refType="h" fact="0.855"/>
              <dgm:constr type="w" for="ch" forName="d5" refType="w" fact="0.13"/>
              <dgm:constr type="h" for="ch" forName="d5" refType="h" fact="0.175"/>
            </dgm:constrLst>
          </dgm:if>
          <dgm:else name="Name18"/>
        </dgm:choose>
      </dgm:else>
    </dgm:choose>
    <dgm:ruleLst/>
    <dgm:forEach name="Name19" axis="ch" ptType="node" cnt="1">
      <dgm:layoutNode name="circle1" styleLbl="lnNode1">
        <dgm:alg type="sp"/>
        <dgm:shape xmlns:r="http://schemas.openxmlformats.org/officeDocument/2006/relationships" type="ellipse" r:blip="">
          <dgm:adjLst/>
        </dgm:shape>
        <dgm:presOf/>
        <dgm:constrLst/>
        <dgm:ruleLst/>
      </dgm:layoutNode>
      <dgm:layoutNode name="text1" styleLbl="revTx">
        <dgm:varLst>
          <dgm:bulletEnabled val="1"/>
        </dgm:varLst>
        <dgm:choose name="Name20">
          <dgm:if name="Name21" func="var" arg="dir" op="equ" val="norm">
            <dgm:choose name="Name22">
              <dgm:if name="Name23" axis="root des" ptType="all node" func="maxDepth" op="gt" val="1">
                <dgm:alg type="tx">
                  <dgm:param type="parTxLTRAlign" val="l"/>
                  <dgm:param type="parTxRTLAlign" val="r"/>
                </dgm:alg>
              </dgm:if>
              <dgm:else name="Name24">
                <dgm:alg type="tx">
                  <dgm:param type="parTxLTRAlign" val="l"/>
                  <dgm:param type="parTxRTLAlign" val="l"/>
                </dgm:alg>
              </dgm:else>
            </dgm:choose>
          </dgm:if>
          <dgm:else name="Name25">
            <dgm:choose name="Name26">
              <dgm:if name="Name27" axis="root des" ptType="all node" func="maxDepth" op="gt" val="1">
                <dgm:alg type="tx">
                  <dgm:param type="parTxLTRAlign" val="l"/>
                  <dgm:param type="parTxRTLAlign" val="r"/>
                </dgm:alg>
              </dgm:if>
              <dgm:else name="Name28">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29">
          <dgm:if name="Name30" func="var" arg="dir" op="equ" val="norm">
            <dgm:constrLst>
              <dgm:constr type="tMarg" refType="primFontSz" fact="0.1"/>
              <dgm:constr type="bMarg" refType="primFontSz" fact="0.1"/>
              <dgm:constr type="rMarg" refType="primFontSz" fact="0.1"/>
            </dgm:constrLst>
          </dgm:if>
          <dgm:else name="Name31">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1" styleLbl="callout">
        <dgm:alg type="sp"/>
        <dgm:shape xmlns:r="http://schemas.openxmlformats.org/officeDocument/2006/relationships" type="line" r:blip="">
          <dgm:adjLst/>
        </dgm:shape>
        <dgm:presOf/>
        <dgm:constrLst/>
        <dgm:ruleLst/>
      </dgm:layoutNode>
      <dgm:layoutNode name="d1" styleLbl="callout">
        <dgm:alg type="sp"/>
        <dgm:choose name="Name32">
          <dgm:if name="Name33" func="var" arg="dir" op="equ" val="norm">
            <dgm:shape xmlns:r="http://schemas.openxmlformats.org/officeDocument/2006/relationships" rot="90" type="line" r:blip="">
              <dgm:adjLst/>
            </dgm:shape>
          </dgm:if>
          <dgm:else name="Name34">
            <dgm:shape xmlns:r="http://schemas.openxmlformats.org/officeDocument/2006/relationships" rot="180" type="line" r:blip="">
              <dgm:adjLst/>
            </dgm:shape>
          </dgm:else>
        </dgm:choose>
        <dgm:presOf/>
        <dgm:constrLst/>
        <dgm:ruleLst/>
      </dgm:layoutNode>
    </dgm:forEach>
    <dgm:forEach name="Name35" axis="ch" ptType="node" st="2" cnt="1">
      <dgm:layoutNode name="circle2" styleLbl="lnNode1">
        <dgm:alg type="sp"/>
        <dgm:shape xmlns:r="http://schemas.openxmlformats.org/officeDocument/2006/relationships" type="ellipse" r:blip="" zOrderOff="-5">
          <dgm:adjLst/>
        </dgm:shape>
        <dgm:presOf/>
        <dgm:constrLst/>
        <dgm:ruleLst/>
      </dgm:layoutNode>
      <dgm:layoutNode name="text2" styleLbl="revTx">
        <dgm:varLst>
          <dgm:bulletEnabled val="1"/>
        </dgm:varLst>
        <dgm:choose name="Name36">
          <dgm:if name="Name37" func="var" arg="dir" op="equ" val="norm">
            <dgm:choose name="Name38">
              <dgm:if name="Name39" axis="root des" ptType="all node" func="maxDepth" op="gt" val="1">
                <dgm:alg type="tx">
                  <dgm:param type="parTxLTRAlign" val="l"/>
                  <dgm:param type="parTxRTLAlign" val="r"/>
                </dgm:alg>
              </dgm:if>
              <dgm:else name="Name40">
                <dgm:alg type="tx">
                  <dgm:param type="parTxLTRAlign" val="l"/>
                  <dgm:param type="parTxRTLAlign" val="l"/>
                </dgm:alg>
              </dgm:else>
            </dgm:choose>
          </dgm:if>
          <dgm:else name="Name41">
            <dgm:choose name="Name42">
              <dgm:if name="Name43" axis="root des" ptType="all node" func="maxDepth" op="gt" val="1">
                <dgm:alg type="tx">
                  <dgm:param type="parTxLTRAlign" val="l"/>
                  <dgm:param type="parTxRTLAlign" val="r"/>
                </dgm:alg>
              </dgm:if>
              <dgm:else name="Name44">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45">
          <dgm:if name="Name46" func="var" arg="dir" op="equ" val="norm">
            <dgm:constrLst>
              <dgm:constr type="tMarg" refType="primFontSz" fact="0.1"/>
              <dgm:constr type="bMarg" refType="primFontSz" fact="0.1"/>
              <dgm:constr type="rMarg" refType="primFontSz" fact="0.1"/>
            </dgm:constrLst>
          </dgm:if>
          <dgm:else name="Name47">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2" styleLbl="callout">
        <dgm:alg type="sp"/>
        <dgm:shape xmlns:r="http://schemas.openxmlformats.org/officeDocument/2006/relationships" type="line" r:blip="">
          <dgm:adjLst/>
        </dgm:shape>
        <dgm:presOf/>
        <dgm:constrLst/>
        <dgm:ruleLst/>
      </dgm:layoutNode>
      <dgm:layoutNode name="d2" styleLbl="callout">
        <dgm:alg type="sp"/>
        <dgm:choose name="Name48">
          <dgm:if name="Name49" func="var" arg="dir" op="equ" val="norm">
            <dgm:shape xmlns:r="http://schemas.openxmlformats.org/officeDocument/2006/relationships" rot="90" type="line" r:blip="">
              <dgm:adjLst/>
            </dgm:shape>
          </dgm:if>
          <dgm:else name="Name50">
            <dgm:shape xmlns:r="http://schemas.openxmlformats.org/officeDocument/2006/relationships" rot="180" type="line" r:blip="">
              <dgm:adjLst/>
            </dgm:shape>
          </dgm:else>
        </dgm:choose>
        <dgm:presOf/>
        <dgm:constrLst/>
        <dgm:ruleLst/>
      </dgm:layoutNode>
    </dgm:forEach>
    <dgm:forEach name="Name51" axis="ch" ptType="node" st="3" cnt="1">
      <dgm:layoutNode name="circle3" styleLbl="lnNode1">
        <dgm:alg type="sp"/>
        <dgm:shape xmlns:r="http://schemas.openxmlformats.org/officeDocument/2006/relationships" type="ellipse" r:blip="" zOrderOff="-10">
          <dgm:adjLst/>
        </dgm:shape>
        <dgm:presOf/>
        <dgm:constrLst/>
        <dgm:ruleLst/>
      </dgm:layoutNode>
      <dgm:layoutNode name="text3" styleLbl="revTx">
        <dgm:varLst>
          <dgm:bulletEnabled val="1"/>
        </dgm:varLst>
        <dgm:choose name="Name52">
          <dgm:if name="Name53" func="var" arg="dir" op="equ" val="norm">
            <dgm:choose name="Name54">
              <dgm:if name="Name55" axis="root des" ptType="all node" func="maxDepth" op="gt" val="1">
                <dgm:alg type="tx">
                  <dgm:param type="parTxLTRAlign" val="l"/>
                  <dgm:param type="parTxRTLAlign" val="r"/>
                </dgm:alg>
              </dgm:if>
              <dgm:else name="Name56">
                <dgm:alg type="tx">
                  <dgm:param type="parTxLTRAlign" val="l"/>
                  <dgm:param type="parTxRTLAlign" val="l"/>
                </dgm:alg>
              </dgm:else>
            </dgm:choose>
          </dgm:if>
          <dgm:else name="Name57">
            <dgm:choose name="Name58">
              <dgm:if name="Name59" axis="root des" ptType="all node" func="maxDepth" op="gt" val="1">
                <dgm:alg type="tx">
                  <dgm:param type="parTxLTRAlign" val="l"/>
                  <dgm:param type="parTxRTLAlign" val="r"/>
                </dgm:alg>
              </dgm:if>
              <dgm:else name="Name60">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61">
          <dgm:if name="Name62" func="var" arg="dir" op="equ" val="norm">
            <dgm:constrLst>
              <dgm:constr type="tMarg" refType="primFontSz" fact="0.1"/>
              <dgm:constr type="bMarg" refType="primFontSz" fact="0.1"/>
              <dgm:constr type="rMarg" refType="primFontSz" fact="0.1"/>
            </dgm:constrLst>
          </dgm:if>
          <dgm:else name="Name63">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3" styleLbl="callout">
        <dgm:alg type="sp"/>
        <dgm:shape xmlns:r="http://schemas.openxmlformats.org/officeDocument/2006/relationships" type="line" r:blip="">
          <dgm:adjLst/>
        </dgm:shape>
        <dgm:presOf/>
        <dgm:constrLst/>
        <dgm:ruleLst/>
      </dgm:layoutNode>
      <dgm:layoutNode name="d3" styleLbl="callout">
        <dgm:alg type="sp"/>
        <dgm:choose name="Name64">
          <dgm:if name="Name65" func="var" arg="dir" op="equ" val="norm">
            <dgm:shape xmlns:r="http://schemas.openxmlformats.org/officeDocument/2006/relationships" rot="90" type="line" r:blip="">
              <dgm:adjLst/>
            </dgm:shape>
          </dgm:if>
          <dgm:else name="Name66">
            <dgm:shape xmlns:r="http://schemas.openxmlformats.org/officeDocument/2006/relationships" rot="180" type="line" r:blip="">
              <dgm:adjLst/>
            </dgm:shape>
          </dgm:else>
        </dgm:choose>
        <dgm:presOf/>
        <dgm:constrLst/>
        <dgm:ruleLst/>
      </dgm:layoutNode>
    </dgm:forEach>
    <dgm:forEach name="Name67" axis="ch" ptType="node" st="4" cnt="1">
      <dgm:layoutNode name="circle4" styleLbl="lnNode1">
        <dgm:alg type="sp"/>
        <dgm:shape xmlns:r="http://schemas.openxmlformats.org/officeDocument/2006/relationships" type="ellipse" r:blip="" zOrderOff="-15">
          <dgm:adjLst/>
        </dgm:shape>
        <dgm:presOf/>
        <dgm:constrLst/>
        <dgm:ruleLst/>
      </dgm:layoutNode>
      <dgm:layoutNode name="text4" styleLbl="revTx">
        <dgm:varLst>
          <dgm:bulletEnabled val="1"/>
        </dgm:varLst>
        <dgm:choose name="Name68">
          <dgm:if name="Name69" func="var" arg="dir" op="equ" val="norm">
            <dgm:choose name="Name70">
              <dgm:if name="Name71" axis="root des" ptType="all node" func="maxDepth" op="gt" val="1">
                <dgm:alg type="tx">
                  <dgm:param type="parTxLTRAlign" val="l"/>
                  <dgm:param type="parTxRTLAlign" val="r"/>
                </dgm:alg>
              </dgm:if>
              <dgm:else name="Name72">
                <dgm:alg type="tx">
                  <dgm:param type="parTxLTRAlign" val="l"/>
                  <dgm:param type="parTxRTLAlign" val="l"/>
                </dgm:alg>
              </dgm:else>
            </dgm:choose>
          </dgm:if>
          <dgm:else name="Name73">
            <dgm:choose name="Name74">
              <dgm:if name="Name75" axis="root des" ptType="all node" func="maxDepth" op="gt" val="1">
                <dgm:alg type="tx">
                  <dgm:param type="parTxLTRAlign" val="l"/>
                  <dgm:param type="parTxRTLAlign" val="r"/>
                </dgm:alg>
              </dgm:if>
              <dgm:else name="Name76">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77">
          <dgm:if name="Name78" func="var" arg="dir" op="equ" val="norm">
            <dgm:constrLst>
              <dgm:constr type="tMarg" refType="primFontSz" fact="0.1"/>
              <dgm:constr type="bMarg" refType="primFontSz" fact="0.1"/>
              <dgm:constr type="rMarg" refType="primFontSz" fact="0.1"/>
            </dgm:constrLst>
          </dgm:if>
          <dgm:else name="Name79">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4" styleLbl="callout">
        <dgm:alg type="sp"/>
        <dgm:shape xmlns:r="http://schemas.openxmlformats.org/officeDocument/2006/relationships" type="line" r:blip="">
          <dgm:adjLst/>
        </dgm:shape>
        <dgm:presOf/>
        <dgm:constrLst/>
        <dgm:ruleLst/>
      </dgm:layoutNode>
      <dgm:layoutNode name="d4" styleLbl="callout">
        <dgm:alg type="sp"/>
        <dgm:choose name="Name80">
          <dgm:if name="Name81" func="var" arg="dir" op="equ" val="norm">
            <dgm:shape xmlns:r="http://schemas.openxmlformats.org/officeDocument/2006/relationships" rot="90" type="line" r:blip="">
              <dgm:adjLst/>
            </dgm:shape>
          </dgm:if>
          <dgm:else name="Name82">
            <dgm:shape xmlns:r="http://schemas.openxmlformats.org/officeDocument/2006/relationships" rot="180" type="line" r:blip="">
              <dgm:adjLst/>
            </dgm:shape>
          </dgm:else>
        </dgm:choose>
        <dgm:presOf/>
        <dgm:constrLst/>
        <dgm:ruleLst/>
      </dgm:layoutNode>
    </dgm:forEach>
    <dgm:forEach name="Name83" axis="ch" ptType="node" st="5" cnt="1">
      <dgm:layoutNode name="circle5" styleLbl="lnNode1">
        <dgm:alg type="sp"/>
        <dgm:shape xmlns:r="http://schemas.openxmlformats.org/officeDocument/2006/relationships" type="ellipse" r:blip="" zOrderOff="-20">
          <dgm:adjLst/>
        </dgm:shape>
        <dgm:presOf/>
        <dgm:constrLst/>
        <dgm:ruleLst/>
      </dgm:layoutNode>
      <dgm:layoutNode name="text5" styleLbl="revTx">
        <dgm:varLst>
          <dgm:bulletEnabled val="1"/>
        </dgm:varLst>
        <dgm:choose name="Name84">
          <dgm:if name="Name85" func="var" arg="dir" op="equ" val="norm">
            <dgm:choose name="Name86">
              <dgm:if name="Name87" axis="root des" ptType="all node" func="maxDepth" op="gt" val="1">
                <dgm:alg type="tx">
                  <dgm:param type="parTxLTRAlign" val="l"/>
                  <dgm:param type="parTxRTLAlign" val="r"/>
                </dgm:alg>
              </dgm:if>
              <dgm:else name="Name88">
                <dgm:alg type="tx">
                  <dgm:param type="parTxLTRAlign" val="l"/>
                  <dgm:param type="parTxRTLAlign" val="l"/>
                </dgm:alg>
              </dgm:else>
            </dgm:choose>
          </dgm:if>
          <dgm:else name="Name89">
            <dgm:choose name="Name90">
              <dgm:if name="Name91" axis="root des" ptType="all node" func="maxDepth" op="gt" val="1">
                <dgm:alg type="tx">
                  <dgm:param type="parTxLTRAlign" val="l"/>
                  <dgm:param type="parTxRTLAlign" val="r"/>
                </dgm:alg>
              </dgm:if>
              <dgm:else name="Name92">
                <dgm:alg type="tx">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tMarg" refType="primFontSz" fact="0.1"/>
              <dgm:constr type="bMarg" refType="primFontSz" fact="0.1"/>
              <dgm:constr type="rMarg" refType="primFontSz" fact="0.1"/>
            </dgm:constrLst>
          </dgm:if>
          <dgm:else name="Name95">
            <dgm:constrLst>
              <dgm:constr type="tMarg" refType="primFontSz" fact="0.1"/>
              <dgm:constr type="bMarg" refType="primFontSz" fact="0.1"/>
              <dgm:constr type="lMarg" refType="primFontSz" fact="0.1"/>
            </dgm:constrLst>
          </dgm:else>
        </dgm:choose>
        <dgm:ruleLst>
          <dgm:rule type="primFontSz" val="5" fact="NaN" max="NaN"/>
        </dgm:ruleLst>
      </dgm:layoutNode>
      <dgm:layoutNode name="line5" styleLbl="callout">
        <dgm:alg type="sp"/>
        <dgm:shape xmlns:r="http://schemas.openxmlformats.org/officeDocument/2006/relationships" type="line" r:blip="">
          <dgm:adjLst/>
        </dgm:shape>
        <dgm:presOf/>
        <dgm:constrLst/>
        <dgm:ruleLst/>
      </dgm:layoutNode>
      <dgm:layoutNode name="d5" styleLbl="callout">
        <dgm:alg type="sp"/>
        <dgm:choose name="Name96">
          <dgm:if name="Name97" func="var" arg="dir" op="equ" val="norm">
            <dgm:shape xmlns:r="http://schemas.openxmlformats.org/officeDocument/2006/relationships" rot="90" type="line" r:blip="">
              <dgm:adjLst/>
            </dgm:shape>
          </dgm:if>
          <dgm:else name="Name98">
            <dgm:shape xmlns:r="http://schemas.openxmlformats.org/officeDocument/2006/relationships" rot="180" type="line" r:blip="">
              <dgm:adjLst/>
            </dgm:shape>
          </dgm:else>
        </dgm:choose>
        <dgm:presOf/>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8/layout/AlternatingHexagons">
  <dgm:title val=""/>
  <dgm:desc val=""/>
  <dgm:catLst>
    <dgm:cat type="list" pri="1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dir/>
      <dgm:animLvl val="lvl"/>
    </dgm:varLst>
    <dgm:alg type="lin">
      <dgm:param type="linDir" val="fromT"/>
    </dgm:alg>
    <dgm:shape xmlns:r="http://schemas.openxmlformats.org/officeDocument/2006/relationships" r:blip="">
      <dgm:adjLst/>
    </dgm:shape>
    <dgm:constrLst>
      <dgm:constr type="primFontSz" for="des" forName="Parent1" val="65"/>
      <dgm:constr type="primFontSz" for="des" forName="Childtext1" refType="primFontSz" refFor="des" refForName="Parent1" op="lte"/>
      <dgm:constr type="w" for="ch" forName="composite" refType="w"/>
      <dgm:constr type="h" for="ch" forName="composite" refType="h"/>
      <dgm:constr type="h" for="ch" forName="spaceBetweenRectangles" refType="w" refFor="ch" refForName="composite" fact="-0.042"/>
      <dgm:constr type="sp" refType="h" refFor="ch" refForName="composite" op="equ" fact="0.1"/>
    </dgm:constrLst>
    <dgm:forEach name="nodesForEach" axis="ch" ptType="node">
      <dgm:layoutNode name="composite">
        <dgm:alg type="composite">
          <dgm:param type="ar" val="3.6"/>
        </dgm:alg>
        <dgm:shape xmlns:r="http://schemas.openxmlformats.org/officeDocument/2006/relationships" r:blip="">
          <dgm:adjLst/>
        </dgm:shape>
        <dgm:choose name="Name1">
          <dgm:if name="Name2" func="var" arg="dir" op="equ" val="norm">
            <dgm:choose name="Name3">
              <dgm:if name="Name4" axis="self" ptType="node" func="posOdd" op="equ" val="1">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dgm:constr type="h" for="ch" forName="BalanceSpacing" refType="h" fact="0.1"/>
                  <dgm:constr type="l" for="ch" forName="BalanceSpacing1" refType="w" fact="0.69"/>
                  <dgm:constr type="t" for="ch" forName="BalanceSpacing1" refType="h" fact="0.2"/>
                  <dgm:constr type="w" for="ch" forName="BalanceSpacing1" refType="w" fact="0.31"/>
                  <dgm:constr type="h" for="ch" forName="BalanceSpacing1" refType="h" fact="0.6"/>
                </dgm:constrLst>
              </dgm:if>
              <dgm:else name="Name5">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 type="l" for="ch" forName="BalanceSpacing1" refType="w" fact="0"/>
                  <dgm:constr type="t" for="ch" forName="BalanceSpacing1" refType="h" fact="0.2"/>
                  <dgm:constr type="w" for="ch" forName="BalanceSpacing1" refType="w" fact="0.3"/>
                  <dgm:constr type="h" for="ch" forName="BalanceSpacing1" refType="h" fact="0.6"/>
                </dgm:constrLst>
              </dgm:else>
            </dgm:choose>
          </dgm:if>
          <dgm:else name="Name6">
            <dgm:choose name="Name7">
              <dgm:if name="Name8" axis="self" ptType="node" func="posOdd" op="equ" val="1">
                <dgm:constrLst>
                  <dgm:constr type="l" for="ch" forName="Accent1" refType="w" fact="0.571"/>
                  <dgm:constr type="t" for="ch" forName="Accent1" refType="h" fact="0"/>
                  <dgm:constr type="h" for="ch" forName="Accent1" refType="h"/>
                  <dgm:constr type="w" for="ch" forName="Accent1" refType="h" fact="0.87"/>
                  <dgm:constr type="l" for="ch" forName="Accent1Text" refType="w" fact="0.571"/>
                  <dgm:constr type="t" for="ch" forName="Accent1Text" refType="h" fact="0"/>
                  <dgm:constr type="h" for="ch" forName="Accent1Text" refType="h"/>
                  <dgm:constr type="w" for="ch" forName="Accent1Text" refType="h" fact="0.87"/>
                  <dgm:constr type="l" for="ch" forName="Parent1" refType="w" fact="0.31"/>
                  <dgm:constr type="t" for="ch" forName="Parent1" refType="h" fact="0"/>
                  <dgm:constr type="h" for="ch" forName="Parent1" refType="h"/>
                  <dgm:constr type="w" for="ch" forName="Parent1" refType="h" fact="0.87"/>
                  <dgm:constr type="l" for="ch" forName="Childtext1" refType="w" fact="0"/>
                  <dgm:constr type="t" for="ch" forName="Childtext1" refType="h" fact="0.2"/>
                  <dgm:constr type="w" for="ch" forName="Childtext1" refType="w" fact="0.3"/>
                  <dgm:constr type="h" for="ch" forName="Childtext1" refType="h" fact="0.6"/>
                  <dgm:constr type="l" for="ch" forName="BalanceSpacing" refType="w" fact="0.82"/>
                  <dgm:constr type="t" for="ch" forName="BalanceSpacing" refType="h" fact="0"/>
                  <dgm:constr type="w" for="ch" forName="BalanceSpacing" refType="w" fact="0.18"/>
                  <dgm:constr type="h" for="ch" forName="BalanceSpacing" refType="h"/>
                </dgm:constrLst>
              </dgm:if>
              <dgm:else name="Name9">
                <dgm:constrLst>
                  <dgm:constr type="l" for="ch" forName="Accent1" refType="w" fact="0.18"/>
                  <dgm:constr type="t" for="ch" forName="Accent1" refType="h" fact="0"/>
                  <dgm:constr type="h" for="ch" forName="Accent1" refType="h"/>
                  <dgm:constr type="w" for="ch" forName="Accent1" refType="h" fact="0.87"/>
                  <dgm:constr type="l" for="ch" forName="Accent1Text" refType="w" fact="0.18"/>
                  <dgm:constr type="t" for="ch" forName="Accent1Text" refType="h" fact="0"/>
                  <dgm:constr type="h" for="ch" forName="Accent1Text" refType="h"/>
                  <dgm:constr type="w" for="ch" forName="Accent1Text" refType="h" fact="0.87"/>
                  <dgm:constr type="l" for="ch" forName="Parent1" refType="w" fact="0.441"/>
                  <dgm:constr type="t" for="ch" forName="Parent1" refType="h" fact="0"/>
                  <dgm:constr type="h" for="ch" forName="Parent1" refType="h"/>
                  <dgm:constr type="w" for="ch" forName="Parent1" refType="h" fact="0.87"/>
                  <dgm:constr type="l" for="ch" forName="Childtext1" refType="w" fact="0.69"/>
                  <dgm:constr type="t" for="ch" forName="Childtext1" refType="h" fact="0.2"/>
                  <dgm:constr type="w" for="ch" forName="Childtext1" refType="w" fact="0.31"/>
                  <dgm:constr type="h" for="ch" forName="Childtext1" refType="h" fact="0.6"/>
                  <dgm:constr type="l" for="ch" forName="BalanceSpacing" refType="w" fact="0"/>
                  <dgm:constr type="t" for="ch" forName="BalanceSpacing" refType="h" fact="0"/>
                  <dgm:constr type="w" for="ch" forName="BalanceSpacing" refType="w" fact="0.18"/>
                  <dgm:constr type="h" for="ch" forName="BalanceSpacing" refType="h"/>
                </dgm:constrLst>
              </dgm:else>
            </dgm:choose>
          </dgm:else>
        </dgm:choose>
        <dgm:layoutNode name="Parent1" styleLbl="node1">
          <dgm:varLst>
            <dgm:chMax val="1"/>
            <dgm:chPref val="1"/>
            <dgm:bulletEnabled val="1"/>
          </dgm:varLst>
          <dgm:alg type="tx"/>
          <dgm:shape xmlns:r="http://schemas.openxmlformats.org/officeDocument/2006/relationships" rot="90" type="hexagon" r:blip="">
            <dgm:adjLst>
              <dgm:adj idx="1" val="0.25"/>
              <dgm:adj idx="2" val="1.154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hildtext1" styleLbl="revTx">
          <dgm:varLst>
            <dgm:chMax val="0"/>
            <dgm:chPref val="0"/>
            <dgm:bulletEnabled val="1"/>
          </dgm:varLst>
          <dgm:choose name="Name10">
            <dgm:if name="Name11" func="var" arg="dir" op="equ" val="norm">
              <dgm:choose name="Name12">
                <dgm:if name="Name13" axis="self" ptType="node" func="posOdd" op="equ" val="1">
                  <dgm:alg type="tx">
                    <dgm:param type="parTxLTRAlign" val="l"/>
                  </dgm:alg>
                </dgm:if>
                <dgm:else name="Name14">
                  <dgm:alg type="tx">
                    <dgm:param type="parTxLTRAlign" val="r"/>
                  </dgm:alg>
                </dgm:else>
              </dgm:choose>
            </dgm:if>
            <dgm:else name="Name15">
              <dgm:choose name="Name16">
                <dgm:if name="Name17" axis="self" ptType="node" func="posOdd" op="equ" val="1">
                  <dgm:alg type="tx">
                    <dgm:param type="parTxLTRAlign" val="r"/>
                  </dgm:alg>
                </dgm:if>
                <dgm:else name="Name18">
                  <dgm:alg type="tx">
                    <dgm:param type="parTxLTRAlign" val="l"/>
                  </dgm:alg>
                </dgm:else>
              </dgm:choose>
            </dgm:else>
          </dgm:choose>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BalanceSpacing">
          <dgm:alg type="sp"/>
          <dgm:shape xmlns:r="http://schemas.openxmlformats.org/officeDocument/2006/relationships" r:blip="">
            <dgm:adjLst/>
          </dgm:shape>
        </dgm:layoutNode>
        <dgm:layoutNode name="BalanceSpacing1">
          <dgm:alg type="sp"/>
          <dgm:shape xmlns:r="http://schemas.openxmlformats.org/officeDocument/2006/relationships" r:blip="">
            <dgm:adjLst/>
          </dgm:shape>
        </dgm:layoutNode>
        <dgm:forEach name="Name19" axis="followSib" ptType="sibTrans" hideLastTrans="0" cnt="1">
          <dgm:layoutNode name="Accent1Text" styleLbl="node1">
            <dgm:alg type="tx"/>
            <dgm:shape xmlns:r="http://schemas.openxmlformats.org/officeDocument/2006/relationships" rot="90" type="hexagon" r:blip="">
              <dgm:adjLst>
                <dgm:adj idx="1" val="0.25"/>
                <dgm:adj idx="2" val="1.1547"/>
              </dgm:adjLst>
            </dgm:shape>
            <dgm:presOf axis="self" ptType="sibTrans"/>
            <dgm:constrLst>
              <dgm:constr type="lMarg"/>
              <dgm:constr type="rMarg"/>
              <dgm:constr type="tMarg"/>
              <dgm:constr type="bMarg"/>
            </dgm:constrLst>
            <dgm:ruleLst>
              <dgm:rule type="primFontSz" val="5" fact="NaN" max="NaN"/>
            </dgm:ruleLst>
          </dgm:layoutNode>
        </dgm:forEach>
      </dgm:layoutNode>
      <dgm:forEach name="Name2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Process10">
  <dgm:title val=""/>
  <dgm:desc val=""/>
  <dgm:catLst>
    <dgm:cat type="process" pri="3000"/>
    <dgm:cat type="picture" pri="30000"/>
    <dgm:cat type="pictureconvert" pri="30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op="equ" fact="0.3333"/>
      <dgm:constr type="primFontSz" for="des" forName="txNode" op="equ" val="65"/>
      <dgm:constr type="primFontSz" for="des" forName="connTx" op="equ" val="55"/>
      <dgm:constr type="primFontSz" for="des" forName="connTx" refType="primFontSz" refFor="des" refForName="txNode" op="lte" fact="0.8"/>
    </dgm:constrLst>
    <dgm:ruleLst/>
    <dgm:forEach name="Name4" axis="ch" ptType="node">
      <dgm:layoutNode name="composite">
        <dgm:alg type="composite"/>
        <dgm:shape xmlns:r="http://schemas.openxmlformats.org/officeDocument/2006/relationships" r:blip="">
          <dgm:adjLst/>
        </dgm:shape>
        <dgm:presOf/>
        <dgm:choose name="Name5">
          <dgm:if name="Name6" func="var" arg="dir" op="equ" val="norm">
            <dgm:constrLst>
              <dgm:constr type="l" for="ch" forName="imagSh"/>
              <dgm:constr type="w" for="ch" forName="imagSh" refType="w" fact="0.86"/>
              <dgm:constr type="t" for="ch" forName="imagSh"/>
              <dgm:constr type="h" for="ch" forName="imagSh" refType="w" refFor="ch" refForName="imagSh"/>
              <dgm:constr type="l" for="ch" forName="txNode" refType="w" fact="0.14"/>
              <dgm:constr type="w" for="ch" forName="txNode" refType="w" refFor="ch" refForName="imagSh"/>
              <dgm:constr type="t" for="ch" forName="txNode" refType="h" refFor="ch" refForName="imagSh" fact="0.6"/>
              <dgm:constr type="h" for="ch" forName="txNode" refType="h" refFor="ch" refForName="imagSh"/>
            </dgm:constrLst>
          </dgm:if>
          <dgm:else name="Name7">
            <dgm:constrLst>
              <dgm:constr type="l" for="ch" forName="imagSh" refType="w" fact="0.14"/>
              <dgm:constr type="w" for="ch" forName="imagSh" refType="w" fact="0.86"/>
              <dgm:constr type="t" for="ch" forName="imagSh"/>
              <dgm:constr type="h" for="ch" forName="imagSh" refType="w" refFor="ch" refForName="imagSh"/>
              <dgm:constr type="l" for="ch" forName="txNode"/>
              <dgm:constr type="w" for="ch" forName="txNode" refType="w" refFor="ch" refForName="imagSh"/>
              <dgm:constr type="t" for="ch" forName="txNode" refType="h" refFor="ch" refForName="imagSh" fact="0.6"/>
              <dgm:constr type="h" for="ch" forName="txNode" refType="h" refFor="ch" refForName="imagSh"/>
            </dgm:constrLst>
          </dgm:else>
        </dgm:choose>
        <dgm:ruleLst/>
        <dgm:layoutNode name="imagSh" styleLbl="bgImgPlace1">
          <dgm:alg type="sp"/>
          <dgm:shape xmlns:r="http://schemas.openxmlformats.org/officeDocument/2006/relationships" type="roundRect" r:blip="" blipPhldr="1">
            <dgm:adjLst>
              <dgm:adj idx="1" val="0.1"/>
            </dgm:adjLst>
          </dgm:shape>
          <dgm:presOf/>
          <dgm:constrLst/>
          <dgm:ruleLst/>
        </dgm:layoutNode>
        <dgm:layoutNode name="txNode" styleLbl="node1">
          <dgm:varLst>
            <dgm:bulletEnabled val="1"/>
          </dgm:varLst>
          <dgm:alg type="tx"/>
          <dgm:shape xmlns:r="http://schemas.openxmlformats.org/officeDocument/2006/relationships" type="roundRect" r:blip="">
            <dgm:adjLst>
              <dgm:adj idx="1" val="0.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sibTransForEach" axis="followSib" ptType="sibTrans" cnt="1">
        <dgm:layoutNode name="sibTrans">
          <dgm:alg type="conn">
            <dgm:param type="begPts" val="auto"/>
            <dgm:param type="endPts" val="auto"/>
            <dgm:param type="srcNode" val="imagSh"/>
            <dgm:param type="dstNode" val="imagSh"/>
          </dgm:alg>
          <dgm:shape xmlns:r="http://schemas.openxmlformats.org/officeDocument/2006/relationships" type="conn" r:blip="">
            <dgm:adjLst/>
          </dgm:shape>
          <dgm:presOf axis="self"/>
          <dgm:constrLst>
            <dgm:constr type="h" refType="w" fact="0.62"/>
            <dgm:constr type="connDist"/>
            <dgm:constr type="begPad" refType="connDist" fact="0.35"/>
            <dgm:constr type="endPad" refType="connDist" fact="0.3"/>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9.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3d7">
  <dgm:title val=""/>
  <dgm:desc val=""/>
  <dgm:catLst>
    <dgm:cat type="3D" pri="11700"/>
  </dgm:catLst>
  <dgm:scene3d>
    <a:camera prst="perspectiveLeft" zoom="91000"/>
    <a:lightRig rig="threePt" dir="t">
      <a:rot lat="0" lon="0" rev="20640000"/>
    </a:lightRig>
  </dgm:scene3d>
  <dgm:styleLbl name="node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lnNod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vennNode1">
    <dgm:scene3d>
      <a:camera prst="orthographicFront"/>
      <a:lightRig rig="threePt" dir="t"/>
    </dgm:scene3d>
    <dgm:sp3d extrusionH="50600" prstMaterial="clear">
      <a:bevelT w="101600" h="80600" prst="relaxedInset"/>
      <a:bevelB w="80600" h="80600" prst="relaxedInset"/>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50600" prstMaterial="metal">
      <a:bevelT w="101600" h="80600" prst="relaxedInset"/>
      <a:bevelB w="80600" h="80600" prst="relaxedInset"/>
    </dgm:sp3d>
    <dgm:txPr/>
    <dgm:style>
      <a:lnRef idx="1">
        <a:scrgbClr r="0" g="0" b="0"/>
      </a:lnRef>
      <a:fillRef idx="1">
        <a:scrgbClr r="0" g="0" b="0"/>
      </a:fillRef>
      <a:effectRef idx="1">
        <a:scrgbClr r="0" g="0" b="0"/>
      </a:effectRef>
      <a:fontRef idx="minor">
        <a:schemeClr val="dk1"/>
      </a:fontRef>
    </dgm:style>
  </dgm:styleLbl>
  <dgm:styleLbl name="node1">
    <dgm:scene3d>
      <a:camera prst="orthographicFront"/>
      <a:lightRig rig="threePt" dir="t"/>
    </dgm:scene3d>
    <dgm:sp3d extrusionH="50600" prstMaterial="metal">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node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fgImgPlace1">
    <dgm:scene3d>
      <a:camera prst="orthographicFront"/>
      <a:lightRig rig="threePt" dir="t"/>
    </dgm:scene3d>
    <dgm:sp3d z="572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alignImgPlace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dgm:style>
  </dgm:styleLbl>
  <dgm:styleLbl name="bgImgPlace1">
    <dgm:scene3d>
      <a:camera prst="orthographicFront"/>
      <a:lightRig rig="threePt" dir="t"/>
    </dgm:scene3d>
    <dgm:sp3d z="-211800" extrusionH="10600" prstMaterial="plastic">
      <a:bevelT w="101600" h="8600" prst="relaxedInset"/>
      <a:bevelB w="8600" h="8600" prst="relaxedInset"/>
    </dgm:sp3d>
    <dgm:txPr/>
    <dgm:style>
      <a:lnRef idx="0">
        <a:scrgbClr r="0" g="0" b="0"/>
      </a:lnRef>
      <a:fillRef idx="1">
        <a:scrgbClr r="0" g="0" b="0"/>
      </a:fillRef>
      <a:effectRef idx="1">
        <a:scrgbClr r="0" g="0" b="0"/>
      </a:effectRef>
      <a:fontRef idx="minor"/>
    </dgm:style>
  </dgm:styleLbl>
  <dgm:styleLbl name="sibTrans2D1">
    <dgm:scene3d>
      <a:camera prst="orthographicFront"/>
      <a:lightRig rig="threePt" dir="t"/>
    </dgm:scene3d>
    <dgm:sp3d z="-110000">
      <a:bevelT w="40600" h="20600" prst="relaxedInset"/>
    </dgm:sp3d>
    <dgm:txPr/>
    <dgm:style>
      <a:lnRef idx="0">
        <a:scrgbClr r="0" g="0" b="0"/>
      </a:lnRef>
      <a:fillRef idx="1">
        <a:scrgbClr r="0" g="0" b="0"/>
      </a:fillRef>
      <a:effectRef idx="2">
        <a:scrgbClr r="0" g="0" b="0"/>
      </a:effectRef>
      <a:fontRef idx="minor"/>
    </dgm:style>
  </dgm:styleLbl>
  <dgm:styleLbl name="fgSibTrans2D1">
    <dgm:scene3d>
      <a:camera prst="orthographicFront"/>
      <a:lightRig rig="threePt" dir="t"/>
    </dgm:scene3d>
    <dgm:sp3d z="10600">
      <a:bevelT w="40600" h="20600" prst="relaxedInset"/>
    </dgm:sp3d>
    <dgm:txPr/>
    <dgm:style>
      <a:lnRef idx="0">
        <a:scrgbClr r="0" g="0" b="0"/>
      </a:lnRef>
      <a:fillRef idx="1">
        <a:scrgbClr r="0" g="0" b="0"/>
      </a:fillRef>
      <a:effectRef idx="2">
        <a:scrgbClr r="0" g="0" b="0"/>
      </a:effectRef>
      <a:fontRef idx="minor"/>
    </dgm:style>
  </dgm:styleLbl>
  <dgm:styleLbl name="bgSibTrans2D1">
    <dgm:scene3d>
      <a:camera prst="orthographicFront"/>
      <a:lightRig rig="threePt" dir="t"/>
    </dgm:scene3d>
    <dgm:sp3d z="-211800">
      <a:bevelT w="40600" h="20600" prst="relaxedInset"/>
    </dgm:sp3d>
    <dgm:txPr/>
    <dgm:style>
      <a:lnRef idx="0">
        <a:scrgbClr r="0" g="0" b="0"/>
      </a:lnRef>
      <a:fillRef idx="1">
        <a:scrgbClr r="0" g="0" b="0"/>
      </a:fillRef>
      <a:effectRef idx="2">
        <a:scrgbClr r="0" g="0" b="0"/>
      </a:effectRef>
      <a:fontRef idx="minor"/>
    </dgm:style>
  </dgm:styleLbl>
  <dgm:styleLbl name="sibTrans1D1">
    <dgm:scene3d>
      <a:camera prst="orthographicFront"/>
      <a:lightRig rig="threePt" dir="t"/>
    </dgm:scene3d>
    <dgm:sp3d z="-110000"/>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0000"/>
    <dgm:txPr/>
    <dgm:style>
      <a:lnRef idx="1">
        <a:scrgbClr r="0" g="0" b="0"/>
      </a:lnRef>
      <a:fillRef idx="1">
        <a:scrgbClr r="0" g="0" b="0"/>
      </a:fillRef>
      <a:effectRef idx="0">
        <a:scrgbClr r="0" g="0" b="0"/>
      </a:effectRef>
      <a:fontRef idx="minor"/>
    </dgm:style>
  </dgm:styleLbl>
  <dgm:styleLbl name="asst0">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1">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2">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3">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asst4">
    <dgm:scene3d>
      <a:camera prst="orthographicFront"/>
      <a:lightRig rig="threePt" dir="t"/>
    </dgm:scene3d>
    <dgm:sp3d extrusionH="50600" prstMaterial="plastic">
      <a:bevelT w="101600" h="80600" prst="relaxedInset"/>
      <a:bevelB w="80600" h="80600" prst="relaxedInset"/>
    </dgm:sp3d>
    <dgm:txPr/>
    <dgm:style>
      <a:lnRef idx="0">
        <a:scrgbClr r="0" g="0" b="0"/>
      </a:lnRef>
      <a:fillRef idx="1">
        <a:scrgbClr r="0" g="0" b="0"/>
      </a:fillRef>
      <a:effectRef idx="1">
        <a:scrgbClr r="0" g="0" b="0"/>
      </a:effectRef>
      <a:fontRef idx="minor">
        <a:schemeClr val="dk1"/>
      </a:fontRef>
    </dgm:style>
  </dgm:styleLbl>
  <dgm:styleLbl name="parChTrans2D1">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2">
    <dgm:scene3d>
      <a:camera prst="orthographicFront"/>
      <a:lightRig rig="threePt" dir="t"/>
    </dgm:scene3d>
    <dgm:sp3d z="-110000">
      <a:bevelT w="40600" h="20600" prst="relaxedInset"/>
    </dgm:sp3d>
    <dgm:txPr/>
    <dgm:style>
      <a:lnRef idx="0">
        <a:scrgbClr r="0" g="0" b="0"/>
      </a:lnRef>
      <a:fillRef idx="1">
        <a:scrgbClr r="0" g="0" b="0"/>
      </a:fillRef>
      <a:effectRef idx="0">
        <a:scrgbClr r="0" g="0" b="0"/>
      </a:effectRef>
      <a:fontRef idx="minor"/>
    </dgm:style>
  </dgm:styleLbl>
  <dgm:styleLbl name="parChTrans2D3">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2D4">
    <dgm:scene3d>
      <a:camera prst="orthographicFront"/>
      <a:lightRig rig="threePt" dir="t"/>
    </dgm:scene3d>
    <dgm:sp3d z="-110000"/>
    <dgm:txPr/>
    <dgm:style>
      <a:lnRef idx="0">
        <a:scrgbClr r="0" g="0" b="0"/>
      </a:lnRef>
      <a:fillRef idx="1">
        <a:scrgbClr r="0" g="0" b="0"/>
      </a:fillRef>
      <a:effectRef idx="0">
        <a:scrgbClr r="0" g="0" b="0"/>
      </a:effectRef>
      <a:fontRef idx="minor"/>
    </dgm:style>
  </dgm:styleLbl>
  <dgm:styleLbl name="parChTrans1D1">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110000"/>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50600">
      <a:bevelT w="101600" h="80600"/>
      <a:bevelB w="80600" h="80600"/>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50600">
      <a:bevelT w="101600" h="80600"/>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161800" extrusionH="10600" prstMaterial="matte">
      <a:bevelT w="90600" h="18600" prst="softRound"/>
      <a:bevelB w="48600" h="8600" prst="relaxedInset"/>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solidBgAcc1">
    <dgm:scene3d>
      <a:camera prst="orthographicFront"/>
      <a:lightRig rig="threePt" dir="t"/>
    </dgm:scene3d>
    <dgm:sp3d z="-161800" extrusionH="10600" contourW="3000">
      <a:bevelT w="48600" h="8600" prst="softRound"/>
      <a:bevelB w="48600" h="8600" prst="relaxedInset"/>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572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50600" contourW="3000">
      <a:bevelT w="101600" h="80600" prst="relaxedInset"/>
      <a:bevelB w="80600" h="80600" prst="relaxedInset"/>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161800" extrusionH="10600" contourW="3000">
      <a:bevelT w="48600" h="8600" prst="relaxedInset"/>
      <a:bevelB w="48600" h="8600" prst="relaxedInset"/>
    </dgm:sp3d>
    <dgm:txPr/>
    <dgm:style>
      <a:lnRef idx="0">
        <a:scrgbClr r="0" g="0" b="0"/>
      </a:lnRef>
      <a:fillRef idx="1">
        <a:scrgbClr r="0" g="0" b="0"/>
      </a:fillRef>
      <a:effectRef idx="0">
        <a:scrgbClr r="0" g="0" b="0"/>
      </a:effectRef>
      <a:fontRef idx="minor"/>
    </dgm:style>
  </dgm:styleLbl>
  <dgm:styleLbl name="fgAcc0">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200" extrusionH="600" contourW="3000">
      <a:bevelT w="48600" h="18600" prst="relaxedInset"/>
      <a:bevelB w="48600" h="8600" prst="relaxedInset"/>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61800" extrusionH="600" contourW="3000">
      <a:bevelT w="48600" h="18600" prst="relaxedInset"/>
      <a:bevelB w="48600" h="8600" prst="relaxedInset"/>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50600">
      <a:bevelT w="80600" h="80600" prst="relaxedInset"/>
      <a:bevelB w="80600" h="80600" prst="relaxedInset"/>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200" extrusionH="600" contourW="3000" prstMaterial="plastic">
      <a:bevelT w="80600" h="18600" prst="relaxedInset"/>
      <a:bevelB w="80600" h="8600" prst="relaxedInset"/>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3d6">
  <dgm:title val=""/>
  <dgm:desc val=""/>
  <dgm:catLst>
    <dgm:cat type="3D" pri="11600"/>
  </dgm:catLst>
  <dgm:scene3d>
    <a:camera prst="perspectiveRelaxedModerately" zoom="92000"/>
    <a:lightRig rig="balanced" dir="t">
      <a:rot lat="0" lon="0" rev="12700000"/>
    </a:lightRig>
  </dgm:scene3d>
  <dgm:styleLbl name="node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z="-54000" prstMaterial="plastic">
      <a:bevelT w="50800" h="50800"/>
      <a:bevelB w="50800" h="50800"/>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z="-2540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54080" prstMaterial="plastic">
      <a:bevelT w="25400" h="25400"/>
      <a:bevelB w="25400" h="25400"/>
    </dgm:sp3d>
    <dgm:txPr/>
    <dgm:style>
      <a:lnRef idx="1">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25400" prstMaterial="plastic"/>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75000" prstMaterial="plastic"/>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3">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2D4">
    <dgm:scene3d>
      <a:camera prst="orthographicFront"/>
      <a:lightRig rig="threePt" dir="t"/>
    </dgm:scene3d>
    <dgm:sp3d z="-25400" prstMaterial="plastic">
      <a:bevelT w="25400" h="25400"/>
      <a:bevelB w="25400" h="25400"/>
    </dgm:sp3d>
    <dgm:txPr/>
    <dgm:style>
      <a:lnRef idx="0">
        <a:scrgbClr r="0" g="0" b="0"/>
      </a:lnRef>
      <a:fillRef idx="1">
        <a:scrgbClr r="0" g="0" b="0"/>
      </a:fillRef>
      <a:effectRef idx="2">
        <a:scrgbClr r="0" g="0" b="0"/>
      </a:effectRef>
      <a:fontRef idx="minor">
        <a:schemeClr val="lt1"/>
      </a:fontRef>
    </dgm:style>
  </dgm:styleLbl>
  <dgm:styleLbl name="parChTrans1D1">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2">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3">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parChTrans1D4">
    <dgm:scene3d>
      <a:camera prst="orthographicFront"/>
      <a:lightRig rig="threePt" dir="t"/>
    </dgm:scene3d>
    <dgm:sp3d z="-25400" prstMaterial="plastic"/>
    <dgm:txPr/>
    <dgm:style>
      <a:lnRef idx="2">
        <a:scrgbClr r="0" g="0" b="0"/>
      </a:lnRef>
      <a:fillRef idx="0">
        <a:scrgbClr r="0" g="0" b="0"/>
      </a:fillRef>
      <a:effectRef idx="0">
        <a:scrgbClr r="0" g="0" b="0"/>
      </a:effectRef>
      <a:fontRef idx="minor">
        <a:schemeClr val="tx1"/>
      </a:fontRef>
    </dgm:style>
  </dgm:styleLbl>
  <dgm:styleLbl name="fgAcc1">
    <dgm:scene3d>
      <a:camera prst="orthographicFront"/>
      <a:lightRig rig="threePt" dir="t"/>
    </dgm:scene3d>
    <dgm:sp3d z="50080" prstMaterial="plastic">
      <a:bevelT w="25400" h="25400"/>
      <a:bevelB w="25400" h="25400"/>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prstMaterial="plastic">
      <a:bevelT w="50800" h="50800"/>
      <a:bevelB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prstMaterial="plastic">
      <a:bevelT w="25400" h="25400"/>
      <a:bevelB w="25400" h="254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152400" prstMaterial="plastic">
      <a:bevelT w="25400" h="25400"/>
      <a:bevelB w="25400" h="254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threePt" dir="t"/>
    </dgm:scene3d>
    <dgm:sp3d z="50080" prstMaterial="plastic">
      <a:bevelT w="25400" h="25400"/>
      <a:bevelB w="25400" h="25400"/>
    </dgm:sp3d>
    <dgm:txPr/>
    <dgm:style>
      <a:lnRef idx="0">
        <a:scrgbClr r="0" g="0" b="0"/>
      </a:lnRef>
      <a:fillRef idx="1">
        <a:scrgbClr r="0" g="0" b="0"/>
      </a:fillRef>
      <a:effectRef idx="2">
        <a:scrgbClr r="0" g="0" b="0"/>
      </a:effectRef>
      <a:fontRef idx="minor"/>
    </dgm:style>
  </dgm:styleLbl>
  <dgm:styleLbl name="alignAccFollowNode1">
    <dgm:scene3d>
      <a:camera prst="orthographicFront"/>
      <a:lightRig rig="threePt" dir="t"/>
    </dgm:scene3d>
    <dgm:sp3d prstMaterial="plastic">
      <a:bevelT w="25400" h="25400"/>
      <a:bevelB w="25400" h="25400"/>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prstMaterial="plastic">
      <a:bevelT w="25400" h="25400"/>
      <a:bevelB w="25400" h="25400"/>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0080" prstMaterial="plastic">
      <a:bevelT w="25400" h="25400"/>
      <a:bevelB w="25400" h="25400"/>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152400" prstMaterial="plastic">
      <a:bevelT w="25400" h="25400"/>
      <a:bevelB w="25400" h="25400"/>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prstMaterial="plastic">
      <a:bevelT w="50800" h="50800"/>
      <a:bevelB w="50800" h="50800"/>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z="-10400" extrusionH="12700" prstMaterial="plastic"/>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0080" prstMaterial="plastic">
      <a:bevelT w="50800" h="50800"/>
      <a:bevelB w="50800" h="50800"/>
    </dgm:sp3d>
    <dgm:txPr/>
    <dgm:style>
      <a:lnRef idx="0">
        <a:scrgbClr r="0" g="0" b="0"/>
      </a:lnRef>
      <a:fillRef idx="1">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1">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pPr>
              <a:defRPr/>
            </a:pPr>
            <a:fld id="{EB214CE3-FE65-4388-BA60-F2719AA6D039}" type="datetimeFigureOut">
              <a:rPr lang="en-US"/>
              <a:pPr>
                <a:defRPr/>
              </a:pPr>
              <a:t>10/12/2017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A4803C6C-58EF-4EBD-911A-36BCCEEB6895}" type="slidenum">
              <a:rPr lang="en-GB" altLang="en-US"/>
              <a:pPr>
                <a:defRPr/>
              </a:pPr>
              <a:t>‹#›</a:t>
            </a:fld>
            <a:endParaRPr lang="en-GB" altLang="en-US"/>
          </a:p>
        </p:txBody>
      </p:sp>
    </p:spTree>
    <p:extLst>
      <p:ext uri="{BB962C8B-B14F-4D97-AF65-F5344CB8AC3E}">
        <p14:creationId xmlns:p14="http://schemas.microsoft.com/office/powerpoint/2010/main" val="3038704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976BA0FB-78C4-4DAD-A7E5-C5D82B2B0ECF}" type="datetimeFigureOut">
              <a:rPr lang="en-US"/>
              <a:pPr>
                <a:defRPr/>
              </a:pPr>
              <a:t>10/12/2017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0001F053-C961-4935-98DC-11E202D78A90}" type="slidenum">
              <a:rPr lang="en-GB" altLang="en-US"/>
              <a:pPr>
                <a:defRPr/>
              </a:pPr>
              <a:t>‹#›</a:t>
            </a:fld>
            <a:endParaRPr lang="en-GB" altLang="en-US"/>
          </a:p>
        </p:txBody>
      </p:sp>
    </p:spTree>
    <p:extLst>
      <p:ext uri="{BB962C8B-B14F-4D97-AF65-F5344CB8AC3E}">
        <p14:creationId xmlns:p14="http://schemas.microsoft.com/office/powerpoint/2010/main" val="34332897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9E10D035-24B6-4E56-992B-DC4BEC27C1DE}" type="datetimeFigureOut">
              <a:rPr lang="en-US"/>
              <a:pPr>
                <a:defRPr/>
              </a:pPr>
              <a:t>10/12/2017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6A2E2C23-43A6-490C-802A-1E7D5370C400}" type="slidenum">
              <a:rPr lang="en-GB" altLang="en-US"/>
              <a:pPr>
                <a:defRPr/>
              </a:pPr>
              <a:t>‹#›</a:t>
            </a:fld>
            <a:endParaRPr lang="en-GB" altLang="en-US"/>
          </a:p>
        </p:txBody>
      </p:sp>
    </p:spTree>
    <p:extLst>
      <p:ext uri="{BB962C8B-B14F-4D97-AF65-F5344CB8AC3E}">
        <p14:creationId xmlns:p14="http://schemas.microsoft.com/office/powerpoint/2010/main" val="41753718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Title,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648200" y="1600200"/>
            <a:ext cx="4038600" cy="45259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6960429D-BD9D-49BF-AE15-5367B84873D1}" type="datetimeFigureOut">
              <a:rPr lang="en-US"/>
              <a:pPr>
                <a:defRPr/>
              </a:pPr>
              <a:t>10/12/2017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ECEEEEDD-4F86-4FE3-AC59-5824D1FFFCCD}" type="slidenum">
              <a:rPr lang="en-GB" altLang="en-US"/>
              <a:pPr>
                <a:defRPr/>
              </a:pPr>
              <a:t>‹#›</a:t>
            </a:fld>
            <a:endParaRPr lang="en-GB" altLang="en-US"/>
          </a:p>
        </p:txBody>
      </p:sp>
    </p:spTree>
    <p:extLst>
      <p:ext uri="{BB962C8B-B14F-4D97-AF65-F5344CB8AC3E}">
        <p14:creationId xmlns:p14="http://schemas.microsoft.com/office/powerpoint/2010/main" val="34946237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pPr>
              <a:defRPr/>
            </a:pPr>
            <a:fld id="{B7FE703F-65FB-4F4A-B1F7-22297CCB4467}" type="datetimeFigureOut">
              <a:rPr lang="en-US"/>
              <a:pPr>
                <a:defRPr/>
              </a:pPr>
              <a:t>10/12/2017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8B91FEDE-7089-4514-A585-DA6018895A7C}" type="slidenum">
              <a:rPr lang="en-GB" altLang="en-US"/>
              <a:pPr>
                <a:defRPr/>
              </a:pPr>
              <a:t>‹#›</a:t>
            </a:fld>
            <a:endParaRPr lang="en-GB" altLang="en-US"/>
          </a:p>
        </p:txBody>
      </p:sp>
    </p:spTree>
    <p:extLst>
      <p:ext uri="{BB962C8B-B14F-4D97-AF65-F5344CB8AC3E}">
        <p14:creationId xmlns:p14="http://schemas.microsoft.com/office/powerpoint/2010/main" val="1940279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226E71EC-ACBC-4589-8E0A-0DFB973AE6E5}" type="datetimeFigureOut">
              <a:rPr lang="en-US"/>
              <a:pPr>
                <a:defRPr/>
              </a:pPr>
              <a:t>10/12/2017</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FD983901-450E-4B67-8CF3-AAAABCD9CF92}" type="slidenum">
              <a:rPr lang="en-GB" altLang="en-US"/>
              <a:pPr>
                <a:defRPr/>
              </a:pPr>
              <a:t>‹#›</a:t>
            </a:fld>
            <a:endParaRPr lang="en-GB" altLang="en-US"/>
          </a:p>
        </p:txBody>
      </p:sp>
    </p:spTree>
    <p:extLst>
      <p:ext uri="{BB962C8B-B14F-4D97-AF65-F5344CB8AC3E}">
        <p14:creationId xmlns:p14="http://schemas.microsoft.com/office/powerpoint/2010/main" val="1735110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pPr>
              <a:defRPr/>
            </a:pPr>
            <a:fld id="{8816A3FA-CE55-4795-826A-4A43D995C3E8}" type="datetimeFigureOut">
              <a:rPr lang="en-US"/>
              <a:pPr>
                <a:defRPr/>
              </a:pPr>
              <a:t>10/12/2017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D1493F51-444D-452D-8BAD-AC07FF7C7EAB}" type="slidenum">
              <a:rPr lang="en-GB" altLang="en-US"/>
              <a:pPr>
                <a:defRPr/>
              </a:pPr>
              <a:t>‹#›</a:t>
            </a:fld>
            <a:endParaRPr lang="en-GB" altLang="en-US"/>
          </a:p>
        </p:txBody>
      </p:sp>
    </p:spTree>
    <p:extLst>
      <p:ext uri="{BB962C8B-B14F-4D97-AF65-F5344CB8AC3E}">
        <p14:creationId xmlns:p14="http://schemas.microsoft.com/office/powerpoint/2010/main" val="18844595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pPr>
              <a:defRPr/>
            </a:pPr>
            <a:fld id="{38AF4C19-B471-484C-B52C-748CAE4C5B31}" type="datetimeFigureOut">
              <a:rPr lang="en-US"/>
              <a:pPr>
                <a:defRPr/>
              </a:pPr>
              <a:t>10/12/2017</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27BA2474-A6A9-4273-9875-043A710B0D46}" type="slidenum">
              <a:rPr lang="en-GB" altLang="en-US"/>
              <a:pPr>
                <a:defRPr/>
              </a:pPr>
              <a:t>‹#›</a:t>
            </a:fld>
            <a:endParaRPr lang="en-GB" altLang="en-US"/>
          </a:p>
        </p:txBody>
      </p:sp>
    </p:spTree>
    <p:extLst>
      <p:ext uri="{BB962C8B-B14F-4D97-AF65-F5344CB8AC3E}">
        <p14:creationId xmlns:p14="http://schemas.microsoft.com/office/powerpoint/2010/main" val="18836273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6DF0092B-BC1C-4CEC-9B02-B749FEF2444D}" type="datetimeFigureOut">
              <a:rPr lang="en-US"/>
              <a:pPr>
                <a:defRPr/>
              </a:pPr>
              <a:t>10/12/2017</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DD55FCB2-C69B-4FAF-A2A7-1BE7CF01CCC2}" type="slidenum">
              <a:rPr lang="en-GB" altLang="en-US"/>
              <a:pPr>
                <a:defRPr/>
              </a:pPr>
              <a:t>‹#›</a:t>
            </a:fld>
            <a:endParaRPr lang="en-GB" altLang="en-US"/>
          </a:p>
        </p:txBody>
      </p:sp>
    </p:spTree>
    <p:extLst>
      <p:ext uri="{BB962C8B-B14F-4D97-AF65-F5344CB8AC3E}">
        <p14:creationId xmlns:p14="http://schemas.microsoft.com/office/powerpoint/2010/main" val="1975373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E006127-931C-46D8-B113-8433FBDBC4FB}" type="datetimeFigureOut">
              <a:rPr lang="en-US"/>
              <a:pPr>
                <a:defRPr/>
              </a:pPr>
              <a:t>10/12/2017</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2004500D-A0E5-4FDB-A003-945567F5A085}" type="slidenum">
              <a:rPr lang="en-GB" altLang="en-US"/>
              <a:pPr>
                <a:defRPr/>
              </a:pPr>
              <a:t>‹#›</a:t>
            </a:fld>
            <a:endParaRPr lang="en-GB" altLang="en-US"/>
          </a:p>
        </p:txBody>
      </p:sp>
    </p:spTree>
    <p:extLst>
      <p:ext uri="{BB962C8B-B14F-4D97-AF65-F5344CB8AC3E}">
        <p14:creationId xmlns:p14="http://schemas.microsoft.com/office/powerpoint/2010/main" val="25655187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7DBB1EF-6F0D-4D7A-8AC2-755E394B0321}" type="datetimeFigureOut">
              <a:rPr lang="en-US"/>
              <a:pPr>
                <a:defRPr/>
              </a:pPr>
              <a:t>10/12/2017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82CFC1C0-A480-4014-B5FC-85ED76D6A220}" type="slidenum">
              <a:rPr lang="en-GB" altLang="en-US"/>
              <a:pPr>
                <a:defRPr/>
              </a:pPr>
              <a:t>‹#›</a:t>
            </a:fld>
            <a:endParaRPr lang="en-GB" altLang="en-US"/>
          </a:p>
        </p:txBody>
      </p:sp>
    </p:spTree>
    <p:extLst>
      <p:ext uri="{BB962C8B-B14F-4D97-AF65-F5344CB8AC3E}">
        <p14:creationId xmlns:p14="http://schemas.microsoft.com/office/powerpoint/2010/main" val="27533289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36ABA49D-508F-4A0F-A83A-78422029533C}" type="datetimeFigureOut">
              <a:rPr lang="en-US"/>
              <a:pPr>
                <a:defRPr/>
              </a:pPr>
              <a:t>10/12/2017</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79A491AE-4BB4-4496-B24A-27AE1DF2ACB7}" type="slidenum">
              <a:rPr lang="en-GB" altLang="en-US"/>
              <a:pPr>
                <a:defRPr/>
              </a:pPr>
              <a:t>‹#›</a:t>
            </a:fld>
            <a:endParaRPr lang="en-GB" altLang="en-US"/>
          </a:p>
        </p:txBody>
      </p:sp>
    </p:spTree>
    <p:extLst>
      <p:ext uri="{BB962C8B-B14F-4D97-AF65-F5344CB8AC3E}">
        <p14:creationId xmlns:p14="http://schemas.microsoft.com/office/powerpoint/2010/main" val="14846048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GB"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FFD72FCC-A9A8-4C19-9F69-47277489214D}" type="datetimeFigureOut">
              <a:rPr lang="en-US"/>
              <a:pPr>
                <a:defRPr/>
              </a:pPr>
              <a:t>10/12/2017</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5DA608A4-80F8-4B9F-883F-413BB46199CB}"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nationalstrategies.standards.dcsf.gov.uk/primary/publications/inclusion/bi_children/" TargetMode="External"/><Relationship Id="rId2" Type="http://schemas.openxmlformats.org/officeDocument/2006/relationships/hyperlink" Target="http://www.naldic.org.uk/" TargetMode="External"/><Relationship Id="rId1" Type="http://schemas.openxmlformats.org/officeDocument/2006/relationships/slideLayout" Target="../slideLayouts/slideLayout1.xml"/><Relationship Id="rId5" Type="http://schemas.openxmlformats.org/officeDocument/2006/relationships/hyperlink" Target="mailto:mikegershon@hotmail.com" TargetMode="External"/><Relationship Id="rId4" Type="http://schemas.openxmlformats.org/officeDocument/2006/relationships/hyperlink" Target="http://www.naldic.org.uk/docs/resources/KeyDocs.cfm" TargetMode="External"/></Relationships>
</file>

<file path=ppt/slides/_rels/slide10.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2.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8" Type="http://schemas.microsoft.com/office/2007/relationships/diagramDrawing" Target="../diagrams/drawing5.xml"/><Relationship Id="rId3" Type="http://schemas.openxmlformats.org/officeDocument/2006/relationships/image" Target="../media/image1.jpeg"/><Relationship Id="rId7" Type="http://schemas.openxmlformats.org/officeDocument/2006/relationships/diagramColors" Target="../diagrams/colors5.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QuickStyle" Target="../diagrams/quickStyle5.xml"/><Relationship Id="rId5" Type="http://schemas.openxmlformats.org/officeDocument/2006/relationships/diagramLayout" Target="../diagrams/layout5.xml"/><Relationship Id="rId4" Type="http://schemas.openxmlformats.org/officeDocument/2006/relationships/diagramData" Target="../diagrams/data5.xml"/></Relationships>
</file>

<file path=ppt/slides/_rels/slide13.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1.jpeg"/><Relationship Id="rId7" Type="http://schemas.openxmlformats.org/officeDocument/2006/relationships/diagramColors" Target="../diagrams/colors6.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14.xml.rels><?xml version="1.0" encoding="UTF-8" standalone="yes"?>
<Relationships xmlns="http://schemas.openxmlformats.org/package/2006/relationships"><Relationship Id="rId8" Type="http://schemas.microsoft.com/office/2007/relationships/diagramDrawing" Target="../diagrams/drawing7.xml"/><Relationship Id="rId3" Type="http://schemas.openxmlformats.org/officeDocument/2006/relationships/image" Target="../media/image1.jpeg"/><Relationship Id="rId7" Type="http://schemas.openxmlformats.org/officeDocument/2006/relationships/diagramColors" Target="../diagrams/colors7.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QuickStyle" Target="../diagrams/quickStyle7.xml"/><Relationship Id="rId5" Type="http://schemas.openxmlformats.org/officeDocument/2006/relationships/diagramLayout" Target="../diagrams/layout7.xml"/><Relationship Id="rId4" Type="http://schemas.openxmlformats.org/officeDocument/2006/relationships/diagramData" Target="../diagrams/data7.xml"/></Relationships>
</file>

<file path=ppt/slides/_rels/slide1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2.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microsoft.com/office/2007/relationships/diagramDrawing" Target="../diagrams/drawing8.xml"/><Relationship Id="rId3" Type="http://schemas.openxmlformats.org/officeDocument/2006/relationships/slide" Target="slide2.xml"/><Relationship Id="rId7" Type="http://schemas.openxmlformats.org/officeDocument/2006/relationships/diagramColors" Target="../diagrams/colors8.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QuickStyle" Target="../diagrams/quickStyle8.xml"/><Relationship Id="rId5" Type="http://schemas.openxmlformats.org/officeDocument/2006/relationships/diagramLayout" Target="../diagrams/layout8.xml"/><Relationship Id="rId4" Type="http://schemas.openxmlformats.org/officeDocument/2006/relationships/diagramData" Target="../diagrams/data8.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2.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8" Type="http://schemas.microsoft.com/office/2007/relationships/diagramDrawing" Target="../diagrams/drawing9.xml"/><Relationship Id="rId3" Type="http://schemas.openxmlformats.org/officeDocument/2006/relationships/image" Target="../media/image1.jpeg"/><Relationship Id="rId7" Type="http://schemas.openxmlformats.org/officeDocument/2006/relationships/diagramColors" Target="../diagrams/colors9.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QuickStyle" Target="../diagrams/quickStyle9.xml"/><Relationship Id="rId5" Type="http://schemas.openxmlformats.org/officeDocument/2006/relationships/diagramLayout" Target="../diagrams/layout9.xml"/><Relationship Id="rId4" Type="http://schemas.openxmlformats.org/officeDocument/2006/relationships/diagramData" Target="../diagrams/data9.xml"/></Relationships>
</file>

<file path=ppt/slides/_rels/slide19.xml.rels><?xml version="1.0" encoding="UTF-8" standalone="yes"?>
<Relationships xmlns="http://schemas.openxmlformats.org/package/2006/relationships"><Relationship Id="rId8" Type="http://schemas.microsoft.com/office/2007/relationships/diagramDrawing" Target="../diagrams/drawing10.xml"/><Relationship Id="rId3" Type="http://schemas.openxmlformats.org/officeDocument/2006/relationships/slide" Target="slide2.xml"/><Relationship Id="rId7" Type="http://schemas.openxmlformats.org/officeDocument/2006/relationships/diagramColors" Target="../diagrams/colors10.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QuickStyle" Target="../diagrams/quickStyle10.xml"/><Relationship Id="rId5" Type="http://schemas.openxmlformats.org/officeDocument/2006/relationships/diagramLayout" Target="../diagrams/layout10.xml"/><Relationship Id="rId4" Type="http://schemas.openxmlformats.org/officeDocument/2006/relationships/diagramData" Target="../diagrams/data10.xml"/></Relationships>
</file>

<file path=ppt/slides/_rels/slide2.xml.rels><?xml version="1.0" encoding="UTF-8" standalone="yes"?>
<Relationships xmlns="http://schemas.openxmlformats.org/package/2006/relationships"><Relationship Id="rId13" Type="http://schemas.openxmlformats.org/officeDocument/2006/relationships/slide" Target="slide37.xml"/><Relationship Id="rId18" Type="http://schemas.openxmlformats.org/officeDocument/2006/relationships/slide" Target="slide18.xml"/><Relationship Id="rId26" Type="http://schemas.openxmlformats.org/officeDocument/2006/relationships/slide" Target="slide26.xml"/><Relationship Id="rId39" Type="http://schemas.openxmlformats.org/officeDocument/2006/relationships/slide" Target="slide39.xml"/><Relationship Id="rId3" Type="http://schemas.openxmlformats.org/officeDocument/2006/relationships/slide" Target="slide4.xml"/><Relationship Id="rId21" Type="http://schemas.openxmlformats.org/officeDocument/2006/relationships/slide" Target="slide21.xml"/><Relationship Id="rId34" Type="http://schemas.openxmlformats.org/officeDocument/2006/relationships/slide" Target="slide33.xml"/><Relationship Id="rId42" Type="http://schemas.openxmlformats.org/officeDocument/2006/relationships/slide" Target="slide42.xml"/><Relationship Id="rId47" Type="http://schemas.openxmlformats.org/officeDocument/2006/relationships/slide" Target="slide48.xml"/><Relationship Id="rId50" Type="http://schemas.openxmlformats.org/officeDocument/2006/relationships/slide" Target="slide51.xml"/><Relationship Id="rId7" Type="http://schemas.openxmlformats.org/officeDocument/2006/relationships/slide" Target="slide8.xml"/><Relationship Id="rId12" Type="http://schemas.openxmlformats.org/officeDocument/2006/relationships/slide" Target="slide13.xml"/><Relationship Id="rId17" Type="http://schemas.openxmlformats.org/officeDocument/2006/relationships/slide" Target="slide17.xml"/><Relationship Id="rId25" Type="http://schemas.openxmlformats.org/officeDocument/2006/relationships/slide" Target="slide25.xml"/><Relationship Id="rId33" Type="http://schemas.openxmlformats.org/officeDocument/2006/relationships/slide" Target="slide46.xml"/><Relationship Id="rId38" Type="http://schemas.openxmlformats.org/officeDocument/2006/relationships/slide" Target="slide38.xml"/><Relationship Id="rId46" Type="http://schemas.openxmlformats.org/officeDocument/2006/relationships/slide" Target="slide47.xml"/><Relationship Id="rId2" Type="http://schemas.openxmlformats.org/officeDocument/2006/relationships/slide" Target="slide3.xml"/><Relationship Id="rId16" Type="http://schemas.openxmlformats.org/officeDocument/2006/relationships/slide" Target="slide16.xml"/><Relationship Id="rId20" Type="http://schemas.openxmlformats.org/officeDocument/2006/relationships/slide" Target="slide20.xml"/><Relationship Id="rId29" Type="http://schemas.openxmlformats.org/officeDocument/2006/relationships/slide" Target="slide29.xml"/><Relationship Id="rId41" Type="http://schemas.openxmlformats.org/officeDocument/2006/relationships/slide" Target="slide41.xml"/><Relationship Id="rId54"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slide" Target="slide7.xml"/><Relationship Id="rId11" Type="http://schemas.openxmlformats.org/officeDocument/2006/relationships/slide" Target="slide12.xml"/><Relationship Id="rId24" Type="http://schemas.openxmlformats.org/officeDocument/2006/relationships/slide" Target="slide24.xml"/><Relationship Id="rId32" Type="http://schemas.openxmlformats.org/officeDocument/2006/relationships/slide" Target="slide32.xml"/><Relationship Id="rId37" Type="http://schemas.openxmlformats.org/officeDocument/2006/relationships/slide" Target="slide36.xml"/><Relationship Id="rId40" Type="http://schemas.openxmlformats.org/officeDocument/2006/relationships/slide" Target="slide40.xml"/><Relationship Id="rId45" Type="http://schemas.openxmlformats.org/officeDocument/2006/relationships/slide" Target="slide45.xml"/><Relationship Id="rId53" Type="http://schemas.openxmlformats.org/officeDocument/2006/relationships/slide" Target="slide54.xml"/><Relationship Id="rId5" Type="http://schemas.openxmlformats.org/officeDocument/2006/relationships/slide" Target="slide6.xml"/><Relationship Id="rId15" Type="http://schemas.openxmlformats.org/officeDocument/2006/relationships/slide" Target="slide15.xml"/><Relationship Id="rId23" Type="http://schemas.openxmlformats.org/officeDocument/2006/relationships/slide" Target="slide23.xml"/><Relationship Id="rId28" Type="http://schemas.openxmlformats.org/officeDocument/2006/relationships/slide" Target="slide28.xml"/><Relationship Id="rId36" Type="http://schemas.openxmlformats.org/officeDocument/2006/relationships/slide" Target="slide35.xml"/><Relationship Id="rId49" Type="http://schemas.openxmlformats.org/officeDocument/2006/relationships/slide" Target="slide50.xml"/><Relationship Id="rId10" Type="http://schemas.openxmlformats.org/officeDocument/2006/relationships/slide" Target="slide11.xml"/><Relationship Id="rId19" Type="http://schemas.openxmlformats.org/officeDocument/2006/relationships/slide" Target="slide19.xml"/><Relationship Id="rId31" Type="http://schemas.openxmlformats.org/officeDocument/2006/relationships/slide" Target="slide31.xml"/><Relationship Id="rId44" Type="http://schemas.openxmlformats.org/officeDocument/2006/relationships/slide" Target="slide44.xml"/><Relationship Id="rId52" Type="http://schemas.openxmlformats.org/officeDocument/2006/relationships/slide" Target="slide53.xml"/><Relationship Id="rId4" Type="http://schemas.openxmlformats.org/officeDocument/2006/relationships/slide" Target="slide5.xml"/><Relationship Id="rId9" Type="http://schemas.openxmlformats.org/officeDocument/2006/relationships/slide" Target="slide10.xml"/><Relationship Id="rId14" Type="http://schemas.openxmlformats.org/officeDocument/2006/relationships/slide" Target="slide14.xml"/><Relationship Id="rId22" Type="http://schemas.openxmlformats.org/officeDocument/2006/relationships/slide" Target="slide22.xml"/><Relationship Id="rId27" Type="http://schemas.openxmlformats.org/officeDocument/2006/relationships/slide" Target="slide27.xml"/><Relationship Id="rId30" Type="http://schemas.openxmlformats.org/officeDocument/2006/relationships/slide" Target="slide30.xml"/><Relationship Id="rId35" Type="http://schemas.openxmlformats.org/officeDocument/2006/relationships/slide" Target="slide34.xml"/><Relationship Id="rId43" Type="http://schemas.openxmlformats.org/officeDocument/2006/relationships/slide" Target="slide43.xml"/><Relationship Id="rId48" Type="http://schemas.openxmlformats.org/officeDocument/2006/relationships/slide" Target="slide49.xml"/><Relationship Id="rId8" Type="http://schemas.openxmlformats.org/officeDocument/2006/relationships/slide" Target="slide9.xml"/><Relationship Id="rId51" Type="http://schemas.openxmlformats.org/officeDocument/2006/relationships/slide" Target="slide52.xml"/></Relationships>
</file>

<file path=ppt/slides/_rels/slide20.xml.rels><?xml version="1.0" encoding="UTF-8" standalone="yes"?>
<Relationships xmlns="http://schemas.openxmlformats.org/package/2006/relationships"><Relationship Id="rId8" Type="http://schemas.microsoft.com/office/2007/relationships/diagramDrawing" Target="../diagrams/drawing11.xml"/><Relationship Id="rId3" Type="http://schemas.openxmlformats.org/officeDocument/2006/relationships/image" Target="../media/image1.jpeg"/><Relationship Id="rId7" Type="http://schemas.openxmlformats.org/officeDocument/2006/relationships/diagramColors" Target="../diagrams/colors11.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QuickStyle" Target="../diagrams/quickStyle11.xml"/><Relationship Id="rId5" Type="http://schemas.openxmlformats.org/officeDocument/2006/relationships/diagramLayout" Target="../diagrams/layout11.xml"/><Relationship Id="rId4" Type="http://schemas.openxmlformats.org/officeDocument/2006/relationships/diagramData" Target="../diagrams/data11.xml"/></Relationships>
</file>

<file path=ppt/slides/_rels/slide21.xml.rels><?xml version="1.0" encoding="UTF-8" standalone="yes"?>
<Relationships xmlns="http://schemas.openxmlformats.org/package/2006/relationships"><Relationship Id="rId8" Type="http://schemas.microsoft.com/office/2007/relationships/diagramDrawing" Target="../diagrams/drawing12.xml"/><Relationship Id="rId3" Type="http://schemas.openxmlformats.org/officeDocument/2006/relationships/slide" Target="slide2.xml"/><Relationship Id="rId7" Type="http://schemas.openxmlformats.org/officeDocument/2006/relationships/diagramColors" Target="../diagrams/colors12.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QuickStyle" Target="../diagrams/quickStyle12.xml"/><Relationship Id="rId5" Type="http://schemas.openxmlformats.org/officeDocument/2006/relationships/diagramLayout" Target="../diagrams/layout12.xml"/><Relationship Id="rId4" Type="http://schemas.openxmlformats.org/officeDocument/2006/relationships/diagramData" Target="../diagrams/data12.xml"/></Relationships>
</file>

<file path=ppt/slides/_rels/slide22.xml.rels><?xml version="1.0" encoding="UTF-8" standalone="yes"?>
<Relationships xmlns="http://schemas.openxmlformats.org/package/2006/relationships"><Relationship Id="rId8" Type="http://schemas.microsoft.com/office/2007/relationships/diagramDrawing" Target="../diagrams/drawing13.xml"/><Relationship Id="rId3" Type="http://schemas.openxmlformats.org/officeDocument/2006/relationships/image" Target="../media/image1.jpeg"/><Relationship Id="rId7" Type="http://schemas.openxmlformats.org/officeDocument/2006/relationships/diagramColors" Target="../diagrams/colors13.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QuickStyle" Target="../diagrams/quickStyle13.xml"/><Relationship Id="rId5" Type="http://schemas.openxmlformats.org/officeDocument/2006/relationships/diagramLayout" Target="../diagrams/layout13.xml"/><Relationship Id="rId4" Type="http://schemas.openxmlformats.org/officeDocument/2006/relationships/diagramData" Target="../diagrams/data13.xml"/></Relationships>
</file>

<file path=ppt/slides/_rels/slide2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2.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8" Type="http://schemas.microsoft.com/office/2007/relationships/diagramDrawing" Target="../diagrams/drawing14.xml"/><Relationship Id="rId3" Type="http://schemas.openxmlformats.org/officeDocument/2006/relationships/image" Target="../media/image1.jpeg"/><Relationship Id="rId7" Type="http://schemas.openxmlformats.org/officeDocument/2006/relationships/diagramColors" Target="../diagrams/colors14.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QuickStyle" Target="../diagrams/quickStyle14.xml"/><Relationship Id="rId5" Type="http://schemas.openxmlformats.org/officeDocument/2006/relationships/diagramLayout" Target="../diagrams/layout14.xml"/><Relationship Id="rId4" Type="http://schemas.openxmlformats.org/officeDocument/2006/relationships/diagramData" Target="../diagrams/data14.xml"/></Relationships>
</file>

<file path=ppt/slides/_rels/slide25.xml.rels><?xml version="1.0" encoding="UTF-8" standalone="yes"?>
<Relationships xmlns="http://schemas.openxmlformats.org/package/2006/relationships"><Relationship Id="rId8" Type="http://schemas.microsoft.com/office/2007/relationships/diagramDrawing" Target="../diagrams/drawing15.xml"/><Relationship Id="rId3" Type="http://schemas.openxmlformats.org/officeDocument/2006/relationships/image" Target="../media/image1.jpeg"/><Relationship Id="rId7" Type="http://schemas.openxmlformats.org/officeDocument/2006/relationships/diagramColors" Target="../diagrams/colors15.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QuickStyle" Target="../diagrams/quickStyle15.xml"/><Relationship Id="rId5" Type="http://schemas.openxmlformats.org/officeDocument/2006/relationships/diagramLayout" Target="../diagrams/layout15.xml"/><Relationship Id="rId4" Type="http://schemas.openxmlformats.org/officeDocument/2006/relationships/diagramData" Target="../diagrams/data15.xml"/></Relationships>
</file>

<file path=ppt/slides/_rels/slide26.xml.rels><?xml version="1.0" encoding="UTF-8" standalone="yes"?>
<Relationships xmlns="http://schemas.openxmlformats.org/package/2006/relationships"><Relationship Id="rId8" Type="http://schemas.microsoft.com/office/2007/relationships/diagramDrawing" Target="../diagrams/drawing16.xml"/><Relationship Id="rId3" Type="http://schemas.openxmlformats.org/officeDocument/2006/relationships/slide" Target="slide2.xml"/><Relationship Id="rId7" Type="http://schemas.openxmlformats.org/officeDocument/2006/relationships/diagramColors" Target="../diagrams/colors16.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QuickStyle" Target="../diagrams/quickStyle16.xml"/><Relationship Id="rId5" Type="http://schemas.openxmlformats.org/officeDocument/2006/relationships/diagramLayout" Target="../diagrams/layout16.xml"/><Relationship Id="rId4" Type="http://schemas.openxmlformats.org/officeDocument/2006/relationships/diagramData" Target="../diagrams/data16.xml"/></Relationships>
</file>

<file path=ppt/slides/_rels/slide27.xml.rels><?xml version="1.0" encoding="UTF-8" standalone="yes"?>
<Relationships xmlns="http://schemas.openxmlformats.org/package/2006/relationships"><Relationship Id="rId8" Type="http://schemas.microsoft.com/office/2007/relationships/diagramDrawing" Target="../diagrams/drawing17.xml"/><Relationship Id="rId3" Type="http://schemas.openxmlformats.org/officeDocument/2006/relationships/image" Target="../media/image1.jpeg"/><Relationship Id="rId7" Type="http://schemas.openxmlformats.org/officeDocument/2006/relationships/diagramColors" Target="../diagrams/colors17.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QuickStyle" Target="../diagrams/quickStyle17.xml"/><Relationship Id="rId5" Type="http://schemas.openxmlformats.org/officeDocument/2006/relationships/diagramLayout" Target="../diagrams/layout17.xml"/><Relationship Id="rId4" Type="http://schemas.openxmlformats.org/officeDocument/2006/relationships/diagramData" Target="../diagrams/data17.xml"/></Relationships>
</file>

<file path=ppt/slides/_rels/slide28.xml.rels><?xml version="1.0" encoding="UTF-8" standalone="yes"?>
<Relationships xmlns="http://schemas.openxmlformats.org/package/2006/relationships"><Relationship Id="rId8" Type="http://schemas.microsoft.com/office/2007/relationships/diagramDrawing" Target="../diagrams/drawing18.xml"/><Relationship Id="rId3" Type="http://schemas.openxmlformats.org/officeDocument/2006/relationships/slide" Target="slide2.xml"/><Relationship Id="rId7" Type="http://schemas.openxmlformats.org/officeDocument/2006/relationships/diagramColors" Target="../diagrams/colors18.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QuickStyle" Target="../diagrams/quickStyle18.xml"/><Relationship Id="rId5" Type="http://schemas.openxmlformats.org/officeDocument/2006/relationships/diagramLayout" Target="../diagrams/layout18.xml"/><Relationship Id="rId4" Type="http://schemas.openxmlformats.org/officeDocument/2006/relationships/diagramData" Target="../diagrams/data18.xml"/></Relationships>
</file>

<file path=ppt/slides/_rels/slide29.xml.rels><?xml version="1.0" encoding="UTF-8" standalone="yes"?>
<Relationships xmlns="http://schemas.openxmlformats.org/package/2006/relationships"><Relationship Id="rId8" Type="http://schemas.microsoft.com/office/2007/relationships/diagramDrawing" Target="../diagrams/drawing19.xml"/><Relationship Id="rId3" Type="http://schemas.openxmlformats.org/officeDocument/2006/relationships/image" Target="../media/image1.jpeg"/><Relationship Id="rId7" Type="http://schemas.openxmlformats.org/officeDocument/2006/relationships/diagramColors" Target="../diagrams/colors19.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QuickStyle" Target="../diagrams/quickStyle19.xml"/><Relationship Id="rId5" Type="http://schemas.openxmlformats.org/officeDocument/2006/relationships/diagramLayout" Target="../diagrams/layout19.xml"/><Relationship Id="rId4" Type="http://schemas.openxmlformats.org/officeDocument/2006/relationships/diagramData" Target="../diagrams/data19.xml"/></Relationships>
</file>

<file path=ppt/slides/_rels/slide3.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jpeg"/><Relationship Id="rId7" Type="http://schemas.openxmlformats.org/officeDocument/2006/relationships/diagramColors" Target="../diagrams/colors1.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30.xml.rels><?xml version="1.0" encoding="UTF-8" standalone="yes"?>
<Relationships xmlns="http://schemas.openxmlformats.org/package/2006/relationships"><Relationship Id="rId8" Type="http://schemas.microsoft.com/office/2007/relationships/diagramDrawing" Target="../diagrams/drawing20.xml"/><Relationship Id="rId3" Type="http://schemas.openxmlformats.org/officeDocument/2006/relationships/image" Target="../media/image1.jpeg"/><Relationship Id="rId7" Type="http://schemas.openxmlformats.org/officeDocument/2006/relationships/diagramColors" Target="../diagrams/colors20.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QuickStyle" Target="../diagrams/quickStyle20.xml"/><Relationship Id="rId5" Type="http://schemas.openxmlformats.org/officeDocument/2006/relationships/diagramLayout" Target="../diagrams/layout20.xml"/><Relationship Id="rId4" Type="http://schemas.openxmlformats.org/officeDocument/2006/relationships/diagramData" Target="../diagrams/data20.xml"/></Relationships>
</file>

<file path=ppt/slides/_rels/slide31.xml.rels><?xml version="1.0" encoding="UTF-8" standalone="yes"?>
<Relationships xmlns="http://schemas.openxmlformats.org/package/2006/relationships"><Relationship Id="rId8" Type="http://schemas.microsoft.com/office/2007/relationships/diagramDrawing" Target="../diagrams/drawing21.xml"/><Relationship Id="rId3" Type="http://schemas.openxmlformats.org/officeDocument/2006/relationships/slide" Target="slide2.xml"/><Relationship Id="rId7" Type="http://schemas.openxmlformats.org/officeDocument/2006/relationships/diagramColors" Target="../diagrams/colors21.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QuickStyle" Target="../diagrams/quickStyle21.xml"/><Relationship Id="rId5" Type="http://schemas.openxmlformats.org/officeDocument/2006/relationships/diagramLayout" Target="../diagrams/layout21.xml"/><Relationship Id="rId4" Type="http://schemas.openxmlformats.org/officeDocument/2006/relationships/diagramData" Target="../diagrams/data21.xml"/></Relationships>
</file>

<file path=ppt/slides/_rels/slide32.xml.rels><?xml version="1.0" encoding="UTF-8" standalone="yes"?>
<Relationships xmlns="http://schemas.openxmlformats.org/package/2006/relationships"><Relationship Id="rId8" Type="http://schemas.microsoft.com/office/2007/relationships/diagramDrawing" Target="../diagrams/drawing22.xml"/><Relationship Id="rId3" Type="http://schemas.openxmlformats.org/officeDocument/2006/relationships/image" Target="../media/image1.jpeg"/><Relationship Id="rId7" Type="http://schemas.openxmlformats.org/officeDocument/2006/relationships/diagramColors" Target="../diagrams/colors22.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QuickStyle" Target="../diagrams/quickStyle22.xml"/><Relationship Id="rId5" Type="http://schemas.openxmlformats.org/officeDocument/2006/relationships/diagramLayout" Target="../diagrams/layout22.xml"/><Relationship Id="rId4" Type="http://schemas.openxmlformats.org/officeDocument/2006/relationships/diagramData" Target="../diagrams/data22.xml"/></Relationships>
</file>

<file path=ppt/slides/_rels/slide33.xml.rels><?xml version="1.0" encoding="UTF-8" standalone="yes"?>
<Relationships xmlns="http://schemas.openxmlformats.org/package/2006/relationships"><Relationship Id="rId8" Type="http://schemas.openxmlformats.org/officeDocument/2006/relationships/diagramColors" Target="../diagrams/colors23.xml"/><Relationship Id="rId3" Type="http://schemas.openxmlformats.org/officeDocument/2006/relationships/hyperlink" Target="http://powerwillmotivation.com/images/abraham_maslow_quote_hierarchy_of_needs.jpg" TargetMode="External"/><Relationship Id="rId7" Type="http://schemas.openxmlformats.org/officeDocument/2006/relationships/diagramQuickStyle" Target="../diagrams/quickStyle23.xml"/><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diagramLayout" Target="../diagrams/layout23.xml"/><Relationship Id="rId5" Type="http://schemas.openxmlformats.org/officeDocument/2006/relationships/diagramData" Target="../diagrams/data23.xml"/><Relationship Id="rId4" Type="http://schemas.openxmlformats.org/officeDocument/2006/relationships/slide" Target="slide2.xml"/><Relationship Id="rId9" Type="http://schemas.microsoft.com/office/2007/relationships/diagramDrawing" Target="../diagrams/drawing23.xml"/></Relationships>
</file>

<file path=ppt/slides/_rels/slide34.xml.rels><?xml version="1.0" encoding="UTF-8" standalone="yes"?>
<Relationships xmlns="http://schemas.openxmlformats.org/package/2006/relationships"><Relationship Id="rId8" Type="http://schemas.openxmlformats.org/officeDocument/2006/relationships/diagramQuickStyle" Target="../diagrams/quickStyle24.xml"/><Relationship Id="rId3" Type="http://schemas.openxmlformats.org/officeDocument/2006/relationships/hyperlink" Target="http://nationalstrategies.standards.dcsf.gov.uk/primary/publications/inclusion/bi_children/" TargetMode="External"/><Relationship Id="rId7" Type="http://schemas.openxmlformats.org/officeDocument/2006/relationships/diagramLayout" Target="../diagrams/layout24.xml"/><Relationship Id="rId2" Type="http://schemas.openxmlformats.org/officeDocument/2006/relationships/hyperlink" Target="http://books.google.co.uk/books?id=fM4KdFOicGcC&amp;dq=cummins+language+power+and+pedagogy&amp;printsec=frontcover&amp;source=bn&amp;hl=en&amp;ei=i7vBS-CKG5-y0gTHxaidCQ&amp;sa=X&amp;oi=book_result&amp;ct=result&amp;resnum=4&amp;ved=0CBgQ6AEwAw#v=onepage&amp;q&amp;f=false" TargetMode="External"/><Relationship Id="rId1" Type="http://schemas.openxmlformats.org/officeDocument/2006/relationships/slideLayout" Target="../slideLayouts/slideLayout1.xml"/><Relationship Id="rId6" Type="http://schemas.openxmlformats.org/officeDocument/2006/relationships/diagramData" Target="../diagrams/data24.xml"/><Relationship Id="rId5" Type="http://schemas.openxmlformats.org/officeDocument/2006/relationships/image" Target="../media/image1.jpeg"/><Relationship Id="rId10" Type="http://schemas.microsoft.com/office/2007/relationships/diagramDrawing" Target="../diagrams/drawing24.xml"/><Relationship Id="rId4" Type="http://schemas.openxmlformats.org/officeDocument/2006/relationships/slide" Target="slide2.xml"/><Relationship Id="rId9" Type="http://schemas.openxmlformats.org/officeDocument/2006/relationships/diagramColors" Target="../diagrams/colors24.xml"/></Relationships>
</file>

<file path=ppt/slides/_rels/slide35.xml.rels><?xml version="1.0" encoding="UTF-8" standalone="yes"?>
<Relationships xmlns="http://schemas.openxmlformats.org/package/2006/relationships"><Relationship Id="rId8" Type="http://schemas.microsoft.com/office/2007/relationships/diagramDrawing" Target="../diagrams/drawing25.xml"/><Relationship Id="rId3" Type="http://schemas.openxmlformats.org/officeDocument/2006/relationships/slide" Target="slide2.xml"/><Relationship Id="rId7" Type="http://schemas.openxmlformats.org/officeDocument/2006/relationships/diagramColors" Target="../diagrams/colors25.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QuickStyle" Target="../diagrams/quickStyle25.xml"/><Relationship Id="rId5" Type="http://schemas.openxmlformats.org/officeDocument/2006/relationships/diagramLayout" Target="../diagrams/layout25.xml"/><Relationship Id="rId4" Type="http://schemas.openxmlformats.org/officeDocument/2006/relationships/diagramData" Target="../diagrams/data25.xml"/></Relationships>
</file>

<file path=ppt/slides/_rels/slide36.xml.rels><?xml version="1.0" encoding="UTF-8" standalone="yes"?>
<Relationships xmlns="http://schemas.openxmlformats.org/package/2006/relationships"><Relationship Id="rId8" Type="http://schemas.openxmlformats.org/officeDocument/2006/relationships/diagramColors" Target="../diagrams/colors26.xml"/><Relationship Id="rId3" Type="http://schemas.openxmlformats.org/officeDocument/2006/relationships/hyperlink" Target="http://thinkingtogether.educ.cam.ac.uk/resources/" TargetMode="External"/><Relationship Id="rId7" Type="http://schemas.openxmlformats.org/officeDocument/2006/relationships/diagramQuickStyle" Target="../diagrams/quickStyle26.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Layout" Target="../diagrams/layout26.xml"/><Relationship Id="rId5" Type="http://schemas.openxmlformats.org/officeDocument/2006/relationships/diagramData" Target="../diagrams/data26.xml"/><Relationship Id="rId4" Type="http://schemas.openxmlformats.org/officeDocument/2006/relationships/slide" Target="slide2.xml"/><Relationship Id="rId9" Type="http://schemas.microsoft.com/office/2007/relationships/diagramDrawing" Target="../diagrams/drawing26.xml"/></Relationships>
</file>

<file path=ppt/slides/_rels/slide37.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hyperlink" Target="http://www.tes.co.uk/resourcesHome.aspx?navcode=70" TargetMode="External"/><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38.xml.rels><?xml version="1.0" encoding="UTF-8" standalone="yes"?>
<Relationships xmlns="http://schemas.openxmlformats.org/package/2006/relationships"><Relationship Id="rId8" Type="http://schemas.microsoft.com/office/2007/relationships/diagramDrawing" Target="../diagrams/drawing27.xml"/><Relationship Id="rId3" Type="http://schemas.openxmlformats.org/officeDocument/2006/relationships/image" Target="../media/image1.jpeg"/><Relationship Id="rId7" Type="http://schemas.openxmlformats.org/officeDocument/2006/relationships/diagramColors" Target="../diagrams/colors27.xml"/><Relationship Id="rId2" Type="http://schemas.openxmlformats.org/officeDocument/2006/relationships/slide" Target="slide2.xml"/><Relationship Id="rId1" Type="http://schemas.openxmlformats.org/officeDocument/2006/relationships/slideLayout" Target="../slideLayouts/slideLayout7.xml"/><Relationship Id="rId6" Type="http://schemas.openxmlformats.org/officeDocument/2006/relationships/diagramQuickStyle" Target="../diagrams/quickStyle27.xml"/><Relationship Id="rId5" Type="http://schemas.openxmlformats.org/officeDocument/2006/relationships/diagramLayout" Target="../diagrams/layout27.xml"/><Relationship Id="rId4" Type="http://schemas.openxmlformats.org/officeDocument/2006/relationships/diagramData" Target="../diagrams/data27.xml"/></Relationships>
</file>

<file path=ppt/slides/_rels/slide39.xml.rels><?xml version="1.0" encoding="UTF-8" standalone="yes"?>
<Relationships xmlns="http://schemas.openxmlformats.org/package/2006/relationships"><Relationship Id="rId8" Type="http://schemas.microsoft.com/office/2007/relationships/diagramDrawing" Target="../diagrams/drawing28.xml"/><Relationship Id="rId3" Type="http://schemas.openxmlformats.org/officeDocument/2006/relationships/image" Target="../media/image1.jpeg"/><Relationship Id="rId7" Type="http://schemas.openxmlformats.org/officeDocument/2006/relationships/diagramColors" Target="../diagrams/colors28.xml"/><Relationship Id="rId2" Type="http://schemas.openxmlformats.org/officeDocument/2006/relationships/slide" Target="slide2.xml"/><Relationship Id="rId1" Type="http://schemas.openxmlformats.org/officeDocument/2006/relationships/slideLayout" Target="../slideLayouts/slideLayout7.xml"/><Relationship Id="rId6" Type="http://schemas.openxmlformats.org/officeDocument/2006/relationships/diagramQuickStyle" Target="../diagrams/quickStyle28.xml"/><Relationship Id="rId5" Type="http://schemas.openxmlformats.org/officeDocument/2006/relationships/diagramLayout" Target="../diagrams/layout28.xml"/><Relationship Id="rId4" Type="http://schemas.openxmlformats.org/officeDocument/2006/relationships/diagramData" Target="../diagrams/data28.xml"/></Relationships>
</file>

<file path=ppt/slides/_rels/slide4.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jpeg"/><Relationship Id="rId7" Type="http://schemas.openxmlformats.org/officeDocument/2006/relationships/diagramColors" Target="../diagrams/colors2.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0.xml.rels><?xml version="1.0" encoding="UTF-8" standalone="yes"?>
<Relationships xmlns="http://schemas.openxmlformats.org/package/2006/relationships"><Relationship Id="rId8" Type="http://schemas.microsoft.com/office/2007/relationships/diagramDrawing" Target="../diagrams/drawing29.xml"/><Relationship Id="rId3" Type="http://schemas.openxmlformats.org/officeDocument/2006/relationships/slide" Target="slide2.xml"/><Relationship Id="rId7" Type="http://schemas.openxmlformats.org/officeDocument/2006/relationships/diagramColors" Target="../diagrams/colors29.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QuickStyle" Target="../diagrams/quickStyle29.xml"/><Relationship Id="rId5" Type="http://schemas.openxmlformats.org/officeDocument/2006/relationships/diagramLayout" Target="../diagrams/layout29.xml"/><Relationship Id="rId4" Type="http://schemas.openxmlformats.org/officeDocument/2006/relationships/diagramData" Target="../diagrams/data29.xml"/></Relationships>
</file>

<file path=ppt/slides/_rels/slide41.xml.rels><?xml version="1.0" encoding="UTF-8" standalone="yes"?>
<Relationships xmlns="http://schemas.openxmlformats.org/package/2006/relationships"><Relationship Id="rId8" Type="http://schemas.microsoft.com/office/2007/relationships/diagramDrawing" Target="../diagrams/drawing30.xml"/><Relationship Id="rId3" Type="http://schemas.openxmlformats.org/officeDocument/2006/relationships/slide" Target="slide2.xml"/><Relationship Id="rId7" Type="http://schemas.openxmlformats.org/officeDocument/2006/relationships/diagramColors" Target="../diagrams/colors30.xml"/><Relationship Id="rId2" Type="http://schemas.openxmlformats.org/officeDocument/2006/relationships/image" Target="../media/image1.jpeg"/><Relationship Id="rId1" Type="http://schemas.openxmlformats.org/officeDocument/2006/relationships/slideLayout" Target="../slideLayouts/slideLayout7.xml"/><Relationship Id="rId6" Type="http://schemas.openxmlformats.org/officeDocument/2006/relationships/diagramQuickStyle" Target="../diagrams/quickStyle30.xml"/><Relationship Id="rId5" Type="http://schemas.openxmlformats.org/officeDocument/2006/relationships/diagramLayout" Target="../diagrams/layout30.xml"/><Relationship Id="rId4" Type="http://schemas.openxmlformats.org/officeDocument/2006/relationships/diagramData" Target="../diagrams/data30.xml"/></Relationships>
</file>

<file path=ppt/slides/_rels/slide42.xml.rels><?xml version="1.0" encoding="UTF-8" standalone="yes"?>
<Relationships xmlns="http://schemas.openxmlformats.org/package/2006/relationships"><Relationship Id="rId8" Type="http://schemas.microsoft.com/office/2007/relationships/diagramDrawing" Target="../diagrams/drawing31.xml"/><Relationship Id="rId3" Type="http://schemas.openxmlformats.org/officeDocument/2006/relationships/image" Target="../media/image1.jpeg"/><Relationship Id="rId7" Type="http://schemas.openxmlformats.org/officeDocument/2006/relationships/diagramColors" Target="../diagrams/colors31.xml"/><Relationship Id="rId2" Type="http://schemas.openxmlformats.org/officeDocument/2006/relationships/slide" Target="slide2.xml"/><Relationship Id="rId1" Type="http://schemas.openxmlformats.org/officeDocument/2006/relationships/slideLayout" Target="../slideLayouts/slideLayout7.xml"/><Relationship Id="rId6" Type="http://schemas.openxmlformats.org/officeDocument/2006/relationships/diagramQuickStyle" Target="../diagrams/quickStyle31.xml"/><Relationship Id="rId5" Type="http://schemas.openxmlformats.org/officeDocument/2006/relationships/diagramLayout" Target="../diagrams/layout31.xml"/><Relationship Id="rId4" Type="http://schemas.openxmlformats.org/officeDocument/2006/relationships/diagramData" Target="../diagrams/data31.xml"/></Relationships>
</file>

<file path=ppt/slides/_rels/slide43.xml.rels><?xml version="1.0" encoding="UTF-8" standalone="yes"?>
<Relationships xmlns="http://schemas.openxmlformats.org/package/2006/relationships"><Relationship Id="rId8" Type="http://schemas.microsoft.com/office/2007/relationships/diagramDrawing" Target="../diagrams/drawing32.xml"/><Relationship Id="rId3" Type="http://schemas.openxmlformats.org/officeDocument/2006/relationships/image" Target="../media/image1.jpeg"/><Relationship Id="rId7" Type="http://schemas.openxmlformats.org/officeDocument/2006/relationships/diagramColors" Target="../diagrams/colors32.xml"/><Relationship Id="rId2" Type="http://schemas.openxmlformats.org/officeDocument/2006/relationships/slide" Target="slide2.xml"/><Relationship Id="rId1" Type="http://schemas.openxmlformats.org/officeDocument/2006/relationships/slideLayout" Target="../slideLayouts/slideLayout7.xml"/><Relationship Id="rId6" Type="http://schemas.openxmlformats.org/officeDocument/2006/relationships/diagramQuickStyle" Target="../diagrams/quickStyle32.xml"/><Relationship Id="rId5" Type="http://schemas.openxmlformats.org/officeDocument/2006/relationships/diagramLayout" Target="../diagrams/layout32.xml"/><Relationship Id="rId4" Type="http://schemas.openxmlformats.org/officeDocument/2006/relationships/diagramData" Target="../diagrams/data32.xml"/></Relationships>
</file>

<file path=ppt/slides/_rels/slide44.xml.rels><?xml version="1.0" encoding="UTF-8" standalone="yes"?>
<Relationships xmlns="http://schemas.openxmlformats.org/package/2006/relationships"><Relationship Id="rId8" Type="http://schemas.microsoft.com/office/2007/relationships/diagramDrawing" Target="../diagrams/drawing33.xml"/><Relationship Id="rId3" Type="http://schemas.openxmlformats.org/officeDocument/2006/relationships/image" Target="../media/image1.jpeg"/><Relationship Id="rId7" Type="http://schemas.openxmlformats.org/officeDocument/2006/relationships/diagramColors" Target="../diagrams/colors33.xml"/><Relationship Id="rId2" Type="http://schemas.openxmlformats.org/officeDocument/2006/relationships/slide" Target="slide2.xml"/><Relationship Id="rId1" Type="http://schemas.openxmlformats.org/officeDocument/2006/relationships/slideLayout" Target="../slideLayouts/slideLayout7.xml"/><Relationship Id="rId6" Type="http://schemas.openxmlformats.org/officeDocument/2006/relationships/diagramQuickStyle" Target="../diagrams/quickStyle33.xml"/><Relationship Id="rId5" Type="http://schemas.openxmlformats.org/officeDocument/2006/relationships/diagramLayout" Target="../diagrams/layout33.xml"/><Relationship Id="rId4" Type="http://schemas.openxmlformats.org/officeDocument/2006/relationships/diagramData" Target="../diagrams/data33.xml"/></Relationships>
</file>

<file path=ppt/slides/_rels/slide45.xml.rels><?xml version="1.0" encoding="UTF-8" standalone="yes"?>
<Relationships xmlns="http://schemas.openxmlformats.org/package/2006/relationships"><Relationship Id="rId8" Type="http://schemas.microsoft.com/office/2007/relationships/diagramDrawing" Target="../diagrams/drawing34.xml"/><Relationship Id="rId3" Type="http://schemas.openxmlformats.org/officeDocument/2006/relationships/slide" Target="slide2.xml"/><Relationship Id="rId7" Type="http://schemas.openxmlformats.org/officeDocument/2006/relationships/diagramColors" Target="../diagrams/colors34.xml"/><Relationship Id="rId2"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diagramQuickStyle" Target="../diagrams/quickStyle34.xml"/><Relationship Id="rId5" Type="http://schemas.openxmlformats.org/officeDocument/2006/relationships/diagramLayout" Target="../diagrams/layout34.xml"/><Relationship Id="rId4" Type="http://schemas.openxmlformats.org/officeDocument/2006/relationships/diagramData" Target="../diagrams/data34.xml"/></Relationships>
</file>

<file path=ppt/slides/_rels/slide46.xml.rels><?xml version="1.0" encoding="UTF-8" standalone="yes"?>
<Relationships xmlns="http://schemas.openxmlformats.org/package/2006/relationships"><Relationship Id="rId8" Type="http://schemas.microsoft.com/office/2007/relationships/diagramDrawing" Target="../diagrams/drawing35.xml"/><Relationship Id="rId3" Type="http://schemas.openxmlformats.org/officeDocument/2006/relationships/image" Target="../media/image1.jpeg"/><Relationship Id="rId7" Type="http://schemas.openxmlformats.org/officeDocument/2006/relationships/diagramColors" Target="../diagrams/colors35.xml"/><Relationship Id="rId2" Type="http://schemas.openxmlformats.org/officeDocument/2006/relationships/slide" Target="slide2.xml"/><Relationship Id="rId1" Type="http://schemas.openxmlformats.org/officeDocument/2006/relationships/slideLayout" Target="../slideLayouts/slideLayout12.xml"/><Relationship Id="rId6" Type="http://schemas.openxmlformats.org/officeDocument/2006/relationships/diagramQuickStyle" Target="../diagrams/quickStyle35.xml"/><Relationship Id="rId5" Type="http://schemas.openxmlformats.org/officeDocument/2006/relationships/diagramLayout" Target="../diagrams/layout35.xml"/><Relationship Id="rId4" Type="http://schemas.openxmlformats.org/officeDocument/2006/relationships/diagramData" Target="../diagrams/data35.xml"/></Relationships>
</file>

<file path=ppt/slides/_rels/slide47.xml.rels><?xml version="1.0" encoding="UTF-8" standalone="yes"?>
<Relationships xmlns="http://schemas.openxmlformats.org/package/2006/relationships"><Relationship Id="rId8" Type="http://schemas.microsoft.com/office/2007/relationships/diagramDrawing" Target="../diagrams/drawing36.xml"/><Relationship Id="rId3" Type="http://schemas.openxmlformats.org/officeDocument/2006/relationships/image" Target="../media/image1.jpeg"/><Relationship Id="rId7" Type="http://schemas.openxmlformats.org/officeDocument/2006/relationships/diagramColors" Target="../diagrams/colors36.xml"/><Relationship Id="rId2" Type="http://schemas.openxmlformats.org/officeDocument/2006/relationships/slide" Target="slide2.xml"/><Relationship Id="rId1" Type="http://schemas.openxmlformats.org/officeDocument/2006/relationships/slideLayout" Target="../slideLayouts/slideLayout12.xml"/><Relationship Id="rId6" Type="http://schemas.openxmlformats.org/officeDocument/2006/relationships/diagramQuickStyle" Target="../diagrams/quickStyle36.xml"/><Relationship Id="rId5" Type="http://schemas.openxmlformats.org/officeDocument/2006/relationships/diagramLayout" Target="../diagrams/layout36.xml"/><Relationship Id="rId4" Type="http://schemas.openxmlformats.org/officeDocument/2006/relationships/diagramData" Target="../diagrams/data36.xml"/></Relationships>
</file>

<file path=ppt/slides/_rels/slide48.xml.rels><?xml version="1.0" encoding="UTF-8" standalone="yes"?>
<Relationships xmlns="http://schemas.openxmlformats.org/package/2006/relationships"><Relationship Id="rId8" Type="http://schemas.microsoft.com/office/2007/relationships/diagramDrawing" Target="../diagrams/drawing37.xml"/><Relationship Id="rId3" Type="http://schemas.openxmlformats.org/officeDocument/2006/relationships/slide" Target="slide2.xml"/><Relationship Id="rId7" Type="http://schemas.openxmlformats.org/officeDocument/2006/relationships/diagramColors" Target="../diagrams/colors37.xml"/><Relationship Id="rId2"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diagramQuickStyle" Target="../diagrams/quickStyle37.xml"/><Relationship Id="rId5" Type="http://schemas.openxmlformats.org/officeDocument/2006/relationships/diagramLayout" Target="../diagrams/layout37.xml"/><Relationship Id="rId4" Type="http://schemas.openxmlformats.org/officeDocument/2006/relationships/diagramData" Target="../diagrams/data37.xml"/></Relationships>
</file>

<file path=ppt/slides/_rels/slide49.xml.rels><?xml version="1.0" encoding="UTF-8" standalone="yes"?>
<Relationships xmlns="http://schemas.openxmlformats.org/package/2006/relationships"><Relationship Id="rId8" Type="http://schemas.microsoft.com/office/2007/relationships/diagramDrawing" Target="../diagrams/drawing38.xml"/><Relationship Id="rId3" Type="http://schemas.openxmlformats.org/officeDocument/2006/relationships/image" Target="../media/image1.jpeg"/><Relationship Id="rId7" Type="http://schemas.openxmlformats.org/officeDocument/2006/relationships/diagramColors" Target="../diagrams/colors38.xml"/><Relationship Id="rId2" Type="http://schemas.openxmlformats.org/officeDocument/2006/relationships/slide" Target="slide2.xml"/><Relationship Id="rId1" Type="http://schemas.openxmlformats.org/officeDocument/2006/relationships/slideLayout" Target="../slideLayouts/slideLayout12.xml"/><Relationship Id="rId6" Type="http://schemas.openxmlformats.org/officeDocument/2006/relationships/diagramQuickStyle" Target="../diagrams/quickStyle38.xml"/><Relationship Id="rId5" Type="http://schemas.openxmlformats.org/officeDocument/2006/relationships/diagramLayout" Target="../diagrams/layout38.xml"/><Relationship Id="rId4" Type="http://schemas.openxmlformats.org/officeDocument/2006/relationships/diagramData" Target="../diagrams/data38.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2.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8" Type="http://schemas.microsoft.com/office/2007/relationships/diagramDrawing" Target="../diagrams/drawing39.xml"/><Relationship Id="rId3" Type="http://schemas.openxmlformats.org/officeDocument/2006/relationships/image" Target="../media/image1.jpeg"/><Relationship Id="rId7" Type="http://schemas.openxmlformats.org/officeDocument/2006/relationships/diagramColors" Target="../diagrams/colors39.xml"/><Relationship Id="rId2" Type="http://schemas.openxmlformats.org/officeDocument/2006/relationships/slide" Target="slide2.xml"/><Relationship Id="rId1" Type="http://schemas.openxmlformats.org/officeDocument/2006/relationships/slideLayout" Target="../slideLayouts/slideLayout12.xml"/><Relationship Id="rId6" Type="http://schemas.openxmlformats.org/officeDocument/2006/relationships/diagramQuickStyle" Target="../diagrams/quickStyle39.xml"/><Relationship Id="rId5" Type="http://schemas.openxmlformats.org/officeDocument/2006/relationships/diagramLayout" Target="../diagrams/layout39.xml"/><Relationship Id="rId4" Type="http://schemas.openxmlformats.org/officeDocument/2006/relationships/diagramData" Target="../diagrams/data39.xml"/></Relationships>
</file>

<file path=ppt/slides/_rels/slide51.xml.rels><?xml version="1.0" encoding="UTF-8" standalone="yes"?>
<Relationships xmlns="http://schemas.openxmlformats.org/package/2006/relationships"><Relationship Id="rId8" Type="http://schemas.microsoft.com/office/2007/relationships/diagramDrawing" Target="../diagrams/drawing40.xml"/><Relationship Id="rId3" Type="http://schemas.openxmlformats.org/officeDocument/2006/relationships/slide" Target="slide2.xml"/><Relationship Id="rId7" Type="http://schemas.openxmlformats.org/officeDocument/2006/relationships/diagramColors" Target="../diagrams/colors40.xml"/><Relationship Id="rId2" Type="http://schemas.openxmlformats.org/officeDocument/2006/relationships/image" Target="../media/image1.jpeg"/><Relationship Id="rId1" Type="http://schemas.openxmlformats.org/officeDocument/2006/relationships/slideLayout" Target="../slideLayouts/slideLayout12.xml"/><Relationship Id="rId6" Type="http://schemas.openxmlformats.org/officeDocument/2006/relationships/diagramQuickStyle" Target="../diagrams/quickStyle40.xml"/><Relationship Id="rId5" Type="http://schemas.openxmlformats.org/officeDocument/2006/relationships/diagramLayout" Target="../diagrams/layout40.xml"/><Relationship Id="rId4" Type="http://schemas.openxmlformats.org/officeDocument/2006/relationships/diagramData" Target="../diagrams/data40.xml"/></Relationships>
</file>

<file path=ppt/slides/_rels/slide52.xml.rels><?xml version="1.0" encoding="UTF-8" standalone="yes"?>
<Relationships xmlns="http://schemas.openxmlformats.org/package/2006/relationships"><Relationship Id="rId8" Type="http://schemas.microsoft.com/office/2007/relationships/diagramDrawing" Target="../diagrams/drawing41.xml"/><Relationship Id="rId3" Type="http://schemas.openxmlformats.org/officeDocument/2006/relationships/image" Target="../media/image1.jpeg"/><Relationship Id="rId7" Type="http://schemas.openxmlformats.org/officeDocument/2006/relationships/diagramColors" Target="../diagrams/colors41.xml"/><Relationship Id="rId2" Type="http://schemas.openxmlformats.org/officeDocument/2006/relationships/slide" Target="slide2.xml"/><Relationship Id="rId1" Type="http://schemas.openxmlformats.org/officeDocument/2006/relationships/slideLayout" Target="../slideLayouts/slideLayout12.xml"/><Relationship Id="rId6" Type="http://schemas.openxmlformats.org/officeDocument/2006/relationships/diagramQuickStyle" Target="../diagrams/quickStyle41.xml"/><Relationship Id="rId5" Type="http://schemas.openxmlformats.org/officeDocument/2006/relationships/diagramLayout" Target="../diagrams/layout41.xml"/><Relationship Id="rId4" Type="http://schemas.openxmlformats.org/officeDocument/2006/relationships/diagramData" Target="../diagrams/data41.xml"/></Relationships>
</file>

<file path=ppt/slides/_rels/slide53.xml.rels><?xml version="1.0" encoding="UTF-8" standalone="yes"?>
<Relationships xmlns="http://schemas.openxmlformats.org/package/2006/relationships"><Relationship Id="rId8" Type="http://schemas.openxmlformats.org/officeDocument/2006/relationships/diagramColors" Target="../diagrams/colors42.xml"/><Relationship Id="rId3" Type="http://schemas.openxmlformats.org/officeDocument/2006/relationships/hyperlink" Target="http://www.naldic.org.uk/docs/resources/documents/0610-2002Science.pdf" TargetMode="External"/><Relationship Id="rId7" Type="http://schemas.openxmlformats.org/officeDocument/2006/relationships/diagramQuickStyle" Target="../diagrams/quickStyle42.xml"/><Relationship Id="rId2" Type="http://schemas.openxmlformats.org/officeDocument/2006/relationships/slide" Target="slide2.xml"/><Relationship Id="rId1" Type="http://schemas.openxmlformats.org/officeDocument/2006/relationships/slideLayout" Target="../slideLayouts/slideLayout12.xml"/><Relationship Id="rId6" Type="http://schemas.openxmlformats.org/officeDocument/2006/relationships/diagramLayout" Target="../diagrams/layout42.xml"/><Relationship Id="rId5" Type="http://schemas.openxmlformats.org/officeDocument/2006/relationships/diagramData" Target="../diagrams/data42.xml"/><Relationship Id="rId4" Type="http://schemas.openxmlformats.org/officeDocument/2006/relationships/image" Target="../media/image1.jpeg"/><Relationship Id="rId9" Type="http://schemas.microsoft.com/office/2007/relationships/diagramDrawing" Target="../diagrams/drawing42.xml"/></Relationships>
</file>

<file path=ppt/slides/_rels/slide54.xml.rels><?xml version="1.0" encoding="UTF-8" standalone="yes"?>
<Relationships xmlns="http://schemas.openxmlformats.org/package/2006/relationships"><Relationship Id="rId8" Type="http://schemas.openxmlformats.org/officeDocument/2006/relationships/diagramColors" Target="../diagrams/colors43.xml"/><Relationship Id="rId3" Type="http://schemas.openxmlformats.org/officeDocument/2006/relationships/hyperlink" Target="http://www.naldic.org.uk/docs/resources/documents/sec_re_eal_access_engagRE.pdf" TargetMode="External"/><Relationship Id="rId7" Type="http://schemas.openxmlformats.org/officeDocument/2006/relationships/diagramQuickStyle" Target="../diagrams/quickStyle43.xml"/><Relationship Id="rId2" Type="http://schemas.openxmlformats.org/officeDocument/2006/relationships/slide" Target="slide2.xml"/><Relationship Id="rId1" Type="http://schemas.openxmlformats.org/officeDocument/2006/relationships/slideLayout" Target="../slideLayouts/slideLayout12.xml"/><Relationship Id="rId6" Type="http://schemas.openxmlformats.org/officeDocument/2006/relationships/diagramLayout" Target="../diagrams/layout43.xml"/><Relationship Id="rId5" Type="http://schemas.openxmlformats.org/officeDocument/2006/relationships/diagramData" Target="../diagrams/data43.xml"/><Relationship Id="rId4" Type="http://schemas.openxmlformats.org/officeDocument/2006/relationships/image" Target="../media/image1.jpeg"/><Relationship Id="rId9" Type="http://schemas.microsoft.com/office/2007/relationships/diagramDrawing" Target="../diagrams/drawing43.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2.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jpeg"/><Relationship Id="rId7" Type="http://schemas.openxmlformats.org/officeDocument/2006/relationships/diagramColors" Target="../diagrams/colors3.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 Target="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8" Type="http://schemas.microsoft.com/office/2007/relationships/diagramDrawing" Target="../diagrams/drawing4.xml"/><Relationship Id="rId3" Type="http://schemas.openxmlformats.org/officeDocument/2006/relationships/image" Target="../media/image1.jpeg"/><Relationship Id="rId7" Type="http://schemas.openxmlformats.org/officeDocument/2006/relationships/diagramColors" Target="../diagrams/colors4.xml"/><Relationship Id="rId2" Type="http://schemas.openxmlformats.org/officeDocument/2006/relationships/slide" Target="slide2.xml"/><Relationship Id="rId1" Type="http://schemas.openxmlformats.org/officeDocument/2006/relationships/slideLayout" Target="../slideLayouts/slideLayout1.xml"/><Relationship Id="rId6" Type="http://schemas.openxmlformats.org/officeDocument/2006/relationships/diagramQuickStyle" Target="../diagrams/quickStyle4.xml"/><Relationship Id="rId5" Type="http://schemas.openxmlformats.org/officeDocument/2006/relationships/diagramLayout" Target="../diagrams/layout4.xml"/><Relationship Id="rId4" Type="http://schemas.openxmlformats.org/officeDocument/2006/relationships/diagramData" Target="../diagrams/data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itle 1"/>
          <p:cNvSpPr>
            <a:spLocks noGrp="1"/>
          </p:cNvSpPr>
          <p:nvPr>
            <p:ph type="ctrTitle"/>
          </p:nvPr>
        </p:nvSpPr>
        <p:spPr>
          <a:xfrm>
            <a:off x="730250" y="228600"/>
            <a:ext cx="7958138" cy="1470025"/>
          </a:xfrm>
        </p:spPr>
        <p:txBody>
          <a:bodyPr/>
          <a:lstStyle/>
          <a:p>
            <a:pPr eaLnBrk="1" hangingPunct="1"/>
            <a:r>
              <a:rPr lang="en-GB" altLang="en-US" sz="4000" b="1" smtClean="0">
                <a:solidFill>
                  <a:srgbClr val="0070C0"/>
                </a:solidFill>
              </a:rPr>
              <a:t>The EAL Toolkit:</a:t>
            </a:r>
            <a:br>
              <a:rPr lang="en-GB" altLang="en-US" sz="4000" b="1" smtClean="0">
                <a:solidFill>
                  <a:srgbClr val="0070C0"/>
                </a:solidFill>
              </a:rPr>
            </a:br>
            <a:r>
              <a:rPr lang="en-GB" altLang="en-US" sz="4000" b="1" smtClean="0">
                <a:solidFill>
                  <a:srgbClr val="0070C0"/>
                </a:solidFill>
              </a:rPr>
              <a:t>English as an Additional Language</a:t>
            </a:r>
          </a:p>
        </p:txBody>
      </p:sp>
      <p:sp>
        <p:nvSpPr>
          <p:cNvPr id="2051" name="Text Box 15"/>
          <p:cNvSpPr txBox="1">
            <a:spLocks noChangeArrowheads="1"/>
          </p:cNvSpPr>
          <p:nvPr/>
        </p:nvSpPr>
        <p:spPr bwMode="auto">
          <a:xfrm>
            <a:off x="611188" y="4660900"/>
            <a:ext cx="7848600" cy="2197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GB" altLang="en-US" sz="1200">
                <a:latin typeface="Arial" panose="020B0604020202020204" pitchFamily="34" charset="0"/>
              </a:rPr>
              <a:t>Sources:</a:t>
            </a:r>
          </a:p>
          <a:p>
            <a:pPr eaLnBrk="1" hangingPunct="1">
              <a:spcBef>
                <a:spcPct val="50000"/>
              </a:spcBef>
              <a:buFontTx/>
              <a:buNone/>
            </a:pPr>
            <a:r>
              <a:rPr lang="en-GB" altLang="en-US" sz="1200">
                <a:latin typeface="Arial" panose="020B0604020202020204" pitchFamily="34" charset="0"/>
                <a:hlinkClick r:id="rId2"/>
              </a:rPr>
              <a:t>www.naldic.org.uk</a:t>
            </a:r>
            <a:endParaRPr lang="en-GB" altLang="en-US" sz="1200">
              <a:latin typeface="Arial" panose="020B0604020202020204" pitchFamily="34" charset="0"/>
            </a:endParaRPr>
          </a:p>
          <a:p>
            <a:pPr eaLnBrk="1" hangingPunct="1">
              <a:spcBef>
                <a:spcPct val="50000"/>
              </a:spcBef>
              <a:buFontTx/>
              <a:buNone/>
            </a:pPr>
            <a:r>
              <a:rPr lang="en-GB" altLang="en-US" sz="1200">
                <a:latin typeface="Arial" panose="020B0604020202020204" pitchFamily="34" charset="0"/>
                <a:hlinkClick r:id="rId3"/>
              </a:rPr>
              <a:t>http://nationalstrategies.standards.dcsf.gov.uk/primary/publications/inclusion/bi_children/</a:t>
            </a:r>
            <a:r>
              <a:rPr lang="en-GB" altLang="en-US" sz="1200">
                <a:latin typeface="Arial" panose="020B0604020202020204" pitchFamily="34" charset="0"/>
              </a:rPr>
              <a:t> </a:t>
            </a:r>
          </a:p>
          <a:p>
            <a:pPr eaLnBrk="1" hangingPunct="1">
              <a:spcBef>
                <a:spcPct val="50000"/>
              </a:spcBef>
              <a:buFontTx/>
              <a:buNone/>
            </a:pPr>
            <a:r>
              <a:rPr lang="en-GB" altLang="en-US" sz="1200">
                <a:latin typeface="Arial" panose="020B0604020202020204" pitchFamily="34" charset="0"/>
              </a:rPr>
              <a:t>Access and Engagement series (DfES 2002) </a:t>
            </a:r>
            <a:r>
              <a:rPr lang="en-GB" altLang="en-US" sz="1200">
                <a:latin typeface="Arial" panose="020B0604020202020204" pitchFamily="34" charset="0"/>
                <a:hlinkClick r:id="rId4"/>
              </a:rPr>
              <a:t>http://www.naldic.org.uk/docs/resources/KeyDocs.cfm</a:t>
            </a:r>
            <a:r>
              <a:rPr lang="en-GB" altLang="en-US" sz="1200">
                <a:latin typeface="Arial" panose="020B0604020202020204" pitchFamily="34" charset="0"/>
              </a:rPr>
              <a:t> </a:t>
            </a:r>
          </a:p>
          <a:p>
            <a:pPr eaLnBrk="1" hangingPunct="1">
              <a:spcBef>
                <a:spcPct val="50000"/>
              </a:spcBef>
              <a:buFontTx/>
              <a:buNone/>
            </a:pPr>
            <a:r>
              <a:rPr lang="en-GB" altLang="en-US" sz="1200">
                <a:latin typeface="Arial" panose="020B0604020202020204" pitchFamily="34" charset="0"/>
              </a:rPr>
              <a:t>Jim Cummins, </a:t>
            </a:r>
            <a:r>
              <a:rPr lang="en-GB" altLang="en-US" sz="1200" i="1">
                <a:latin typeface="Arial" panose="020B0604020202020204" pitchFamily="34" charset="0"/>
              </a:rPr>
              <a:t>Language, Power and Pedagogy (Multilingual Matters, Clevedon, 2000)</a:t>
            </a:r>
          </a:p>
          <a:p>
            <a:pPr eaLnBrk="1" hangingPunct="1">
              <a:spcBef>
                <a:spcPct val="50000"/>
              </a:spcBef>
              <a:buFontTx/>
              <a:buNone/>
            </a:pPr>
            <a:r>
              <a:rPr lang="en-GB" altLang="en-US" sz="1200">
                <a:latin typeface="Arial" panose="020B0604020202020204" pitchFamily="34" charset="0"/>
              </a:rPr>
              <a:t>Neil Mercer, </a:t>
            </a:r>
            <a:r>
              <a:rPr lang="en-GB" altLang="en-US" sz="1200" i="1">
                <a:latin typeface="Arial" panose="020B0604020202020204" pitchFamily="34" charset="0"/>
              </a:rPr>
              <a:t>Words and minds: how we use language to think together (Routledge, Abingdon, 2000)</a:t>
            </a:r>
          </a:p>
          <a:p>
            <a:pPr eaLnBrk="1" hangingPunct="1">
              <a:spcBef>
                <a:spcPct val="50000"/>
              </a:spcBef>
              <a:buFontTx/>
              <a:buNone/>
            </a:pPr>
            <a:r>
              <a:rPr lang="en-GB" altLang="en-US" sz="1200">
                <a:latin typeface="Arial" panose="020B0604020202020204" pitchFamily="34" charset="0"/>
              </a:rPr>
              <a:t>My head</a:t>
            </a:r>
          </a:p>
          <a:p>
            <a:pPr eaLnBrk="1" hangingPunct="1">
              <a:spcBef>
                <a:spcPct val="50000"/>
              </a:spcBef>
              <a:buFontTx/>
              <a:buNone/>
            </a:pPr>
            <a:r>
              <a:rPr lang="en-GB" altLang="en-US" sz="1200">
                <a:latin typeface="Arial" panose="020B0604020202020204" pitchFamily="34" charset="0"/>
              </a:rPr>
              <a:t>Other people’s heads</a:t>
            </a:r>
          </a:p>
        </p:txBody>
      </p:sp>
      <p:sp>
        <p:nvSpPr>
          <p:cNvPr id="2052" name="Text Box 16"/>
          <p:cNvSpPr txBox="1">
            <a:spLocks noChangeArrowheads="1"/>
          </p:cNvSpPr>
          <p:nvPr/>
        </p:nvSpPr>
        <p:spPr bwMode="auto">
          <a:xfrm>
            <a:off x="0" y="0"/>
            <a:ext cx="2411413"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GB" altLang="en-US" sz="1200">
                <a:latin typeface="Arial" panose="020B0604020202020204" pitchFamily="34" charset="0"/>
              </a:rPr>
              <a:t>Made by Mike Gershon – </a:t>
            </a:r>
          </a:p>
          <a:p>
            <a:pPr eaLnBrk="1" hangingPunct="1">
              <a:spcBef>
                <a:spcPct val="50000"/>
              </a:spcBef>
              <a:buFontTx/>
              <a:buNone/>
            </a:pPr>
            <a:r>
              <a:rPr lang="en-GB" altLang="en-US" sz="1200">
                <a:latin typeface="Arial" panose="020B0604020202020204" pitchFamily="34" charset="0"/>
                <a:hlinkClick r:id="rId5"/>
              </a:rPr>
              <a:t>mikegershon@hotmail.com</a:t>
            </a:r>
            <a:r>
              <a:rPr lang="en-GB" altLang="en-US" sz="1200">
                <a:latin typeface="Arial" panose="020B0604020202020204" pitchFamily="34" charset="0"/>
              </a:rPr>
              <a:t> </a:t>
            </a:r>
          </a:p>
        </p:txBody>
      </p:sp>
      <p:grpSp>
        <p:nvGrpSpPr>
          <p:cNvPr id="2053" name="Group 2"/>
          <p:cNvGrpSpPr>
            <a:grpSpLocks/>
          </p:cNvGrpSpPr>
          <p:nvPr/>
        </p:nvGrpSpPr>
        <p:grpSpPr bwMode="auto">
          <a:xfrm>
            <a:off x="115888" y="1851025"/>
            <a:ext cx="8893175" cy="2709863"/>
            <a:chOff x="116172" y="1850918"/>
            <a:chExt cx="8892288" cy="2710182"/>
          </a:xfrm>
        </p:grpSpPr>
        <p:sp>
          <p:nvSpPr>
            <p:cNvPr id="2" name="Oval Callout 1"/>
            <p:cNvSpPr/>
            <p:nvPr/>
          </p:nvSpPr>
          <p:spPr>
            <a:xfrm>
              <a:off x="508245" y="2316111"/>
              <a:ext cx="2376251" cy="1224106"/>
            </a:xfrm>
            <a:prstGeom prst="wedgeEllipseCallout">
              <a:avLst>
                <a:gd name="adj1" fmla="val -54140"/>
                <a:gd name="adj2" fmla="val 90373"/>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6" name="Oval Callout 5"/>
            <p:cNvSpPr/>
            <p:nvPr/>
          </p:nvSpPr>
          <p:spPr>
            <a:xfrm>
              <a:off x="6521095" y="2376443"/>
              <a:ext cx="2376251" cy="1224106"/>
            </a:xfrm>
            <a:prstGeom prst="wedgeEllipseCallout">
              <a:avLst>
                <a:gd name="adj1" fmla="val 41760"/>
                <a:gd name="adj2" fmla="val 108210"/>
              </a:avLst>
            </a:prstGeom>
            <a:solidFill>
              <a:schemeClr val="accent6">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7" name="Oval Callout 6"/>
            <p:cNvSpPr/>
            <p:nvPr/>
          </p:nvSpPr>
          <p:spPr>
            <a:xfrm>
              <a:off x="4973437" y="2944835"/>
              <a:ext cx="2376250" cy="1224106"/>
            </a:xfrm>
            <a:prstGeom prst="wedgeEllipseCallout">
              <a:avLst>
                <a:gd name="adj1" fmla="val 44057"/>
                <a:gd name="adj2" fmla="val 107096"/>
              </a:avLst>
            </a:prstGeom>
            <a:solidFill>
              <a:srgbClr val="7030A0"/>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8" name="Oval Callout 7"/>
            <p:cNvSpPr/>
            <p:nvPr/>
          </p:nvSpPr>
          <p:spPr>
            <a:xfrm>
              <a:off x="3243235" y="3075025"/>
              <a:ext cx="2377838" cy="1224106"/>
            </a:xfrm>
            <a:prstGeom prst="wedgeEllipseCallout">
              <a:avLst>
                <a:gd name="adj1" fmla="val -3606"/>
                <a:gd name="adj2" fmla="val 91487"/>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9" name="Oval Callout 8"/>
            <p:cNvSpPr/>
            <p:nvPr/>
          </p:nvSpPr>
          <p:spPr>
            <a:xfrm>
              <a:off x="1695576" y="2928958"/>
              <a:ext cx="2377838" cy="1224106"/>
            </a:xfrm>
            <a:prstGeom prst="wedgeEllipseCallout">
              <a:avLst>
                <a:gd name="adj1" fmla="val -32892"/>
                <a:gd name="adj2" fmla="val 94832"/>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0" name="Oval Callout 9"/>
            <p:cNvSpPr/>
            <p:nvPr/>
          </p:nvSpPr>
          <p:spPr>
            <a:xfrm>
              <a:off x="516182" y="2316111"/>
              <a:ext cx="2376250" cy="1224106"/>
            </a:xfrm>
            <a:prstGeom prst="wedgeEllipseCallout">
              <a:avLst>
                <a:gd name="adj1" fmla="val -54140"/>
                <a:gd name="adj2" fmla="val 90373"/>
              </a:avLst>
            </a:prstGeom>
            <a:solidFill>
              <a:srgbClr val="FFC000"/>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1" name="Oval Callout 10"/>
            <p:cNvSpPr/>
            <p:nvPr/>
          </p:nvSpPr>
          <p:spPr>
            <a:xfrm>
              <a:off x="3251171" y="3075025"/>
              <a:ext cx="2376251" cy="1224106"/>
            </a:xfrm>
            <a:prstGeom prst="wedgeEllipseCallout">
              <a:avLst>
                <a:gd name="adj1" fmla="val -3606"/>
                <a:gd name="adj2" fmla="val 91487"/>
              </a:avLst>
            </a:prstGeom>
            <a:solidFill>
              <a:srgbClr val="0070C0"/>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2" name="Oval Callout 11"/>
            <p:cNvSpPr/>
            <p:nvPr/>
          </p:nvSpPr>
          <p:spPr>
            <a:xfrm>
              <a:off x="1703514" y="2928958"/>
              <a:ext cx="2376250" cy="1224106"/>
            </a:xfrm>
            <a:prstGeom prst="wedgeEllipseCallout">
              <a:avLst>
                <a:gd name="adj1" fmla="val -32892"/>
                <a:gd name="adj2" fmla="val 94832"/>
              </a:avLst>
            </a:prstGeom>
            <a:solidFill>
              <a:srgbClr val="00B050"/>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3" name="Oval Callout 12"/>
            <p:cNvSpPr/>
            <p:nvPr/>
          </p:nvSpPr>
          <p:spPr>
            <a:xfrm>
              <a:off x="6632209" y="1911250"/>
              <a:ext cx="2376251" cy="1224107"/>
            </a:xfrm>
            <a:prstGeom prst="wedgeEllipseCallout">
              <a:avLst>
                <a:gd name="adj1" fmla="val 41760"/>
                <a:gd name="adj2" fmla="val 108210"/>
              </a:avLst>
            </a:prstGeom>
            <a:solidFill>
              <a:schemeClr val="accent6">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4" name="Oval Callout 13"/>
            <p:cNvSpPr/>
            <p:nvPr/>
          </p:nvSpPr>
          <p:spPr>
            <a:xfrm>
              <a:off x="5084551" y="2479642"/>
              <a:ext cx="2376250" cy="1224107"/>
            </a:xfrm>
            <a:prstGeom prst="wedgeEllipseCallout">
              <a:avLst>
                <a:gd name="adj1" fmla="val 44057"/>
                <a:gd name="adj2" fmla="val 107096"/>
              </a:avLst>
            </a:prstGeom>
            <a:solidFill>
              <a:srgbClr val="7030A0"/>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5" name="Oval Callout 14"/>
            <p:cNvSpPr/>
            <p:nvPr/>
          </p:nvSpPr>
          <p:spPr>
            <a:xfrm>
              <a:off x="627296" y="1850918"/>
              <a:ext cx="2376250" cy="1224107"/>
            </a:xfrm>
            <a:prstGeom prst="wedgeEllipseCallout">
              <a:avLst>
                <a:gd name="adj1" fmla="val -54140"/>
                <a:gd name="adj2" fmla="val 90373"/>
              </a:avLst>
            </a:prstGeom>
            <a:solidFill>
              <a:srgbClr val="FFC000"/>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6" name="Oval Callout 15"/>
            <p:cNvSpPr/>
            <p:nvPr/>
          </p:nvSpPr>
          <p:spPr>
            <a:xfrm>
              <a:off x="3362285" y="2609832"/>
              <a:ext cx="2377838" cy="1224107"/>
            </a:xfrm>
            <a:prstGeom prst="wedgeEllipseCallout">
              <a:avLst>
                <a:gd name="adj1" fmla="val -3606"/>
                <a:gd name="adj2" fmla="val 91487"/>
              </a:avLst>
            </a:prstGeom>
            <a:solidFill>
              <a:srgbClr val="0070C0"/>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7" name="Oval Callout 16"/>
            <p:cNvSpPr/>
            <p:nvPr/>
          </p:nvSpPr>
          <p:spPr>
            <a:xfrm>
              <a:off x="1814628" y="2463765"/>
              <a:ext cx="2377838" cy="1224107"/>
            </a:xfrm>
            <a:prstGeom prst="wedgeEllipseCallout">
              <a:avLst>
                <a:gd name="adj1" fmla="val -32892"/>
                <a:gd name="adj2" fmla="val 94832"/>
              </a:avLst>
            </a:prstGeom>
            <a:solidFill>
              <a:srgbClr val="00B050"/>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8" name="Oval Callout 17"/>
            <p:cNvSpPr/>
            <p:nvPr/>
          </p:nvSpPr>
          <p:spPr>
            <a:xfrm>
              <a:off x="6121085" y="2278006"/>
              <a:ext cx="2376251" cy="1224106"/>
            </a:xfrm>
            <a:prstGeom prst="wedgeEllipseCallout">
              <a:avLst>
                <a:gd name="adj1" fmla="val 41760"/>
                <a:gd name="adj2" fmla="val 108210"/>
              </a:avLst>
            </a:prstGeom>
            <a:solidFill>
              <a:schemeClr val="accent6">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19" name="Oval Callout 18"/>
            <p:cNvSpPr/>
            <p:nvPr/>
          </p:nvSpPr>
          <p:spPr>
            <a:xfrm>
              <a:off x="4573427" y="2846398"/>
              <a:ext cx="2376250" cy="1224106"/>
            </a:xfrm>
            <a:prstGeom prst="wedgeEllipseCallout">
              <a:avLst>
                <a:gd name="adj1" fmla="val 44057"/>
                <a:gd name="adj2" fmla="val 107096"/>
              </a:avLst>
            </a:prstGeom>
            <a:solidFill>
              <a:srgbClr val="7030A0"/>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0" name="Oval Callout 19"/>
            <p:cNvSpPr/>
            <p:nvPr/>
          </p:nvSpPr>
          <p:spPr>
            <a:xfrm>
              <a:off x="116172" y="2217674"/>
              <a:ext cx="2376250" cy="1224106"/>
            </a:xfrm>
            <a:prstGeom prst="wedgeEllipseCallout">
              <a:avLst>
                <a:gd name="adj1" fmla="val -54140"/>
                <a:gd name="adj2" fmla="val 90373"/>
              </a:avLst>
            </a:prstGeom>
            <a:solidFill>
              <a:srgbClr val="FFC000"/>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1" name="Oval Callout 20"/>
            <p:cNvSpPr/>
            <p:nvPr/>
          </p:nvSpPr>
          <p:spPr>
            <a:xfrm>
              <a:off x="2852749" y="2976588"/>
              <a:ext cx="2376250" cy="1224106"/>
            </a:xfrm>
            <a:prstGeom prst="wedgeEllipseCallout">
              <a:avLst>
                <a:gd name="adj1" fmla="val -3606"/>
                <a:gd name="adj2" fmla="val 91487"/>
              </a:avLst>
            </a:prstGeom>
            <a:solidFill>
              <a:srgbClr val="0070C0"/>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2" name="Oval Callout 21"/>
            <p:cNvSpPr/>
            <p:nvPr/>
          </p:nvSpPr>
          <p:spPr>
            <a:xfrm>
              <a:off x="1305090" y="2828933"/>
              <a:ext cx="2376251" cy="1224107"/>
            </a:xfrm>
            <a:prstGeom prst="wedgeEllipseCallout">
              <a:avLst>
                <a:gd name="adj1" fmla="val -32892"/>
                <a:gd name="adj2" fmla="val 94832"/>
              </a:avLst>
            </a:prstGeom>
            <a:solidFill>
              <a:srgbClr val="00B050"/>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3" name="Oval Callout 22"/>
            <p:cNvSpPr/>
            <p:nvPr/>
          </p:nvSpPr>
          <p:spPr>
            <a:xfrm>
              <a:off x="6551255" y="2638411"/>
              <a:ext cx="2377838" cy="1224107"/>
            </a:xfrm>
            <a:prstGeom prst="wedgeEllipseCallout">
              <a:avLst>
                <a:gd name="adj1" fmla="val 41760"/>
                <a:gd name="adj2" fmla="val 108210"/>
              </a:avLst>
            </a:prstGeom>
            <a:solidFill>
              <a:schemeClr val="accent6">
                <a:lumMod val="75000"/>
              </a:schemeClr>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4" name="Oval Callout 23"/>
            <p:cNvSpPr/>
            <p:nvPr/>
          </p:nvSpPr>
          <p:spPr>
            <a:xfrm>
              <a:off x="5003596" y="3206803"/>
              <a:ext cx="2377838" cy="1224107"/>
            </a:xfrm>
            <a:prstGeom prst="wedgeEllipseCallout">
              <a:avLst>
                <a:gd name="adj1" fmla="val 44057"/>
                <a:gd name="adj2" fmla="val 107096"/>
              </a:avLst>
            </a:prstGeom>
            <a:solidFill>
              <a:srgbClr val="7030A0"/>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5" name="Oval Callout 24"/>
            <p:cNvSpPr/>
            <p:nvPr/>
          </p:nvSpPr>
          <p:spPr>
            <a:xfrm>
              <a:off x="546341" y="2578079"/>
              <a:ext cx="2376251" cy="1224107"/>
            </a:xfrm>
            <a:prstGeom prst="wedgeEllipseCallout">
              <a:avLst>
                <a:gd name="adj1" fmla="val -54140"/>
                <a:gd name="adj2" fmla="val 90373"/>
              </a:avLst>
            </a:prstGeom>
            <a:solidFill>
              <a:srgbClr val="FFC000"/>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6" name="Oval Callout 25"/>
            <p:cNvSpPr/>
            <p:nvPr/>
          </p:nvSpPr>
          <p:spPr>
            <a:xfrm>
              <a:off x="3282918" y="3336993"/>
              <a:ext cx="2376251" cy="1224107"/>
            </a:xfrm>
            <a:prstGeom prst="wedgeEllipseCallout">
              <a:avLst>
                <a:gd name="adj1" fmla="val -3606"/>
                <a:gd name="adj2" fmla="val 91487"/>
              </a:avLst>
            </a:prstGeom>
            <a:solidFill>
              <a:srgbClr val="0070C0"/>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27" name="Oval Callout 26"/>
            <p:cNvSpPr/>
            <p:nvPr/>
          </p:nvSpPr>
          <p:spPr>
            <a:xfrm>
              <a:off x="1735260" y="3189339"/>
              <a:ext cx="2376250" cy="1224106"/>
            </a:xfrm>
            <a:prstGeom prst="wedgeEllipseCallout">
              <a:avLst>
                <a:gd name="adj1" fmla="val -32892"/>
                <a:gd name="adj2" fmla="val 94832"/>
              </a:avLst>
            </a:prstGeom>
            <a:solidFill>
              <a:srgbClr val="00B050"/>
            </a:solidFill>
            <a:ln>
              <a:solidFill>
                <a:schemeClr val="accent4">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gr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126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268" name="TextBox 3"/>
          <p:cNvSpPr txBox="1">
            <a:spLocks noChangeArrowheads="1"/>
          </p:cNvSpPr>
          <p:nvPr/>
        </p:nvSpPr>
        <p:spPr bwMode="auto">
          <a:xfrm>
            <a:off x="571500" y="0"/>
            <a:ext cx="79295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Pre-teach Vocabulary</a:t>
            </a:r>
          </a:p>
        </p:txBody>
      </p:sp>
      <p:sp>
        <p:nvSpPr>
          <p:cNvPr id="11269" name="TextBox 6"/>
          <p:cNvSpPr txBox="1">
            <a:spLocks noChangeArrowheads="1"/>
          </p:cNvSpPr>
          <p:nvPr/>
        </p:nvSpPr>
        <p:spPr bwMode="auto">
          <a:xfrm>
            <a:off x="4500563" y="1557338"/>
            <a:ext cx="3929062" cy="405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FF66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000"/>
              <a:t>If there is additional support in school, it can be useful to pre-teach key vocabulary.</a:t>
            </a:r>
          </a:p>
          <a:p>
            <a:pPr eaLnBrk="1" hangingPunct="1">
              <a:spcBef>
                <a:spcPct val="0"/>
              </a:spcBef>
              <a:buFontTx/>
              <a:buNone/>
            </a:pPr>
            <a:endParaRPr lang="en-GB" altLang="en-US" sz="2000"/>
          </a:p>
          <a:p>
            <a:pPr eaLnBrk="1" hangingPunct="1">
              <a:spcBef>
                <a:spcPct val="0"/>
              </a:spcBef>
              <a:buFontTx/>
              <a:buNone/>
            </a:pPr>
            <a:r>
              <a:rPr lang="en-GB" altLang="en-US" sz="2000"/>
              <a:t>This is particularly true if students are working or reading from textbooks, either individually or as a class.</a:t>
            </a:r>
          </a:p>
          <a:p>
            <a:pPr eaLnBrk="1" hangingPunct="1">
              <a:spcBef>
                <a:spcPct val="0"/>
              </a:spcBef>
              <a:buFontTx/>
              <a:buNone/>
            </a:pPr>
            <a:endParaRPr lang="en-GB" altLang="en-US" sz="2000"/>
          </a:p>
          <a:p>
            <a:pPr eaLnBrk="1" hangingPunct="1">
              <a:spcBef>
                <a:spcPct val="0"/>
              </a:spcBef>
              <a:buFontTx/>
              <a:buNone/>
            </a:pPr>
            <a:r>
              <a:rPr lang="en-GB" altLang="en-US" sz="2000"/>
              <a:t>Additional support may also be able to provide extra visual aids, or assist in reading text in advance with students.</a:t>
            </a:r>
          </a:p>
        </p:txBody>
      </p:sp>
      <p:sp>
        <p:nvSpPr>
          <p:cNvPr id="11270"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11271"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3" action="ppaction://hlinksldjump"/>
              </a:rPr>
              <a:t>Back to start</a:t>
            </a:r>
            <a:endParaRPr lang="en-GB" altLang="en-US" sz="1800"/>
          </a:p>
        </p:txBody>
      </p:sp>
      <p:sp>
        <p:nvSpPr>
          <p:cNvPr id="2" name="Rectangle 1"/>
          <p:cNvSpPr/>
          <p:nvPr/>
        </p:nvSpPr>
        <p:spPr>
          <a:xfrm>
            <a:off x="251127" y="1460916"/>
            <a:ext cx="3724096" cy="4247317"/>
          </a:xfrm>
          <a:prstGeom prst="rect">
            <a:avLst/>
          </a:prstGeom>
          <a:noFill/>
        </p:spPr>
        <p:txBody>
          <a:bodyPr wrap="none">
            <a:spAutoFit/>
          </a:bodyPr>
          <a:lstStyle/>
          <a:p>
            <a:pPr marL="685800" indent="-685800">
              <a:buFontTx/>
              <a:buChar char="-"/>
              <a:defRPr/>
            </a:pPr>
            <a:r>
              <a:rPr lang="en-US" sz="5400" b="1" dirty="0">
                <a:ln w="6600">
                  <a:solidFill>
                    <a:schemeClr val="accent2"/>
                  </a:solidFill>
                  <a:prstDash val="solid"/>
                </a:ln>
                <a:solidFill>
                  <a:srgbClr val="FFFFFF"/>
                </a:solidFill>
                <a:effectLst>
                  <a:outerShdw dist="38100" dir="2700000" algn="tl" rotWithShape="0">
                    <a:schemeClr val="accent2"/>
                  </a:outerShdw>
                </a:effectLst>
              </a:rPr>
              <a:t>Change</a:t>
            </a:r>
          </a:p>
          <a:p>
            <a:pPr marL="685800" indent="-685800">
              <a:buFontTx/>
              <a:buChar char="-"/>
              <a:defRPr/>
            </a:pPr>
            <a:r>
              <a:rPr lang="en-US" sz="5400" b="1" dirty="0">
                <a:ln w="6600">
                  <a:solidFill>
                    <a:schemeClr val="accent2"/>
                  </a:solidFill>
                  <a:prstDash val="solid"/>
                </a:ln>
                <a:solidFill>
                  <a:srgbClr val="FFFFFF"/>
                </a:solidFill>
                <a:effectLst>
                  <a:outerShdw dist="38100" dir="2700000" algn="tl" rotWithShape="0">
                    <a:schemeClr val="accent2"/>
                  </a:outerShdw>
                </a:effectLst>
              </a:rPr>
              <a:t>Cause</a:t>
            </a:r>
          </a:p>
          <a:p>
            <a:pPr marL="685800" indent="-685800">
              <a:buFontTx/>
              <a:buChar char="-"/>
              <a:defRPr/>
            </a:pPr>
            <a:r>
              <a:rPr lang="en-US" sz="5400" b="1" dirty="0">
                <a:ln w="6600">
                  <a:solidFill>
                    <a:schemeClr val="accent2"/>
                  </a:solidFill>
                  <a:prstDash val="solid"/>
                </a:ln>
                <a:solidFill>
                  <a:srgbClr val="FFFFFF"/>
                </a:solidFill>
                <a:effectLst>
                  <a:outerShdw dist="38100" dir="2700000" algn="tl" rotWithShape="0">
                    <a:schemeClr val="accent2"/>
                  </a:outerShdw>
                </a:effectLst>
              </a:rPr>
              <a:t>Source</a:t>
            </a:r>
          </a:p>
          <a:p>
            <a:pPr marL="685800" indent="-685800">
              <a:buFontTx/>
              <a:buChar char="-"/>
              <a:defRPr/>
            </a:pPr>
            <a:r>
              <a:rPr lang="en-US" sz="5400" b="1" dirty="0">
                <a:ln w="6600">
                  <a:solidFill>
                    <a:schemeClr val="accent2"/>
                  </a:solidFill>
                  <a:prstDash val="solid"/>
                </a:ln>
                <a:solidFill>
                  <a:srgbClr val="FFFFFF"/>
                </a:solidFill>
                <a:effectLst>
                  <a:outerShdw dist="38100" dir="2700000" algn="tl" rotWithShape="0">
                    <a:schemeClr val="accent2"/>
                  </a:outerShdw>
                </a:effectLst>
              </a:rPr>
              <a:t>Analysis</a:t>
            </a:r>
          </a:p>
          <a:p>
            <a:pPr marL="685800" indent="-685800">
              <a:buFontTx/>
              <a:buChar char="-"/>
              <a:defRPr/>
            </a:pPr>
            <a:r>
              <a:rPr lang="en-US" sz="5400" b="1" dirty="0">
                <a:ln w="6600">
                  <a:solidFill>
                    <a:schemeClr val="accent2"/>
                  </a:solidFill>
                  <a:prstDash val="solid"/>
                </a:ln>
                <a:solidFill>
                  <a:srgbClr val="FFFFFF"/>
                </a:solidFill>
                <a:effectLst>
                  <a:outerShdw dist="38100" dir="2700000" algn="tl" rotWithShape="0">
                    <a:schemeClr val="accent2"/>
                  </a:outerShdw>
                </a:effectLst>
              </a:rPr>
              <a:t>Bias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Box 3"/>
          <p:cNvSpPr txBox="1">
            <a:spLocks noChangeArrowheads="1"/>
          </p:cNvSpPr>
          <p:nvPr/>
        </p:nvSpPr>
        <p:spPr bwMode="auto">
          <a:xfrm>
            <a:off x="571500" y="0"/>
            <a:ext cx="79295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Open Questions</a:t>
            </a:r>
          </a:p>
        </p:txBody>
      </p:sp>
      <p:sp>
        <p:nvSpPr>
          <p:cNvPr id="12291" name="TextBox 6"/>
          <p:cNvSpPr txBox="1">
            <a:spLocks noChangeArrowheads="1"/>
          </p:cNvSpPr>
          <p:nvPr/>
        </p:nvSpPr>
        <p:spPr bwMode="auto">
          <a:xfrm>
            <a:off x="4427538" y="1341438"/>
            <a:ext cx="3929062" cy="466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chemeClr val="folHlink"/>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000"/>
              <a:t>Open questions have many benefits. </a:t>
            </a:r>
          </a:p>
          <a:p>
            <a:pPr eaLnBrk="1" hangingPunct="1">
              <a:spcBef>
                <a:spcPct val="0"/>
              </a:spcBef>
              <a:buFontTx/>
              <a:buNone/>
            </a:pPr>
            <a:endParaRPr lang="en-GB" altLang="en-US" sz="2000"/>
          </a:p>
          <a:p>
            <a:pPr eaLnBrk="1" hangingPunct="1">
              <a:spcBef>
                <a:spcPct val="0"/>
              </a:spcBef>
              <a:buFontTx/>
              <a:buNone/>
            </a:pPr>
            <a:r>
              <a:rPr lang="en-GB" altLang="en-US" sz="2000"/>
              <a:t>One may be the opportunity for EAL students to verbalise their reasoning. </a:t>
            </a:r>
          </a:p>
          <a:p>
            <a:pPr eaLnBrk="1" hangingPunct="1">
              <a:spcBef>
                <a:spcPct val="0"/>
              </a:spcBef>
              <a:buFontTx/>
              <a:buNone/>
            </a:pPr>
            <a:endParaRPr lang="en-GB" altLang="en-US" sz="2000"/>
          </a:p>
          <a:p>
            <a:pPr eaLnBrk="1" hangingPunct="1">
              <a:spcBef>
                <a:spcPct val="0"/>
              </a:spcBef>
              <a:buFontTx/>
              <a:buNone/>
            </a:pPr>
            <a:r>
              <a:rPr lang="en-GB" altLang="en-US" sz="2000"/>
              <a:t>This gives the teacher a chance to analyse how they are using language in the subject – i.e. Are there certain (subject) conventions which they are circumventing? </a:t>
            </a:r>
          </a:p>
          <a:p>
            <a:pPr eaLnBrk="1" hangingPunct="1">
              <a:spcBef>
                <a:spcPct val="0"/>
              </a:spcBef>
              <a:buFontTx/>
              <a:buNone/>
            </a:pPr>
            <a:endParaRPr lang="en-GB" altLang="en-US" sz="2000"/>
          </a:p>
          <a:p>
            <a:pPr eaLnBrk="1" hangingPunct="1">
              <a:spcBef>
                <a:spcPct val="0"/>
              </a:spcBef>
              <a:buFontTx/>
              <a:buNone/>
            </a:pPr>
            <a:r>
              <a:rPr lang="en-GB" altLang="en-US" sz="2000"/>
              <a:t>(of course, this may turn out to be a good thing!)</a:t>
            </a:r>
          </a:p>
        </p:txBody>
      </p:sp>
      <p:sp>
        <p:nvSpPr>
          <p:cNvPr id="12292"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12293"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pic>
        <p:nvPicPr>
          <p:cNvPr id="12294"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2295"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Isosceles Triangle 1"/>
          <p:cNvSpPr/>
          <p:nvPr/>
        </p:nvSpPr>
        <p:spPr>
          <a:xfrm rot="16200000">
            <a:off x="-447675" y="1789113"/>
            <a:ext cx="5251450" cy="3924300"/>
          </a:xfrm>
          <a:prstGeom prst="triangle">
            <a:avLst>
              <a:gd name="adj" fmla="val 51156"/>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0" scaled="1"/>
            <a:tileRect/>
          </a:gradFill>
          <a:ln>
            <a:prstDash val="sysDash"/>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3" name="Rectangle 2"/>
          <p:cNvSpPr/>
          <p:nvPr/>
        </p:nvSpPr>
        <p:spPr>
          <a:xfrm>
            <a:off x="3924300" y="908050"/>
            <a:ext cx="360363" cy="574516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Box 3"/>
          <p:cNvSpPr txBox="1">
            <a:spLocks noChangeArrowheads="1"/>
          </p:cNvSpPr>
          <p:nvPr/>
        </p:nvSpPr>
        <p:spPr bwMode="auto">
          <a:xfrm>
            <a:off x="571500" y="0"/>
            <a:ext cx="79295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Rehearsal</a:t>
            </a:r>
          </a:p>
        </p:txBody>
      </p:sp>
      <p:sp>
        <p:nvSpPr>
          <p:cNvPr id="13315" name="TextBox 6"/>
          <p:cNvSpPr txBox="1">
            <a:spLocks noChangeArrowheads="1"/>
          </p:cNvSpPr>
          <p:nvPr/>
        </p:nvSpPr>
        <p:spPr bwMode="auto">
          <a:xfrm>
            <a:off x="4427538" y="1557338"/>
            <a:ext cx="3929062" cy="410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8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t>Prime EAL students that you will come to them for answers.</a:t>
            </a:r>
          </a:p>
          <a:p>
            <a:pPr eaLnBrk="1" hangingPunct="1">
              <a:spcBef>
                <a:spcPct val="0"/>
              </a:spcBef>
              <a:buFontTx/>
              <a:buNone/>
            </a:pPr>
            <a:endParaRPr lang="en-GB" altLang="en-US" sz="2400"/>
          </a:p>
          <a:p>
            <a:pPr eaLnBrk="1" hangingPunct="1">
              <a:spcBef>
                <a:spcPct val="0"/>
              </a:spcBef>
              <a:buFontTx/>
              <a:buNone/>
            </a:pPr>
            <a:r>
              <a:rPr lang="en-GB" altLang="en-US" sz="2400"/>
              <a:t>Ask them in the interim to orally rehearse these with a (helpful) peer.</a:t>
            </a:r>
          </a:p>
          <a:p>
            <a:pPr eaLnBrk="1" hangingPunct="1">
              <a:spcBef>
                <a:spcPct val="0"/>
              </a:spcBef>
              <a:buFontTx/>
              <a:buNone/>
            </a:pPr>
            <a:endParaRPr lang="en-GB" altLang="en-US" sz="2400"/>
          </a:p>
          <a:p>
            <a:pPr eaLnBrk="1" hangingPunct="1">
              <a:spcBef>
                <a:spcPct val="0"/>
              </a:spcBef>
              <a:buFontTx/>
              <a:buNone/>
            </a:pPr>
            <a:r>
              <a:rPr lang="en-GB" altLang="en-US" sz="2400"/>
              <a:t>This technique may be usefully applied to all students.</a:t>
            </a:r>
          </a:p>
        </p:txBody>
      </p:sp>
      <p:sp>
        <p:nvSpPr>
          <p:cNvPr id="13316"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13317"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pic>
        <p:nvPicPr>
          <p:cNvPr id="1331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331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nvGraphicFramePr>
        <p:xfrm>
          <a:off x="-684584" y="1735634"/>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extBox 3"/>
          <p:cNvSpPr txBox="1">
            <a:spLocks noChangeArrowheads="1"/>
          </p:cNvSpPr>
          <p:nvPr/>
        </p:nvSpPr>
        <p:spPr bwMode="auto">
          <a:xfrm>
            <a:off x="642938" y="0"/>
            <a:ext cx="792956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Concrete Starters</a:t>
            </a:r>
          </a:p>
        </p:txBody>
      </p:sp>
      <p:sp>
        <p:nvSpPr>
          <p:cNvPr id="14339" name="TextBox 6"/>
          <p:cNvSpPr txBox="1">
            <a:spLocks noChangeArrowheads="1"/>
          </p:cNvSpPr>
          <p:nvPr/>
        </p:nvSpPr>
        <p:spPr bwMode="auto">
          <a:xfrm>
            <a:off x="4500563" y="1628775"/>
            <a:ext cx="3929062" cy="337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FFFF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t>Use concrete rather than abstract starters. This may allow EAL students greater access to the beginning of the lesson.</a:t>
            </a:r>
          </a:p>
          <a:p>
            <a:pPr eaLnBrk="1" hangingPunct="1">
              <a:spcBef>
                <a:spcPct val="0"/>
              </a:spcBef>
              <a:buFontTx/>
              <a:buNone/>
            </a:pPr>
            <a:endParaRPr lang="en-GB" altLang="en-US" sz="2400"/>
          </a:p>
          <a:p>
            <a:pPr eaLnBrk="1" hangingPunct="1">
              <a:spcBef>
                <a:spcPct val="0"/>
              </a:spcBef>
              <a:buFontTx/>
              <a:buNone/>
            </a:pPr>
            <a:r>
              <a:rPr lang="en-GB" altLang="en-US" sz="2400"/>
              <a:t>e.g. Matching words, matching words to pictures or grouping similar words.</a:t>
            </a:r>
          </a:p>
        </p:txBody>
      </p:sp>
      <p:sp>
        <p:nvSpPr>
          <p:cNvPr id="14340"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14341"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pic>
        <p:nvPicPr>
          <p:cNvPr id="14342"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4343"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nvGraphicFramePr>
        <p:xfrm>
          <a:off x="-612576" y="1412776"/>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Box 3"/>
          <p:cNvSpPr txBox="1">
            <a:spLocks noChangeArrowheads="1"/>
          </p:cNvSpPr>
          <p:nvPr/>
        </p:nvSpPr>
        <p:spPr bwMode="auto">
          <a:xfrm>
            <a:off x="571500" y="0"/>
            <a:ext cx="79295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Whiteboards</a:t>
            </a:r>
          </a:p>
        </p:txBody>
      </p:sp>
      <p:sp>
        <p:nvSpPr>
          <p:cNvPr id="15363" name="TextBox 6"/>
          <p:cNvSpPr txBox="1">
            <a:spLocks noChangeArrowheads="1"/>
          </p:cNvSpPr>
          <p:nvPr/>
        </p:nvSpPr>
        <p:spPr bwMode="auto">
          <a:xfrm>
            <a:off x="6080125" y="1428750"/>
            <a:ext cx="2489200" cy="4094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FF"/>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000"/>
              <a:t>Mini-whiteboards offer a good link between talk and writing.</a:t>
            </a:r>
          </a:p>
          <a:p>
            <a:pPr algn="ctr" eaLnBrk="1" hangingPunct="1">
              <a:spcBef>
                <a:spcPct val="0"/>
              </a:spcBef>
              <a:buFontTx/>
              <a:buNone/>
            </a:pPr>
            <a:endParaRPr lang="en-GB" altLang="en-US" sz="2000"/>
          </a:p>
          <a:p>
            <a:pPr algn="ctr" eaLnBrk="1" hangingPunct="1">
              <a:spcBef>
                <a:spcPct val="0"/>
              </a:spcBef>
              <a:buFontTx/>
              <a:buNone/>
            </a:pPr>
            <a:r>
              <a:rPr lang="en-GB" altLang="en-US" sz="2000"/>
              <a:t>Students are able to ‘sketch’ and play with their written answers thanks to the impermanence.</a:t>
            </a:r>
          </a:p>
          <a:p>
            <a:pPr algn="ctr" eaLnBrk="1" hangingPunct="1">
              <a:spcBef>
                <a:spcPct val="0"/>
              </a:spcBef>
              <a:buFontTx/>
              <a:buNone/>
            </a:pPr>
            <a:endParaRPr lang="en-GB" altLang="en-US" sz="2000"/>
          </a:p>
          <a:p>
            <a:pPr algn="ctr" eaLnBrk="1" hangingPunct="1">
              <a:spcBef>
                <a:spcPct val="0"/>
              </a:spcBef>
              <a:buFontTx/>
              <a:buNone/>
            </a:pPr>
            <a:r>
              <a:rPr lang="en-GB" altLang="en-US" sz="2000"/>
              <a:t>Errors can be wiped away!</a:t>
            </a:r>
          </a:p>
        </p:txBody>
      </p:sp>
      <p:sp>
        <p:nvSpPr>
          <p:cNvPr id="15364"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15365"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pic>
        <p:nvPicPr>
          <p:cNvPr id="15366"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5367"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nvGraphicFramePr>
        <p:xfrm>
          <a:off x="211613" y="1165898"/>
          <a:ext cx="5868474" cy="485539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Box 3"/>
          <p:cNvSpPr txBox="1">
            <a:spLocks noChangeArrowheads="1"/>
          </p:cNvSpPr>
          <p:nvPr/>
        </p:nvSpPr>
        <p:spPr bwMode="auto">
          <a:xfrm>
            <a:off x="571500" y="0"/>
            <a:ext cx="79295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Questioning</a:t>
            </a:r>
          </a:p>
        </p:txBody>
      </p:sp>
      <p:sp>
        <p:nvSpPr>
          <p:cNvPr id="16387" name="TextBox 6"/>
          <p:cNvSpPr txBox="1">
            <a:spLocks noChangeArrowheads="1"/>
          </p:cNvSpPr>
          <p:nvPr/>
        </p:nvSpPr>
        <p:spPr bwMode="auto">
          <a:xfrm>
            <a:off x="4427538" y="1557338"/>
            <a:ext cx="3929062" cy="410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FF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t>Differentiating questioning helps to engage students throughout the classroom.</a:t>
            </a:r>
          </a:p>
          <a:p>
            <a:pPr eaLnBrk="1" hangingPunct="1">
              <a:spcBef>
                <a:spcPct val="0"/>
              </a:spcBef>
              <a:buFontTx/>
              <a:buNone/>
            </a:pPr>
            <a:endParaRPr lang="en-GB" altLang="en-US" sz="2400"/>
          </a:p>
          <a:p>
            <a:pPr eaLnBrk="1" hangingPunct="1">
              <a:spcBef>
                <a:spcPct val="0"/>
              </a:spcBef>
              <a:buFontTx/>
              <a:buNone/>
            </a:pPr>
            <a:r>
              <a:rPr lang="en-GB" altLang="en-US" sz="2400"/>
              <a:t>In planning you could develop questions with your EAL students in mind.</a:t>
            </a:r>
          </a:p>
          <a:p>
            <a:pPr eaLnBrk="1" hangingPunct="1">
              <a:spcBef>
                <a:spcPct val="0"/>
              </a:spcBef>
              <a:buFontTx/>
              <a:buNone/>
            </a:pPr>
            <a:endParaRPr lang="en-GB" altLang="en-US" sz="2400"/>
          </a:p>
          <a:p>
            <a:pPr eaLnBrk="1" hangingPunct="1">
              <a:spcBef>
                <a:spcPct val="0"/>
              </a:spcBef>
              <a:buFontTx/>
              <a:buNone/>
            </a:pPr>
            <a:r>
              <a:rPr lang="en-GB" altLang="en-US" sz="2400"/>
              <a:t>Or, develop a set of question stems you can adapt for students learning EAL.</a:t>
            </a:r>
          </a:p>
        </p:txBody>
      </p:sp>
      <p:sp>
        <p:nvSpPr>
          <p:cNvPr id="16388"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16389"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pic>
        <p:nvPicPr>
          <p:cNvPr id="16390"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391"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504800" y="183356"/>
            <a:ext cx="3419526" cy="6447919"/>
          </a:xfrm>
          <a:prstGeom prst="rect">
            <a:avLst/>
          </a:prstGeom>
          <a:noFill/>
        </p:spPr>
        <p:txBody>
          <a:bodyPr wrap="none">
            <a:spAutoFit/>
          </a:bodyPr>
          <a:lstStyle/>
          <a:p>
            <a:pPr algn="ctr">
              <a:defRPr/>
            </a:pPr>
            <a:r>
              <a:rPr lang="en-US" sz="41300" b="1" dirty="0">
                <a:ln w="6600">
                  <a:solidFill>
                    <a:schemeClr val="accent2"/>
                  </a:solidFill>
                  <a:prstDash val="solid"/>
                </a:ln>
                <a:solidFill>
                  <a:srgbClr val="FFFFFF"/>
                </a:solidFill>
                <a:effectLst>
                  <a:outerShdw dist="38100" dir="2700000" algn="tl" rotWithShape="0">
                    <a:schemeClr val="accent2"/>
                  </a:outerShdw>
                </a:effectLst>
              </a:rPr>
              <a:t>?</a:t>
            </a:r>
            <a:endParaRPr lang="en-US" sz="5400" b="1" dirty="0">
              <a:ln w="6600">
                <a:solidFill>
                  <a:schemeClr val="accent2"/>
                </a:solidFill>
                <a:prstDash val="solid"/>
              </a:ln>
              <a:solidFill>
                <a:srgbClr val="FFFFFF"/>
              </a:solidFill>
              <a:effectLst>
                <a:outerShdw dist="38100" dir="2700000" algn="tl" rotWithShape="0">
                  <a:schemeClr val="accent2"/>
                </a:outerShdw>
              </a:effectLst>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1"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412" name="TextBox 3"/>
          <p:cNvSpPr txBox="1">
            <a:spLocks noChangeArrowheads="1"/>
          </p:cNvSpPr>
          <p:nvPr/>
        </p:nvSpPr>
        <p:spPr bwMode="auto">
          <a:xfrm>
            <a:off x="571500" y="0"/>
            <a:ext cx="79295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Support the Teacher</a:t>
            </a:r>
          </a:p>
        </p:txBody>
      </p:sp>
      <p:sp>
        <p:nvSpPr>
          <p:cNvPr id="17413" name="TextBox 6"/>
          <p:cNvSpPr txBox="1">
            <a:spLocks noChangeArrowheads="1"/>
          </p:cNvSpPr>
          <p:nvPr/>
        </p:nvSpPr>
        <p:spPr bwMode="auto">
          <a:xfrm>
            <a:off x="6483350" y="1446213"/>
            <a:ext cx="2273300" cy="409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80008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000"/>
              <a:t>If appropriate, ask classroom support to run the starter activity whilst you work with a pupils learning EAL.</a:t>
            </a:r>
          </a:p>
          <a:p>
            <a:pPr algn="ctr" eaLnBrk="1" hangingPunct="1">
              <a:spcBef>
                <a:spcPct val="0"/>
              </a:spcBef>
              <a:buFontTx/>
              <a:buNone/>
            </a:pPr>
            <a:endParaRPr lang="en-GB" altLang="en-US" sz="2000"/>
          </a:p>
          <a:p>
            <a:pPr algn="ctr" eaLnBrk="1" hangingPunct="1">
              <a:spcBef>
                <a:spcPct val="0"/>
              </a:spcBef>
              <a:buFontTx/>
              <a:buNone/>
            </a:pPr>
            <a:r>
              <a:rPr lang="en-GB" altLang="en-US" sz="2000"/>
              <a:t>Or, ask a student (or 2-3) to plan and deliver a starter each week whilst you work with the pupils.</a:t>
            </a:r>
          </a:p>
        </p:txBody>
      </p:sp>
      <p:sp>
        <p:nvSpPr>
          <p:cNvPr id="17414"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17415"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3" action="ppaction://hlinksldjump"/>
              </a:rPr>
              <a:t>Back to start</a:t>
            </a:r>
            <a:endParaRPr lang="en-GB" altLang="en-US" sz="1800"/>
          </a:p>
        </p:txBody>
      </p:sp>
      <p:graphicFrame>
        <p:nvGraphicFramePr>
          <p:cNvPr id="2" name="Diagram 1"/>
          <p:cNvGraphicFramePr/>
          <p:nvPr/>
        </p:nvGraphicFramePr>
        <p:xfrm>
          <a:off x="241498" y="1372205"/>
          <a:ext cx="6058694" cy="525601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extBox 3"/>
          <p:cNvSpPr txBox="1">
            <a:spLocks noChangeArrowheads="1"/>
          </p:cNvSpPr>
          <p:nvPr/>
        </p:nvSpPr>
        <p:spPr bwMode="auto">
          <a:xfrm>
            <a:off x="571500" y="0"/>
            <a:ext cx="79295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Thinking Time</a:t>
            </a:r>
          </a:p>
        </p:txBody>
      </p:sp>
      <p:sp>
        <p:nvSpPr>
          <p:cNvPr id="18435" name="TextBox 6"/>
          <p:cNvSpPr txBox="1">
            <a:spLocks noChangeArrowheads="1"/>
          </p:cNvSpPr>
          <p:nvPr/>
        </p:nvSpPr>
        <p:spPr bwMode="auto">
          <a:xfrm>
            <a:off x="4500563" y="1628775"/>
            <a:ext cx="3929062" cy="4108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FF99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t>Build thinking time into the lesson – “30 seconds silent thinking from now.”</a:t>
            </a:r>
          </a:p>
          <a:p>
            <a:pPr eaLnBrk="1" hangingPunct="1">
              <a:spcBef>
                <a:spcPct val="0"/>
              </a:spcBef>
              <a:buFontTx/>
              <a:buNone/>
            </a:pPr>
            <a:endParaRPr lang="en-GB" altLang="en-US" sz="2400"/>
          </a:p>
          <a:p>
            <a:pPr eaLnBrk="1" hangingPunct="1">
              <a:spcBef>
                <a:spcPct val="0"/>
              </a:spcBef>
              <a:buFontTx/>
              <a:buNone/>
            </a:pPr>
            <a:r>
              <a:rPr lang="en-GB" altLang="en-US" sz="2400"/>
              <a:t>This allows all students to reflect on questions and content.</a:t>
            </a:r>
          </a:p>
          <a:p>
            <a:pPr eaLnBrk="1" hangingPunct="1">
              <a:spcBef>
                <a:spcPct val="0"/>
              </a:spcBef>
              <a:buFontTx/>
              <a:buNone/>
            </a:pPr>
            <a:endParaRPr lang="en-GB" altLang="en-US" sz="2400"/>
          </a:p>
          <a:p>
            <a:pPr eaLnBrk="1" hangingPunct="1">
              <a:spcBef>
                <a:spcPct val="0"/>
              </a:spcBef>
              <a:buFontTx/>
              <a:buNone/>
            </a:pPr>
            <a:r>
              <a:rPr lang="en-GB" altLang="en-US" sz="2400"/>
              <a:t>Students learning EAL may further benefit from the extended time for processing.</a:t>
            </a:r>
          </a:p>
        </p:txBody>
      </p:sp>
      <p:sp>
        <p:nvSpPr>
          <p:cNvPr id="18436"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18437"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pic>
        <p:nvPicPr>
          <p:cNvPr id="1843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43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32-Point Star 1"/>
          <p:cNvSpPr/>
          <p:nvPr/>
        </p:nvSpPr>
        <p:spPr>
          <a:xfrm>
            <a:off x="395536" y="1628775"/>
            <a:ext cx="3888432" cy="3816449"/>
          </a:xfrm>
          <a:prstGeom prst="star32">
            <a:avLst/>
          </a:prstGeom>
          <a:solidFill>
            <a:srgbClr val="92D050"/>
          </a:solidFill>
          <a:ln>
            <a:solidFill>
              <a:srgbClr val="00B050"/>
            </a:solidFill>
          </a:ln>
          <a:scene3d>
            <a:camera prst="orthographicFront"/>
            <a:lightRig rig="threePt" dir="t"/>
          </a:scene3d>
          <a:sp3d>
            <a:bevelT w="114300" prst="artDeco"/>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r>
              <a:rPr lang="en-GB" sz="3600" dirty="0"/>
              <a:t>30 Seconds </a:t>
            </a:r>
          </a:p>
          <a:p>
            <a:pPr algn="ctr">
              <a:defRPr/>
            </a:pPr>
            <a:r>
              <a:rPr lang="en-GB" sz="3600" dirty="0"/>
              <a:t>Silent Thinking</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extBox 3"/>
          <p:cNvSpPr txBox="1">
            <a:spLocks noChangeArrowheads="1"/>
          </p:cNvSpPr>
          <p:nvPr/>
        </p:nvSpPr>
        <p:spPr bwMode="auto">
          <a:xfrm>
            <a:off x="571500" y="0"/>
            <a:ext cx="792956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Model Speaking </a:t>
            </a:r>
          </a:p>
          <a:p>
            <a:pPr algn="ctr" eaLnBrk="1" hangingPunct="1">
              <a:spcBef>
                <a:spcPct val="0"/>
              </a:spcBef>
              <a:buFontTx/>
              <a:buNone/>
            </a:pPr>
            <a:r>
              <a:rPr lang="en-GB" altLang="en-US" sz="4000"/>
              <a:t>and Listening</a:t>
            </a:r>
          </a:p>
        </p:txBody>
      </p:sp>
      <p:sp>
        <p:nvSpPr>
          <p:cNvPr id="19459" name="TextBox 6"/>
          <p:cNvSpPr txBox="1">
            <a:spLocks noChangeArrowheads="1"/>
          </p:cNvSpPr>
          <p:nvPr/>
        </p:nvSpPr>
        <p:spPr bwMode="auto">
          <a:xfrm>
            <a:off x="4787900" y="1651000"/>
            <a:ext cx="3929063" cy="405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chemeClr val="hlink"/>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000"/>
              <a:t>Model speaking and listening exchanges.</a:t>
            </a:r>
          </a:p>
          <a:p>
            <a:pPr eaLnBrk="1" hangingPunct="1">
              <a:spcBef>
                <a:spcPct val="0"/>
              </a:spcBef>
              <a:buFontTx/>
              <a:buNone/>
            </a:pPr>
            <a:endParaRPr lang="en-GB" altLang="en-US" sz="2000"/>
          </a:p>
          <a:p>
            <a:pPr eaLnBrk="1" hangingPunct="1">
              <a:spcBef>
                <a:spcPct val="0"/>
              </a:spcBef>
              <a:buFontTx/>
              <a:buNone/>
            </a:pPr>
            <a:r>
              <a:rPr lang="en-GB" altLang="en-US" sz="2000"/>
              <a:t>This could be done with another adult or with a student.</a:t>
            </a:r>
          </a:p>
          <a:p>
            <a:pPr eaLnBrk="1" hangingPunct="1">
              <a:spcBef>
                <a:spcPct val="0"/>
              </a:spcBef>
              <a:buFontTx/>
              <a:buNone/>
            </a:pPr>
            <a:endParaRPr lang="en-GB" altLang="en-US" sz="2000"/>
          </a:p>
          <a:p>
            <a:pPr eaLnBrk="1" hangingPunct="1">
              <a:spcBef>
                <a:spcPct val="0"/>
              </a:spcBef>
              <a:buFontTx/>
              <a:buNone/>
            </a:pPr>
            <a:r>
              <a:rPr lang="en-GB" altLang="en-US" sz="2000"/>
              <a:t>A particularly powerful way might be if the class sit in a circle and you model with a partner in the middle (like a Goldfish Bowl).</a:t>
            </a:r>
          </a:p>
          <a:p>
            <a:pPr eaLnBrk="1" hangingPunct="1">
              <a:spcBef>
                <a:spcPct val="0"/>
              </a:spcBef>
              <a:buFontTx/>
              <a:buNone/>
            </a:pPr>
            <a:endParaRPr lang="en-GB" altLang="en-US" sz="2000"/>
          </a:p>
          <a:p>
            <a:pPr eaLnBrk="1" hangingPunct="1">
              <a:spcBef>
                <a:spcPct val="0"/>
              </a:spcBef>
              <a:buFontTx/>
              <a:buNone/>
            </a:pPr>
            <a:r>
              <a:rPr lang="en-GB" altLang="en-US" sz="2000"/>
              <a:t>Showcase the importance of active listening.</a:t>
            </a:r>
          </a:p>
        </p:txBody>
      </p:sp>
      <p:sp>
        <p:nvSpPr>
          <p:cNvPr id="19460"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19461" name="TextBox 7"/>
          <p:cNvSpPr txBox="1">
            <a:spLocks noChangeArrowheads="1"/>
          </p:cNvSpPr>
          <p:nvPr/>
        </p:nvSpPr>
        <p:spPr bwMode="auto">
          <a:xfrm>
            <a:off x="-107950" y="-26988"/>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pic>
        <p:nvPicPr>
          <p:cNvPr id="19462"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3"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nvGraphicFramePr>
        <p:xfrm>
          <a:off x="251520" y="674965"/>
          <a:ext cx="7056784" cy="561828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82"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3"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484" name="TextBox 3"/>
          <p:cNvSpPr txBox="1">
            <a:spLocks noChangeArrowheads="1"/>
          </p:cNvSpPr>
          <p:nvPr/>
        </p:nvSpPr>
        <p:spPr bwMode="auto">
          <a:xfrm>
            <a:off x="571500" y="0"/>
            <a:ext cx="792956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Speaking and Listening </a:t>
            </a:r>
          </a:p>
          <a:p>
            <a:pPr algn="ctr" eaLnBrk="1" hangingPunct="1">
              <a:spcBef>
                <a:spcPct val="0"/>
              </a:spcBef>
              <a:buFontTx/>
              <a:buNone/>
            </a:pPr>
            <a:r>
              <a:rPr lang="en-GB" altLang="en-US" sz="4000"/>
              <a:t>Success Criteria</a:t>
            </a:r>
          </a:p>
        </p:txBody>
      </p:sp>
      <p:sp>
        <p:nvSpPr>
          <p:cNvPr id="20485" name="TextBox 6"/>
          <p:cNvSpPr txBox="1">
            <a:spLocks noChangeArrowheads="1"/>
          </p:cNvSpPr>
          <p:nvPr/>
        </p:nvSpPr>
        <p:spPr bwMode="auto">
          <a:xfrm>
            <a:off x="6443663" y="1843088"/>
            <a:ext cx="1912937" cy="3784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8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000"/>
              <a:t>Make the success criteria for successful speaking and listening explicit.</a:t>
            </a:r>
          </a:p>
          <a:p>
            <a:pPr algn="ctr" eaLnBrk="1" hangingPunct="1">
              <a:spcBef>
                <a:spcPct val="0"/>
              </a:spcBef>
              <a:buFontTx/>
              <a:buNone/>
            </a:pPr>
            <a:endParaRPr lang="en-GB" altLang="en-US" sz="2000"/>
          </a:p>
          <a:p>
            <a:pPr algn="ctr" eaLnBrk="1" hangingPunct="1">
              <a:spcBef>
                <a:spcPct val="0"/>
              </a:spcBef>
              <a:buFontTx/>
              <a:buNone/>
            </a:pPr>
            <a:r>
              <a:rPr lang="en-GB" altLang="en-US" sz="2000"/>
              <a:t>Supplement this with posters on the classroom walls reiterating in writing and pictures.</a:t>
            </a:r>
          </a:p>
        </p:txBody>
      </p:sp>
      <p:sp>
        <p:nvSpPr>
          <p:cNvPr id="20486"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20487"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3" action="ppaction://hlinksldjump"/>
              </a:rPr>
              <a:t>Back to start</a:t>
            </a:r>
            <a:endParaRPr lang="en-GB" altLang="en-US" sz="1800"/>
          </a:p>
        </p:txBody>
      </p:sp>
      <p:graphicFrame>
        <p:nvGraphicFramePr>
          <p:cNvPr id="2" name="Diagram 1"/>
          <p:cNvGraphicFramePr/>
          <p:nvPr/>
        </p:nvGraphicFramePr>
        <p:xfrm>
          <a:off x="395536" y="1869480"/>
          <a:ext cx="5519936"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extBox 3"/>
          <p:cNvSpPr txBox="1">
            <a:spLocks noChangeArrowheads="1"/>
          </p:cNvSpPr>
          <p:nvPr/>
        </p:nvSpPr>
        <p:spPr bwMode="auto">
          <a:xfrm>
            <a:off x="323850" y="836613"/>
            <a:ext cx="8569325" cy="603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ts val="3600"/>
              </a:lnSpc>
              <a:spcBef>
                <a:spcPct val="0"/>
              </a:spcBef>
              <a:buFontTx/>
              <a:buNone/>
            </a:pPr>
            <a:r>
              <a:rPr lang="en-GB" altLang="en-US" sz="1400">
                <a:latin typeface="Arial" panose="020B0604020202020204" pitchFamily="34" charset="0"/>
                <a:hlinkClick r:id="rId2" action="ppaction://hlinksldjump"/>
              </a:rPr>
              <a:t>Buddy Up</a:t>
            </a:r>
            <a:r>
              <a:rPr lang="en-GB" altLang="en-US" sz="1400">
                <a:latin typeface="Arial" panose="020B0604020202020204" pitchFamily="34" charset="0"/>
              </a:rPr>
              <a:t>		</a:t>
            </a:r>
            <a:r>
              <a:rPr lang="en-GB" altLang="en-US" sz="1400">
                <a:latin typeface="Arial" panose="020B0604020202020204" pitchFamily="34" charset="0"/>
                <a:hlinkClick r:id="rId3" action="ppaction://hlinksldjump"/>
              </a:rPr>
              <a:t>Picture Rules</a:t>
            </a:r>
            <a:r>
              <a:rPr lang="en-GB" altLang="en-US" sz="1400">
                <a:latin typeface="Arial" panose="020B0604020202020204" pitchFamily="34" charset="0"/>
              </a:rPr>
              <a:t>	</a:t>
            </a:r>
            <a:r>
              <a:rPr lang="en-GB" altLang="en-US" sz="1400">
                <a:latin typeface="Arial" panose="020B0604020202020204" pitchFamily="34" charset="0"/>
                <a:hlinkClick r:id="rId4" action="ppaction://hlinksldjump"/>
              </a:rPr>
              <a:t>Dictionary</a:t>
            </a:r>
            <a:r>
              <a:rPr lang="en-GB" altLang="en-US" sz="1400">
                <a:latin typeface="Arial" panose="020B0604020202020204" pitchFamily="34" charset="0"/>
              </a:rPr>
              <a:t> 	   		</a:t>
            </a:r>
            <a:r>
              <a:rPr lang="en-GB" altLang="en-US" sz="1400">
                <a:latin typeface="Arial" panose="020B0604020202020204" pitchFamily="34" charset="0"/>
                <a:hlinkClick r:id="rId5" action="ppaction://hlinksldjump"/>
              </a:rPr>
              <a:t>Images</a:t>
            </a:r>
            <a:endParaRPr lang="en-GB" altLang="en-US" sz="1400">
              <a:latin typeface="Arial" panose="020B0604020202020204" pitchFamily="34" charset="0"/>
            </a:endParaRPr>
          </a:p>
          <a:p>
            <a:pPr eaLnBrk="1" hangingPunct="1">
              <a:lnSpc>
                <a:spcPts val="3600"/>
              </a:lnSpc>
              <a:spcBef>
                <a:spcPct val="0"/>
              </a:spcBef>
              <a:buFontTx/>
              <a:buNone/>
            </a:pPr>
            <a:r>
              <a:rPr lang="en-GB" altLang="en-US" sz="1400">
                <a:latin typeface="Arial" panose="020B0604020202020204" pitchFamily="34" charset="0"/>
                <a:hlinkClick r:id="rId6" action="ppaction://hlinksldjump"/>
              </a:rPr>
              <a:t>Sentence Starters</a:t>
            </a:r>
            <a:r>
              <a:rPr lang="en-GB" altLang="en-US" sz="1400">
                <a:latin typeface="Arial" panose="020B0604020202020204" pitchFamily="34" charset="0"/>
              </a:rPr>
              <a:t>	</a:t>
            </a:r>
            <a:r>
              <a:rPr lang="en-GB" altLang="en-US" sz="1400">
                <a:latin typeface="Arial" panose="020B0604020202020204" pitchFamily="34" charset="0"/>
                <a:hlinkClick r:id="rId7" action="ppaction://hlinksldjump"/>
              </a:rPr>
              <a:t>Talk to support staff</a:t>
            </a:r>
            <a:r>
              <a:rPr lang="en-GB" altLang="en-US" sz="1400">
                <a:latin typeface="Arial" panose="020B0604020202020204" pitchFamily="34" charset="0"/>
              </a:rPr>
              <a:t> 	</a:t>
            </a:r>
            <a:r>
              <a:rPr lang="en-GB" altLang="en-US" sz="1400">
                <a:latin typeface="Arial" panose="020B0604020202020204" pitchFamily="34" charset="0"/>
                <a:hlinkClick r:id="rId8" action="ppaction://hlinksldjump"/>
              </a:rPr>
              <a:t>Role Models</a:t>
            </a:r>
            <a:r>
              <a:rPr lang="en-GB" altLang="en-US" sz="1400">
                <a:latin typeface="Arial" panose="020B0604020202020204" pitchFamily="34" charset="0"/>
              </a:rPr>
              <a:t>	   	</a:t>
            </a:r>
            <a:r>
              <a:rPr lang="en-GB" altLang="en-US" sz="1400">
                <a:latin typeface="Arial" panose="020B0604020202020204" pitchFamily="34" charset="0"/>
                <a:hlinkClick r:id="rId9" action="ppaction://hlinksldjump"/>
              </a:rPr>
              <a:t>Pre-Teach Vocabulary</a:t>
            </a:r>
            <a:endParaRPr lang="en-GB" altLang="en-US" sz="1400">
              <a:latin typeface="Arial" panose="020B0604020202020204" pitchFamily="34" charset="0"/>
            </a:endParaRPr>
          </a:p>
          <a:p>
            <a:pPr eaLnBrk="1" hangingPunct="1">
              <a:lnSpc>
                <a:spcPts val="3600"/>
              </a:lnSpc>
              <a:spcBef>
                <a:spcPct val="0"/>
              </a:spcBef>
              <a:buFontTx/>
              <a:buNone/>
            </a:pPr>
            <a:r>
              <a:rPr lang="en-GB" altLang="en-US" sz="1400">
                <a:latin typeface="Arial" panose="020B0604020202020204" pitchFamily="34" charset="0"/>
                <a:hlinkClick r:id="rId10" action="ppaction://hlinksldjump"/>
              </a:rPr>
              <a:t>Open Questions</a:t>
            </a:r>
            <a:r>
              <a:rPr lang="en-GB" altLang="en-US" sz="1400">
                <a:latin typeface="Arial" panose="020B0604020202020204" pitchFamily="34" charset="0"/>
              </a:rPr>
              <a:t> 	</a:t>
            </a:r>
            <a:r>
              <a:rPr lang="en-GB" altLang="en-US" sz="1400">
                <a:latin typeface="Arial" panose="020B0604020202020204" pitchFamily="34" charset="0"/>
                <a:hlinkClick r:id="rId11" action="ppaction://hlinksldjump"/>
              </a:rPr>
              <a:t>Rehearsal</a:t>
            </a:r>
            <a:r>
              <a:rPr lang="en-GB" altLang="en-US" sz="1400">
                <a:latin typeface="Arial" panose="020B0604020202020204" pitchFamily="34" charset="0"/>
              </a:rPr>
              <a:t>		</a:t>
            </a:r>
            <a:r>
              <a:rPr lang="en-GB" altLang="en-US" sz="1400">
                <a:latin typeface="Arial" panose="020B0604020202020204" pitchFamily="34" charset="0"/>
                <a:hlinkClick r:id="rId12" action="ppaction://hlinksldjump"/>
              </a:rPr>
              <a:t>Concrete Starters</a:t>
            </a:r>
            <a:r>
              <a:rPr lang="en-GB" altLang="en-US" sz="1400">
                <a:latin typeface="Arial" panose="020B0604020202020204" pitchFamily="34" charset="0"/>
              </a:rPr>
              <a:t> 	   	</a:t>
            </a:r>
            <a:r>
              <a:rPr lang="en-GB" altLang="en-US" sz="1400">
                <a:latin typeface="Arial" panose="020B0604020202020204" pitchFamily="34" charset="0"/>
                <a:hlinkClick r:id="rId13" action="ppaction://hlinksldjump"/>
              </a:rPr>
              <a:t>Discussion Toolkit</a:t>
            </a:r>
            <a:endParaRPr lang="en-GB" altLang="en-US" sz="1400">
              <a:latin typeface="Arial" panose="020B0604020202020204" pitchFamily="34" charset="0"/>
            </a:endParaRPr>
          </a:p>
          <a:p>
            <a:pPr eaLnBrk="1" hangingPunct="1">
              <a:lnSpc>
                <a:spcPts val="3600"/>
              </a:lnSpc>
              <a:spcBef>
                <a:spcPct val="0"/>
              </a:spcBef>
              <a:buFontTx/>
              <a:buNone/>
            </a:pPr>
            <a:r>
              <a:rPr lang="en-GB" altLang="en-US" sz="1400">
                <a:latin typeface="Arial" panose="020B0604020202020204" pitchFamily="34" charset="0"/>
                <a:hlinkClick r:id="rId14" action="ppaction://hlinksldjump"/>
              </a:rPr>
              <a:t>Whiteboards</a:t>
            </a:r>
            <a:r>
              <a:rPr lang="en-GB" altLang="en-US" sz="1400">
                <a:latin typeface="Arial" panose="020B0604020202020204" pitchFamily="34" charset="0"/>
              </a:rPr>
              <a:t> 	</a:t>
            </a:r>
            <a:r>
              <a:rPr lang="en-GB" altLang="en-US" sz="1400">
                <a:latin typeface="Arial" panose="020B0604020202020204" pitchFamily="34" charset="0"/>
                <a:hlinkClick r:id="rId15" action="ppaction://hlinksldjump"/>
              </a:rPr>
              <a:t>Questioning</a:t>
            </a:r>
            <a:r>
              <a:rPr lang="en-GB" altLang="en-US" sz="1400">
                <a:latin typeface="Arial" panose="020B0604020202020204" pitchFamily="34" charset="0"/>
              </a:rPr>
              <a:t>	</a:t>
            </a:r>
            <a:r>
              <a:rPr lang="en-GB" altLang="en-US" sz="1400">
                <a:latin typeface="Arial" panose="020B0604020202020204" pitchFamily="34" charset="0"/>
                <a:hlinkClick r:id="rId16" action="ppaction://hlinksldjump"/>
              </a:rPr>
              <a:t>Support the Teacher</a:t>
            </a:r>
            <a:r>
              <a:rPr lang="en-GB" altLang="en-US" sz="1400">
                <a:latin typeface="Arial" panose="020B0604020202020204" pitchFamily="34" charset="0"/>
              </a:rPr>
              <a:t>   		</a:t>
            </a:r>
            <a:r>
              <a:rPr lang="en-GB" altLang="en-US" sz="1400">
                <a:latin typeface="Arial" panose="020B0604020202020204" pitchFamily="34" charset="0"/>
                <a:hlinkClick r:id="rId17" action="ppaction://hlinksldjump"/>
              </a:rPr>
              <a:t>Thinking Time</a:t>
            </a:r>
            <a:endParaRPr lang="en-GB" altLang="en-US" sz="1400">
              <a:latin typeface="Arial" panose="020B0604020202020204" pitchFamily="34" charset="0"/>
            </a:endParaRPr>
          </a:p>
          <a:p>
            <a:pPr eaLnBrk="1" hangingPunct="1">
              <a:lnSpc>
                <a:spcPts val="3600"/>
              </a:lnSpc>
              <a:spcBef>
                <a:spcPct val="0"/>
              </a:spcBef>
              <a:buFontTx/>
              <a:buNone/>
            </a:pPr>
            <a:r>
              <a:rPr lang="en-GB" altLang="en-US" sz="1400">
                <a:latin typeface="Arial" panose="020B0604020202020204" pitchFamily="34" charset="0"/>
                <a:hlinkClick r:id="rId18" action="ppaction://hlinksldjump"/>
              </a:rPr>
              <a:t>Model</a:t>
            </a:r>
            <a:r>
              <a:rPr lang="en-GB" altLang="en-US" sz="1400">
                <a:latin typeface="Arial" panose="020B0604020202020204" pitchFamily="34" charset="0"/>
              </a:rPr>
              <a:t>		</a:t>
            </a:r>
            <a:r>
              <a:rPr lang="en-GB" altLang="en-US" sz="1400">
                <a:latin typeface="Arial" panose="020B0604020202020204" pitchFamily="34" charset="0"/>
                <a:hlinkClick r:id="rId19" action="ppaction://hlinksldjump"/>
              </a:rPr>
              <a:t>Success Criteria</a:t>
            </a:r>
            <a:r>
              <a:rPr lang="en-GB" altLang="en-US" sz="1400">
                <a:latin typeface="Arial" panose="020B0604020202020204" pitchFamily="34" charset="0"/>
              </a:rPr>
              <a:t>	</a:t>
            </a:r>
            <a:r>
              <a:rPr lang="en-GB" altLang="en-US" sz="1400">
                <a:latin typeface="Arial" panose="020B0604020202020204" pitchFamily="34" charset="0"/>
                <a:hlinkClick r:id="rId20" action="ppaction://hlinksldjump"/>
              </a:rPr>
              <a:t>Listening Frame</a:t>
            </a:r>
            <a:r>
              <a:rPr lang="en-GB" altLang="en-US" sz="1400">
                <a:latin typeface="Arial" panose="020B0604020202020204" pitchFamily="34" charset="0"/>
              </a:rPr>
              <a:t>	    	</a:t>
            </a:r>
            <a:r>
              <a:rPr lang="en-GB" altLang="en-US" sz="1400">
                <a:latin typeface="Arial" panose="020B0604020202020204" pitchFamily="34" charset="0"/>
                <a:hlinkClick r:id="rId21" action="ppaction://hlinksldjump"/>
              </a:rPr>
              <a:t>Key Words</a:t>
            </a:r>
            <a:endParaRPr lang="en-GB" altLang="en-US" sz="1400">
              <a:latin typeface="Arial" panose="020B0604020202020204" pitchFamily="34" charset="0"/>
            </a:endParaRPr>
          </a:p>
          <a:p>
            <a:pPr eaLnBrk="1" hangingPunct="1">
              <a:lnSpc>
                <a:spcPts val="3600"/>
              </a:lnSpc>
              <a:spcBef>
                <a:spcPct val="0"/>
              </a:spcBef>
              <a:buFontTx/>
              <a:buNone/>
            </a:pPr>
            <a:r>
              <a:rPr lang="en-GB" altLang="en-US" sz="1400">
                <a:latin typeface="Arial" panose="020B0604020202020204" pitchFamily="34" charset="0"/>
                <a:hlinkClick r:id="rId22" action="ppaction://hlinksldjump"/>
              </a:rPr>
              <a:t>Pre-Highlight</a:t>
            </a:r>
            <a:r>
              <a:rPr lang="en-GB" altLang="en-US" sz="1400">
                <a:latin typeface="Arial" panose="020B0604020202020204" pitchFamily="34" charset="0"/>
              </a:rPr>
              <a:t>	</a:t>
            </a:r>
            <a:r>
              <a:rPr lang="en-GB" altLang="en-US" sz="1400">
                <a:latin typeface="Arial" panose="020B0604020202020204" pitchFamily="34" charset="0"/>
                <a:hlinkClick r:id="rId23" action="ppaction://hlinksldjump"/>
              </a:rPr>
              <a:t>First Language</a:t>
            </a:r>
            <a:r>
              <a:rPr lang="en-GB" altLang="en-US" sz="1400">
                <a:latin typeface="Arial" panose="020B0604020202020204" pitchFamily="34" charset="0"/>
              </a:rPr>
              <a:t> 	</a:t>
            </a:r>
            <a:r>
              <a:rPr lang="en-GB" altLang="en-US" sz="1400">
                <a:latin typeface="Arial" panose="020B0604020202020204" pitchFamily="34" charset="0"/>
                <a:hlinkClick r:id="rId24" action="ppaction://hlinksldjump"/>
              </a:rPr>
              <a:t>Purpose</a:t>
            </a:r>
            <a:r>
              <a:rPr lang="en-GB" altLang="en-US" sz="1400">
                <a:latin typeface="Arial" panose="020B0604020202020204" pitchFamily="34" charset="0"/>
              </a:rPr>
              <a:t>		    	</a:t>
            </a:r>
            <a:r>
              <a:rPr lang="en-GB" altLang="en-US" sz="1400">
                <a:latin typeface="Arial" panose="020B0604020202020204" pitchFamily="34" charset="0"/>
                <a:hlinkClick r:id="rId25" action="ppaction://hlinksldjump"/>
              </a:rPr>
              <a:t>Allocate Roles</a:t>
            </a:r>
            <a:endParaRPr lang="en-GB" altLang="en-US" sz="1400">
              <a:latin typeface="Arial" panose="020B0604020202020204" pitchFamily="34" charset="0"/>
            </a:endParaRPr>
          </a:p>
          <a:p>
            <a:pPr eaLnBrk="1" hangingPunct="1">
              <a:lnSpc>
                <a:spcPts val="3600"/>
              </a:lnSpc>
              <a:spcBef>
                <a:spcPct val="0"/>
              </a:spcBef>
              <a:buFontTx/>
              <a:buNone/>
            </a:pPr>
            <a:r>
              <a:rPr lang="en-GB" altLang="en-US" sz="1400">
                <a:latin typeface="Arial" panose="020B0604020202020204" pitchFamily="34" charset="0"/>
                <a:hlinkClick r:id="rId26" action="ppaction://hlinksldjump"/>
              </a:rPr>
              <a:t>Plan in 1st Language</a:t>
            </a:r>
            <a:r>
              <a:rPr lang="en-GB" altLang="en-US" sz="1400">
                <a:latin typeface="Arial" panose="020B0604020202020204" pitchFamily="34" charset="0"/>
              </a:rPr>
              <a:t>   </a:t>
            </a:r>
            <a:r>
              <a:rPr lang="en-GB" altLang="en-US" sz="1400">
                <a:latin typeface="Arial" panose="020B0604020202020204" pitchFamily="34" charset="0"/>
                <a:hlinkClick r:id="rId27" action="ppaction://hlinksldjump"/>
              </a:rPr>
              <a:t>Match/Grid</a:t>
            </a:r>
            <a:r>
              <a:rPr lang="en-GB" altLang="en-US" sz="1400">
                <a:latin typeface="Arial" panose="020B0604020202020204" pitchFamily="34" charset="0"/>
              </a:rPr>
              <a:t>		</a:t>
            </a:r>
            <a:r>
              <a:rPr lang="en-GB" altLang="en-US" sz="1400">
                <a:latin typeface="Arial" panose="020B0604020202020204" pitchFamily="34" charset="0"/>
                <a:hlinkClick r:id="rId28" action="ppaction://hlinksldjump"/>
              </a:rPr>
              <a:t>Writing Frame</a:t>
            </a:r>
            <a:r>
              <a:rPr lang="en-GB" altLang="en-US" sz="1400">
                <a:latin typeface="Arial" panose="020B0604020202020204" pitchFamily="34" charset="0"/>
              </a:rPr>
              <a:t>	    	</a:t>
            </a:r>
            <a:r>
              <a:rPr lang="en-GB" altLang="en-US" sz="1400">
                <a:latin typeface="Arial" panose="020B0604020202020204" pitchFamily="34" charset="0"/>
                <a:hlinkClick r:id="rId29" action="ppaction://hlinksldjump"/>
              </a:rPr>
              <a:t>Plenary Prime</a:t>
            </a:r>
            <a:endParaRPr lang="en-GB" altLang="en-US" sz="1400">
              <a:latin typeface="Arial" panose="020B0604020202020204" pitchFamily="34" charset="0"/>
            </a:endParaRPr>
          </a:p>
          <a:p>
            <a:pPr eaLnBrk="1" hangingPunct="1">
              <a:lnSpc>
                <a:spcPts val="3600"/>
              </a:lnSpc>
              <a:spcBef>
                <a:spcPct val="0"/>
              </a:spcBef>
              <a:buFontTx/>
              <a:buNone/>
            </a:pPr>
            <a:r>
              <a:rPr lang="en-GB" altLang="en-US" sz="1400">
                <a:latin typeface="Arial" panose="020B0604020202020204" pitchFamily="34" charset="0"/>
                <a:hlinkClick r:id="rId30" action="ppaction://hlinksldjump"/>
              </a:rPr>
              <a:t>Present</a:t>
            </a:r>
            <a:r>
              <a:rPr lang="en-GB" altLang="en-US" sz="1400">
                <a:latin typeface="Arial" panose="020B0604020202020204" pitchFamily="34" charset="0"/>
              </a:rPr>
              <a:t>		</a:t>
            </a:r>
            <a:r>
              <a:rPr lang="en-GB" altLang="en-US" sz="1400">
                <a:latin typeface="Arial" panose="020B0604020202020204" pitchFamily="34" charset="0"/>
                <a:hlinkClick r:id="rId31" action="ppaction://hlinksldjump"/>
              </a:rPr>
              <a:t>Genre Modelling</a:t>
            </a:r>
            <a:r>
              <a:rPr lang="en-GB" altLang="en-US" sz="1400">
                <a:latin typeface="Arial" panose="020B0604020202020204" pitchFamily="34" charset="0"/>
              </a:rPr>
              <a:t>	</a:t>
            </a:r>
            <a:r>
              <a:rPr lang="en-GB" altLang="en-US" sz="1400">
                <a:latin typeface="Arial" panose="020B0604020202020204" pitchFamily="34" charset="0"/>
                <a:hlinkClick r:id="rId32" action="ppaction://hlinksldjump"/>
              </a:rPr>
              <a:t>Vocabulary and Meaning</a:t>
            </a:r>
            <a:r>
              <a:rPr lang="en-GB" altLang="en-US" sz="1400">
                <a:latin typeface="Arial" panose="020B0604020202020204" pitchFamily="34" charset="0"/>
              </a:rPr>
              <a:t>	</a:t>
            </a:r>
            <a:r>
              <a:rPr lang="en-GB" altLang="en-US" sz="1400">
                <a:latin typeface="Arial" panose="020B0604020202020204" pitchFamily="34" charset="0"/>
                <a:hlinkClick r:id="rId33" action="ppaction://hlinksldjump"/>
              </a:rPr>
              <a:t>Barrier Games</a:t>
            </a:r>
            <a:endParaRPr lang="en-GB" altLang="en-US" sz="1400">
              <a:latin typeface="Arial" panose="020B0604020202020204" pitchFamily="34" charset="0"/>
            </a:endParaRPr>
          </a:p>
          <a:p>
            <a:pPr eaLnBrk="1" hangingPunct="1">
              <a:lnSpc>
                <a:spcPts val="3600"/>
              </a:lnSpc>
              <a:spcBef>
                <a:spcPct val="0"/>
              </a:spcBef>
              <a:buFontTx/>
              <a:buNone/>
            </a:pPr>
            <a:r>
              <a:rPr lang="en-GB" altLang="en-US" sz="1400">
                <a:latin typeface="Arial" panose="020B0604020202020204" pitchFamily="34" charset="0"/>
                <a:hlinkClick r:id="rId34" action="ppaction://hlinksldjump"/>
              </a:rPr>
              <a:t>Belonging</a:t>
            </a:r>
            <a:r>
              <a:rPr lang="en-GB" altLang="en-US" sz="1400">
                <a:latin typeface="Arial" panose="020B0604020202020204" pitchFamily="34" charset="0"/>
              </a:rPr>
              <a:t>		</a:t>
            </a:r>
            <a:r>
              <a:rPr lang="en-GB" altLang="en-US" sz="1400">
                <a:latin typeface="Arial" panose="020B0604020202020204" pitchFamily="34" charset="0"/>
                <a:hlinkClick r:id="rId35" action="ppaction://hlinksldjump"/>
              </a:rPr>
              <a:t>Language Types</a:t>
            </a:r>
            <a:r>
              <a:rPr lang="en-GB" altLang="en-US" sz="1400">
                <a:latin typeface="Arial" panose="020B0604020202020204" pitchFamily="34" charset="0"/>
              </a:rPr>
              <a:t> 	</a:t>
            </a:r>
            <a:r>
              <a:rPr lang="en-GB" altLang="en-US" sz="1400">
                <a:latin typeface="Arial" panose="020B0604020202020204" pitchFamily="34" charset="0"/>
                <a:hlinkClick r:id="rId36" action="ppaction://hlinksldjump"/>
              </a:rPr>
              <a:t>Types of Talk</a:t>
            </a:r>
            <a:r>
              <a:rPr lang="en-GB" altLang="en-US" sz="1400">
                <a:latin typeface="Arial" panose="020B0604020202020204" pitchFamily="34" charset="0"/>
              </a:rPr>
              <a:t>	   	</a:t>
            </a:r>
            <a:r>
              <a:rPr lang="en-GB" altLang="en-US" sz="1400">
                <a:latin typeface="Arial" panose="020B0604020202020204" pitchFamily="34" charset="0"/>
                <a:hlinkClick r:id="rId37" action="ppaction://hlinksldjump"/>
              </a:rPr>
              <a:t>Thinking Together</a:t>
            </a:r>
            <a:endParaRPr lang="en-GB" altLang="en-US" sz="1400">
              <a:latin typeface="Arial" panose="020B0604020202020204" pitchFamily="34" charset="0"/>
            </a:endParaRPr>
          </a:p>
          <a:p>
            <a:pPr eaLnBrk="1" hangingPunct="1">
              <a:lnSpc>
                <a:spcPts val="3600"/>
              </a:lnSpc>
              <a:spcBef>
                <a:spcPct val="0"/>
              </a:spcBef>
              <a:buFontTx/>
              <a:buNone/>
            </a:pPr>
            <a:r>
              <a:rPr lang="en-GB" altLang="en-US" sz="1400">
                <a:latin typeface="Arial" panose="020B0604020202020204" pitchFamily="34" charset="0"/>
                <a:hlinkClick r:id="rId38" action="ppaction://hlinksldjump"/>
              </a:rPr>
              <a:t>What’s the Point</a:t>
            </a:r>
            <a:r>
              <a:rPr lang="en-GB" altLang="en-US" sz="1400">
                <a:latin typeface="Arial" panose="020B0604020202020204" pitchFamily="34" charset="0"/>
              </a:rPr>
              <a:t>	</a:t>
            </a:r>
            <a:r>
              <a:rPr lang="en-GB" altLang="en-US" sz="1400">
                <a:latin typeface="Arial" panose="020B0604020202020204" pitchFamily="34" charset="0"/>
                <a:hlinkClick r:id="rId39" action="ppaction://hlinksldjump"/>
              </a:rPr>
              <a:t>Prior Knowledge</a:t>
            </a:r>
            <a:r>
              <a:rPr lang="en-GB" altLang="en-US" sz="1400">
                <a:latin typeface="Arial" panose="020B0604020202020204" pitchFamily="34" charset="0"/>
              </a:rPr>
              <a:t>	</a:t>
            </a:r>
            <a:r>
              <a:rPr lang="en-GB" altLang="en-US" sz="1400">
                <a:latin typeface="Arial" panose="020B0604020202020204" pitchFamily="34" charset="0"/>
                <a:hlinkClick r:id="rId40" action="ppaction://hlinksldjump"/>
              </a:rPr>
              <a:t>Linguistic Diversity</a:t>
            </a:r>
            <a:r>
              <a:rPr lang="en-GB" altLang="en-US" sz="1400">
                <a:latin typeface="Arial" panose="020B0604020202020204" pitchFamily="34" charset="0"/>
              </a:rPr>
              <a:t>	   	</a:t>
            </a:r>
            <a:r>
              <a:rPr lang="en-GB" altLang="en-US" sz="1400">
                <a:latin typeface="Arial" panose="020B0604020202020204" pitchFamily="34" charset="0"/>
                <a:hlinkClick r:id="rId41" action="ppaction://hlinksldjump"/>
              </a:rPr>
              <a:t>Compare and Contrast</a:t>
            </a:r>
            <a:endParaRPr lang="en-GB" altLang="en-US" sz="1400">
              <a:latin typeface="Arial" panose="020B0604020202020204" pitchFamily="34" charset="0"/>
            </a:endParaRPr>
          </a:p>
          <a:p>
            <a:pPr eaLnBrk="1" hangingPunct="1">
              <a:lnSpc>
                <a:spcPts val="3600"/>
              </a:lnSpc>
              <a:spcBef>
                <a:spcPct val="0"/>
              </a:spcBef>
              <a:buFontTx/>
              <a:buNone/>
            </a:pPr>
            <a:r>
              <a:rPr lang="en-GB" altLang="en-US" sz="1400">
                <a:latin typeface="Arial" panose="020B0604020202020204" pitchFamily="34" charset="0"/>
                <a:hlinkClick r:id="rId42" action="ppaction://hlinksldjump"/>
              </a:rPr>
              <a:t>Analogies</a:t>
            </a:r>
            <a:r>
              <a:rPr lang="en-GB" altLang="en-US" sz="1400">
                <a:latin typeface="Arial" panose="020B0604020202020204" pitchFamily="34" charset="0"/>
              </a:rPr>
              <a:t>		</a:t>
            </a:r>
            <a:r>
              <a:rPr lang="en-GB" altLang="en-US" sz="1400">
                <a:latin typeface="Arial" panose="020B0604020202020204" pitchFamily="34" charset="0"/>
                <a:hlinkClick r:id="rId43" action="ppaction://hlinksldjump"/>
              </a:rPr>
              <a:t>Idioms</a:t>
            </a:r>
            <a:r>
              <a:rPr lang="en-GB" altLang="en-US" sz="1400">
                <a:latin typeface="Arial" panose="020B0604020202020204" pitchFamily="34" charset="0"/>
              </a:rPr>
              <a:t>		</a:t>
            </a:r>
            <a:r>
              <a:rPr lang="en-GB" altLang="en-US" sz="1400">
                <a:latin typeface="Arial" panose="020B0604020202020204" pitchFamily="34" charset="0"/>
                <a:hlinkClick r:id="rId44" action="ppaction://hlinksldjump"/>
              </a:rPr>
              <a:t>Recasting</a:t>
            </a:r>
            <a:r>
              <a:rPr lang="en-GB" altLang="en-US" sz="1400">
                <a:latin typeface="Arial" panose="020B0604020202020204" pitchFamily="34" charset="0"/>
              </a:rPr>
              <a:t>		   	</a:t>
            </a:r>
            <a:r>
              <a:rPr lang="en-GB" altLang="en-US" sz="1400">
                <a:latin typeface="Arial" panose="020B0604020202020204" pitchFamily="34" charset="0"/>
                <a:hlinkClick r:id="rId45" action="ppaction://hlinksldjump"/>
              </a:rPr>
              <a:t>Vocabulary Sequence</a:t>
            </a:r>
            <a:endParaRPr lang="en-GB" altLang="en-US" sz="1400">
              <a:latin typeface="Arial" panose="020B0604020202020204" pitchFamily="34" charset="0"/>
            </a:endParaRPr>
          </a:p>
          <a:p>
            <a:pPr eaLnBrk="1" hangingPunct="1">
              <a:lnSpc>
                <a:spcPts val="3600"/>
              </a:lnSpc>
              <a:spcBef>
                <a:spcPct val="0"/>
              </a:spcBef>
              <a:buFontTx/>
              <a:buNone/>
            </a:pPr>
            <a:r>
              <a:rPr lang="en-GB" altLang="en-US" sz="1400">
                <a:latin typeface="Arial" panose="020B0604020202020204" pitchFamily="34" charset="0"/>
                <a:hlinkClick r:id="rId46" action="ppaction://hlinksldjump"/>
              </a:rPr>
              <a:t>Starting Points</a:t>
            </a:r>
            <a:r>
              <a:rPr lang="en-GB" altLang="en-US" sz="1400">
                <a:latin typeface="Arial" panose="020B0604020202020204" pitchFamily="34" charset="0"/>
              </a:rPr>
              <a:t>	</a:t>
            </a:r>
            <a:r>
              <a:rPr lang="en-GB" altLang="en-US" sz="1400">
                <a:latin typeface="Arial" panose="020B0604020202020204" pitchFamily="34" charset="0"/>
                <a:hlinkClick r:id="rId47" action="ppaction://hlinksldjump"/>
              </a:rPr>
              <a:t>Listening Assistance</a:t>
            </a:r>
            <a:r>
              <a:rPr lang="en-GB" altLang="en-US" sz="1400">
                <a:latin typeface="Arial" panose="020B0604020202020204" pitchFamily="34" charset="0"/>
              </a:rPr>
              <a:t>	</a:t>
            </a:r>
            <a:r>
              <a:rPr lang="en-GB" altLang="en-US" sz="1400">
                <a:latin typeface="Arial" panose="020B0604020202020204" pitchFamily="34" charset="0"/>
                <a:hlinkClick r:id="rId48" action="ppaction://hlinksldjump"/>
              </a:rPr>
              <a:t>Drama</a:t>
            </a:r>
            <a:r>
              <a:rPr lang="en-GB" altLang="en-US" sz="1400">
                <a:latin typeface="Arial" panose="020B0604020202020204" pitchFamily="34" charset="0"/>
              </a:rPr>
              <a:t>			</a:t>
            </a:r>
            <a:r>
              <a:rPr lang="en-GB" altLang="en-US" sz="1400">
                <a:latin typeface="Arial" panose="020B0604020202020204" pitchFamily="34" charset="0"/>
                <a:hlinkClick r:id="rId49" action="ppaction://hlinksldjump"/>
              </a:rPr>
              <a:t>Diagrams</a:t>
            </a:r>
            <a:endParaRPr lang="en-GB" altLang="en-US" sz="1400">
              <a:latin typeface="Arial" panose="020B0604020202020204" pitchFamily="34" charset="0"/>
            </a:endParaRPr>
          </a:p>
          <a:p>
            <a:pPr eaLnBrk="1" hangingPunct="1">
              <a:lnSpc>
                <a:spcPts val="3600"/>
              </a:lnSpc>
              <a:spcBef>
                <a:spcPct val="0"/>
              </a:spcBef>
              <a:buFontTx/>
              <a:buNone/>
            </a:pPr>
            <a:r>
              <a:rPr lang="en-GB" altLang="en-US" sz="1400">
                <a:latin typeface="Arial" panose="020B0604020202020204" pitchFamily="34" charset="0"/>
                <a:hlinkClick r:id="rId50" action="ppaction://hlinksldjump"/>
              </a:rPr>
              <a:t>Word Relationships</a:t>
            </a:r>
            <a:r>
              <a:rPr lang="en-GB" altLang="en-US" sz="1400">
                <a:latin typeface="Arial" panose="020B0604020202020204" pitchFamily="34" charset="0"/>
              </a:rPr>
              <a:t>	</a:t>
            </a:r>
            <a:r>
              <a:rPr lang="en-GB" altLang="en-US" sz="1400">
                <a:latin typeface="Arial" panose="020B0604020202020204" pitchFamily="34" charset="0"/>
                <a:hlinkClick r:id="rId51" action="ppaction://hlinksldjump"/>
              </a:rPr>
              <a:t>Model Writing</a:t>
            </a:r>
            <a:r>
              <a:rPr lang="en-GB" altLang="en-US" sz="1400">
                <a:latin typeface="Arial" panose="020B0604020202020204" pitchFamily="34" charset="0"/>
              </a:rPr>
              <a:t>	</a:t>
            </a:r>
            <a:r>
              <a:rPr lang="en-GB" altLang="en-US" sz="1400">
                <a:latin typeface="Arial" panose="020B0604020202020204" pitchFamily="34" charset="0"/>
                <a:hlinkClick r:id="rId52" action="ppaction://hlinksldjump"/>
              </a:rPr>
              <a:t>Word Taxonomy</a:t>
            </a:r>
            <a:r>
              <a:rPr lang="en-GB" altLang="en-US" sz="1400">
                <a:latin typeface="Arial" panose="020B0604020202020204" pitchFamily="34" charset="0"/>
              </a:rPr>
              <a:t>		</a:t>
            </a:r>
            <a:r>
              <a:rPr lang="en-GB" altLang="en-US" sz="1400">
                <a:latin typeface="Arial" panose="020B0604020202020204" pitchFamily="34" charset="0"/>
                <a:hlinkClick r:id="rId53" action="ppaction://hlinksldjump"/>
              </a:rPr>
              <a:t>Darts</a:t>
            </a:r>
            <a:endParaRPr lang="en-GB" altLang="en-US" sz="1400">
              <a:latin typeface="Arial" panose="020B0604020202020204" pitchFamily="34" charset="0"/>
            </a:endParaRPr>
          </a:p>
        </p:txBody>
      </p:sp>
      <p:sp>
        <p:nvSpPr>
          <p:cNvPr id="3075" name="WordArt 6"/>
          <p:cNvSpPr>
            <a:spLocks noChangeArrowheads="1" noChangeShapeType="1" noTextEdit="1"/>
          </p:cNvSpPr>
          <p:nvPr/>
        </p:nvSpPr>
        <p:spPr bwMode="auto">
          <a:xfrm>
            <a:off x="3059113" y="188913"/>
            <a:ext cx="3001962" cy="719137"/>
          </a:xfrm>
          <a:prstGeom prst="rect">
            <a:avLst/>
          </a:prstGeom>
          <a:extLst>
            <a:ext uri="{91240B29-F687-4F45-9708-019B960494DF}">
              <a14:hiddenLine xmlns:a14="http://schemas.microsoft.com/office/drawing/2010/main" w="9525">
                <a:solidFill>
                  <a:srgbClr val="000000"/>
                </a:solidFill>
                <a:round/>
                <a:headEnd/>
                <a:tailEnd/>
              </a14:hiddenLine>
            </a:ext>
          </a:extLst>
        </p:spPr>
        <p:txBody>
          <a:bodyPr wrap="none" fromWordArt="1">
            <a:prstTxWarp prst="textPlain">
              <a:avLst>
                <a:gd name="adj" fmla="val 50000"/>
              </a:avLst>
            </a:prstTxWarp>
          </a:bodyPr>
          <a:lstStyle/>
          <a:p>
            <a:pPr algn="ctr"/>
            <a:r>
              <a:rPr lang="en-GB" sz="3600" kern="10">
                <a:gradFill rotWithShape="1">
                  <a:gsLst>
                    <a:gs pos="0">
                      <a:srgbClr val="FFFF00"/>
                    </a:gs>
                    <a:gs pos="100000">
                      <a:srgbClr val="FF9933"/>
                    </a:gs>
                  </a:gsLst>
                  <a:path path="rect">
                    <a:fillToRect l="50000" t="50000" r="50000" b="50000"/>
                  </a:path>
                </a:gradFill>
                <a:effectLst>
                  <a:outerShdw dist="35921" dir="2700000" algn="ctr" rotWithShape="0">
                    <a:srgbClr val="C0C0C0">
                      <a:alpha val="79999"/>
                    </a:srgbClr>
                  </a:outerShdw>
                </a:effectLst>
                <a:latin typeface="Impact" panose="020B0806030902050204" pitchFamily="34" charset="0"/>
              </a:rPr>
              <a:t>Strategies</a:t>
            </a:r>
          </a:p>
        </p:txBody>
      </p:sp>
      <p:pic>
        <p:nvPicPr>
          <p:cNvPr id="3076" name="Picture 1"/>
          <p:cNvPicPr>
            <a:picLocks noChangeAspect="1"/>
          </p:cNvPicPr>
          <p:nvPr/>
        </p:nvPicPr>
        <p:blipFill>
          <a:blip r:embed="rId54">
            <a:extLst>
              <a:ext uri="{28A0092B-C50C-407E-A947-70E740481C1C}">
                <a14:useLocalDpi xmlns:a14="http://schemas.microsoft.com/office/drawing/2010/main" val="0"/>
              </a:ext>
            </a:extLst>
          </a:blip>
          <a:srcRect/>
          <a:stretch>
            <a:fillRect/>
          </a:stretch>
        </p:blipFill>
        <p:spPr bwMode="auto">
          <a:xfrm>
            <a:off x="323850" y="209550"/>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7" name="Picture 4"/>
          <p:cNvPicPr>
            <a:picLocks noChangeAspect="1"/>
          </p:cNvPicPr>
          <p:nvPr/>
        </p:nvPicPr>
        <p:blipFill>
          <a:blip r:embed="rId54">
            <a:extLst>
              <a:ext uri="{28A0092B-C50C-407E-A947-70E740481C1C}">
                <a14:useLocalDpi xmlns:a14="http://schemas.microsoft.com/office/drawing/2010/main" val="0"/>
              </a:ext>
            </a:extLst>
          </a:blip>
          <a:srcRect/>
          <a:stretch>
            <a:fillRect/>
          </a:stretch>
        </p:blipFill>
        <p:spPr bwMode="auto">
          <a:xfrm>
            <a:off x="6761163" y="209550"/>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extBox 3"/>
          <p:cNvSpPr txBox="1">
            <a:spLocks noChangeArrowheads="1"/>
          </p:cNvSpPr>
          <p:nvPr/>
        </p:nvSpPr>
        <p:spPr bwMode="auto">
          <a:xfrm>
            <a:off x="571500" y="0"/>
            <a:ext cx="79295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Listening Frame</a:t>
            </a:r>
          </a:p>
        </p:txBody>
      </p:sp>
      <p:sp>
        <p:nvSpPr>
          <p:cNvPr id="21507" name="TextBox 6"/>
          <p:cNvSpPr txBox="1">
            <a:spLocks noChangeArrowheads="1"/>
          </p:cNvSpPr>
          <p:nvPr/>
        </p:nvSpPr>
        <p:spPr bwMode="auto">
          <a:xfrm>
            <a:off x="5940425" y="1692275"/>
            <a:ext cx="2776538"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FFFF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000"/>
              <a:t>Provide a listening frame students whereby it is clear what areas you would like them to make notes on.</a:t>
            </a:r>
          </a:p>
          <a:p>
            <a:pPr algn="ctr" eaLnBrk="1" hangingPunct="1">
              <a:spcBef>
                <a:spcPct val="0"/>
              </a:spcBef>
              <a:buFontTx/>
              <a:buNone/>
            </a:pPr>
            <a:endParaRPr lang="en-GB" altLang="en-US" sz="2000"/>
          </a:p>
          <a:p>
            <a:pPr algn="ctr" eaLnBrk="1" hangingPunct="1">
              <a:spcBef>
                <a:spcPct val="0"/>
              </a:spcBef>
              <a:buFontTx/>
              <a:buNone/>
            </a:pPr>
            <a:r>
              <a:rPr lang="en-GB" altLang="en-US" sz="2000"/>
              <a:t>This could be extended by précising the subsequent talk/clip and asking students to prepare a suitable listening frame.</a:t>
            </a:r>
          </a:p>
        </p:txBody>
      </p:sp>
      <p:sp>
        <p:nvSpPr>
          <p:cNvPr id="21508"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21509"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pic>
        <p:nvPicPr>
          <p:cNvPr id="21510"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1511"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nvGraphicFramePr>
        <p:xfrm>
          <a:off x="571500" y="1874960"/>
          <a:ext cx="4920456" cy="342140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1513" name="TextBox 2"/>
          <p:cNvSpPr txBox="1">
            <a:spLocks noChangeArrowheads="1"/>
          </p:cNvSpPr>
          <p:nvPr/>
        </p:nvSpPr>
        <p:spPr bwMode="auto">
          <a:xfrm>
            <a:off x="820738" y="2276475"/>
            <a:ext cx="1230312"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2400" b="1">
                <a:solidFill>
                  <a:schemeClr val="bg1"/>
                </a:solidFill>
              </a:rPr>
              <a:t>Topic 1</a:t>
            </a:r>
          </a:p>
        </p:txBody>
      </p:sp>
      <p:sp>
        <p:nvSpPr>
          <p:cNvPr id="21514" name="TextBox 9"/>
          <p:cNvSpPr txBox="1">
            <a:spLocks noChangeArrowheads="1"/>
          </p:cNvSpPr>
          <p:nvPr/>
        </p:nvSpPr>
        <p:spPr bwMode="auto">
          <a:xfrm>
            <a:off x="2416175" y="2295525"/>
            <a:ext cx="1230313"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2400" b="1">
                <a:solidFill>
                  <a:schemeClr val="bg1"/>
                </a:solidFill>
              </a:rPr>
              <a:t>Topic 2</a:t>
            </a:r>
          </a:p>
        </p:txBody>
      </p:sp>
      <p:sp>
        <p:nvSpPr>
          <p:cNvPr id="21515" name="TextBox 10"/>
          <p:cNvSpPr txBox="1">
            <a:spLocks noChangeArrowheads="1"/>
          </p:cNvSpPr>
          <p:nvPr/>
        </p:nvSpPr>
        <p:spPr bwMode="auto">
          <a:xfrm>
            <a:off x="4011613" y="2295525"/>
            <a:ext cx="1230312" cy="460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2400" b="1">
                <a:solidFill>
                  <a:schemeClr val="bg1"/>
                </a:solidFill>
              </a:rPr>
              <a:t>Topic 3</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1" name="TextBox 3"/>
          <p:cNvSpPr txBox="1">
            <a:spLocks noChangeArrowheads="1"/>
          </p:cNvSpPr>
          <p:nvPr/>
        </p:nvSpPr>
        <p:spPr bwMode="auto">
          <a:xfrm>
            <a:off x="571500" y="0"/>
            <a:ext cx="792956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Listening for </a:t>
            </a:r>
          </a:p>
          <a:p>
            <a:pPr algn="ctr" eaLnBrk="1" hangingPunct="1">
              <a:spcBef>
                <a:spcPct val="0"/>
              </a:spcBef>
              <a:buFontTx/>
              <a:buNone/>
            </a:pPr>
            <a:r>
              <a:rPr lang="en-GB" altLang="en-US" sz="4000"/>
              <a:t>Key Words</a:t>
            </a:r>
          </a:p>
        </p:txBody>
      </p:sp>
      <p:sp>
        <p:nvSpPr>
          <p:cNvPr id="22532" name="TextBox 6"/>
          <p:cNvSpPr txBox="1">
            <a:spLocks noChangeArrowheads="1"/>
          </p:cNvSpPr>
          <p:nvPr/>
        </p:nvSpPr>
        <p:spPr bwMode="auto">
          <a:xfrm>
            <a:off x="4429125" y="1357313"/>
            <a:ext cx="3929063" cy="4838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00FF"/>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t>Set explicit listening tasks around key words – either for the whole class or individual students.</a:t>
            </a:r>
          </a:p>
          <a:p>
            <a:pPr eaLnBrk="1" hangingPunct="1">
              <a:spcBef>
                <a:spcPct val="0"/>
              </a:spcBef>
              <a:buFontTx/>
              <a:buNone/>
            </a:pPr>
            <a:endParaRPr lang="en-GB" altLang="en-US" sz="2400"/>
          </a:p>
          <a:p>
            <a:pPr eaLnBrk="1" hangingPunct="1">
              <a:spcBef>
                <a:spcPct val="0"/>
              </a:spcBef>
              <a:buFontTx/>
              <a:buNone/>
            </a:pPr>
            <a:r>
              <a:rPr lang="en-GB" altLang="en-US" sz="2400"/>
              <a:t>For example – </a:t>
            </a:r>
          </a:p>
          <a:p>
            <a:pPr eaLnBrk="1" hangingPunct="1">
              <a:spcBef>
                <a:spcPct val="0"/>
              </a:spcBef>
              <a:buFontTx/>
              <a:buNone/>
            </a:pPr>
            <a:endParaRPr lang="en-GB" altLang="en-US" sz="2400"/>
          </a:p>
          <a:p>
            <a:pPr eaLnBrk="1" hangingPunct="1">
              <a:spcBef>
                <a:spcPct val="0"/>
              </a:spcBef>
              <a:buFontTx/>
              <a:buNone/>
            </a:pPr>
            <a:r>
              <a:rPr lang="en-GB" altLang="en-US" sz="2400"/>
              <a:t>make a tally chart of the number of times the teacher uses certain words</a:t>
            </a:r>
          </a:p>
          <a:p>
            <a:pPr eaLnBrk="1" hangingPunct="1">
              <a:spcBef>
                <a:spcPct val="0"/>
              </a:spcBef>
              <a:buFontTx/>
              <a:buNone/>
            </a:pPr>
            <a:endParaRPr lang="en-GB" altLang="en-US" sz="2400"/>
          </a:p>
          <a:p>
            <a:pPr eaLnBrk="1" hangingPunct="1">
              <a:spcBef>
                <a:spcPct val="0"/>
              </a:spcBef>
              <a:buFontTx/>
              <a:buNone/>
            </a:pPr>
            <a:r>
              <a:rPr lang="en-GB" altLang="en-US" sz="2400"/>
              <a:t>A bingo chart of key words to cross off during a talk or clip</a:t>
            </a:r>
          </a:p>
        </p:txBody>
      </p:sp>
      <p:sp>
        <p:nvSpPr>
          <p:cNvPr id="22533"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22534"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3" action="ppaction://hlinksldjump"/>
              </a:rPr>
              <a:t>Back to start</a:t>
            </a:r>
            <a:endParaRPr lang="en-GB" altLang="en-US" sz="1800"/>
          </a:p>
        </p:txBody>
      </p:sp>
      <p:pic>
        <p:nvPicPr>
          <p:cNvPr id="22535"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9" name="Diagram 8"/>
          <p:cNvGraphicFramePr/>
          <p:nvPr/>
        </p:nvGraphicFramePr>
        <p:xfrm>
          <a:off x="683568" y="2065960"/>
          <a:ext cx="3280420" cy="342140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2537" name="TextBox 9"/>
          <p:cNvSpPr txBox="1">
            <a:spLocks noChangeArrowheads="1"/>
          </p:cNvSpPr>
          <p:nvPr/>
        </p:nvSpPr>
        <p:spPr bwMode="auto">
          <a:xfrm>
            <a:off x="822325" y="2276475"/>
            <a:ext cx="820738"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2400" b="1"/>
              <a:t>Map</a:t>
            </a:r>
            <a:endParaRPr lang="en-GB" altLang="en-US" sz="2000" b="1"/>
          </a:p>
        </p:txBody>
      </p:sp>
      <p:sp>
        <p:nvSpPr>
          <p:cNvPr id="22538" name="TextBox 12"/>
          <p:cNvSpPr txBox="1">
            <a:spLocks noChangeArrowheads="1"/>
          </p:cNvSpPr>
          <p:nvPr/>
        </p:nvSpPr>
        <p:spPr bwMode="auto">
          <a:xfrm>
            <a:off x="1912938" y="2276475"/>
            <a:ext cx="8223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2000" b="1"/>
              <a:t>River</a:t>
            </a:r>
            <a:endParaRPr lang="en-GB" altLang="en-US" b="1"/>
          </a:p>
        </p:txBody>
      </p:sp>
      <p:sp>
        <p:nvSpPr>
          <p:cNvPr id="22539" name="TextBox 13"/>
          <p:cNvSpPr txBox="1">
            <a:spLocks noChangeArrowheads="1"/>
          </p:cNvSpPr>
          <p:nvPr/>
        </p:nvSpPr>
        <p:spPr bwMode="auto">
          <a:xfrm>
            <a:off x="2967038" y="2276475"/>
            <a:ext cx="822325" cy="400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a:r>
              <a:rPr lang="en-GB" altLang="en-US" sz="2000" b="1"/>
              <a:t>Lake</a:t>
            </a:r>
            <a:endParaRPr lang="en-GB" altLang="en-US" b="1"/>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extBox 3"/>
          <p:cNvSpPr txBox="1">
            <a:spLocks noChangeArrowheads="1"/>
          </p:cNvSpPr>
          <p:nvPr/>
        </p:nvSpPr>
        <p:spPr bwMode="auto">
          <a:xfrm>
            <a:off x="571500" y="0"/>
            <a:ext cx="79295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Pre-Highlight</a:t>
            </a:r>
          </a:p>
        </p:txBody>
      </p:sp>
      <p:sp>
        <p:nvSpPr>
          <p:cNvPr id="23555" name="TextBox 6"/>
          <p:cNvSpPr txBox="1">
            <a:spLocks noChangeArrowheads="1"/>
          </p:cNvSpPr>
          <p:nvPr/>
        </p:nvSpPr>
        <p:spPr bwMode="auto">
          <a:xfrm>
            <a:off x="6554788" y="2166938"/>
            <a:ext cx="2306637" cy="2308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FF66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a:t>Run-off an extra copy of texts or handouts with key-words or passages already highlighted</a:t>
            </a:r>
          </a:p>
        </p:txBody>
      </p:sp>
      <p:sp>
        <p:nvSpPr>
          <p:cNvPr id="23556"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23557"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pic>
        <p:nvPicPr>
          <p:cNvPr id="2355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55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nvGraphicFramePr>
        <p:xfrm>
          <a:off x="215900" y="1452562"/>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Box 3"/>
          <p:cNvSpPr txBox="1">
            <a:spLocks noChangeArrowheads="1"/>
          </p:cNvSpPr>
          <p:nvPr/>
        </p:nvSpPr>
        <p:spPr bwMode="auto">
          <a:xfrm>
            <a:off x="571500" y="0"/>
            <a:ext cx="79295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First Language</a:t>
            </a:r>
          </a:p>
        </p:txBody>
      </p:sp>
      <p:sp>
        <p:nvSpPr>
          <p:cNvPr id="24579" name="TextBox 6"/>
          <p:cNvSpPr txBox="1">
            <a:spLocks noChangeArrowheads="1"/>
          </p:cNvSpPr>
          <p:nvPr/>
        </p:nvSpPr>
        <p:spPr bwMode="auto">
          <a:xfrm>
            <a:off x="1116013" y="3219450"/>
            <a:ext cx="3929062"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2400"/>
          </a:p>
          <a:p>
            <a:pPr eaLnBrk="1" hangingPunct="1">
              <a:spcBef>
                <a:spcPct val="0"/>
              </a:spcBef>
              <a:buFontTx/>
              <a:buNone/>
            </a:pPr>
            <a:endParaRPr lang="en-GB" altLang="en-US" sz="2400"/>
          </a:p>
          <a:p>
            <a:pPr eaLnBrk="1" hangingPunct="1">
              <a:spcBef>
                <a:spcPct val="0"/>
              </a:spcBef>
              <a:buFontTx/>
              <a:buNone/>
            </a:pPr>
            <a:endParaRPr lang="en-GB" altLang="en-US" sz="2400"/>
          </a:p>
          <a:p>
            <a:pPr eaLnBrk="1" hangingPunct="1">
              <a:spcBef>
                <a:spcPct val="0"/>
              </a:spcBef>
              <a:buFontTx/>
              <a:buNone/>
            </a:pPr>
            <a:r>
              <a:rPr lang="en-GB" altLang="en-US" sz="2400"/>
              <a:t>Pupils can be encouraged to use their first language where appropriate, particularly if there is a support teacher or students with whom they can talk and then translate.</a:t>
            </a:r>
          </a:p>
        </p:txBody>
      </p:sp>
      <p:sp>
        <p:nvSpPr>
          <p:cNvPr id="24580"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24581"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pic>
        <p:nvPicPr>
          <p:cNvPr id="24582"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3"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297032" y="755971"/>
            <a:ext cx="5030544" cy="2554545"/>
          </a:xfrm>
          <a:prstGeom prst="rect">
            <a:avLst/>
          </a:prstGeom>
          <a:noFill/>
        </p:spPr>
        <p:txBody>
          <a:bodyPr wrap="none">
            <a:spAutoFit/>
          </a:bodyPr>
          <a:lstStyle/>
          <a:p>
            <a:pPr algn="ctr">
              <a:defRPr/>
            </a:pPr>
            <a:r>
              <a:rPr lang="en-US" sz="8000" b="1" dirty="0">
                <a:ln w="22225">
                  <a:solidFill>
                    <a:schemeClr val="accent2"/>
                  </a:solidFill>
                  <a:prstDash val="solid"/>
                </a:ln>
                <a:solidFill>
                  <a:schemeClr val="accent2">
                    <a:lumMod val="40000"/>
                    <a:lumOff val="60000"/>
                  </a:schemeClr>
                </a:solidFill>
              </a:rPr>
              <a:t>1</a:t>
            </a:r>
            <a:r>
              <a:rPr lang="en-US" sz="8000" b="1" baseline="30000" dirty="0">
                <a:ln w="22225">
                  <a:solidFill>
                    <a:schemeClr val="accent2"/>
                  </a:solidFill>
                  <a:prstDash val="solid"/>
                </a:ln>
                <a:solidFill>
                  <a:schemeClr val="accent2">
                    <a:lumMod val="40000"/>
                    <a:lumOff val="60000"/>
                  </a:schemeClr>
                </a:solidFill>
              </a:rPr>
              <a:t>st</a:t>
            </a:r>
            <a:r>
              <a:rPr lang="en-US" sz="8000" b="1" dirty="0">
                <a:ln w="22225">
                  <a:solidFill>
                    <a:schemeClr val="accent2"/>
                  </a:solidFill>
                  <a:prstDash val="solid"/>
                </a:ln>
                <a:solidFill>
                  <a:schemeClr val="accent2">
                    <a:lumMod val="40000"/>
                    <a:lumOff val="60000"/>
                  </a:schemeClr>
                </a:solidFill>
              </a:rPr>
              <a:t> </a:t>
            </a:r>
          </a:p>
          <a:p>
            <a:pPr algn="ctr">
              <a:defRPr/>
            </a:pPr>
            <a:r>
              <a:rPr lang="en-US" sz="8000" b="1" dirty="0">
                <a:ln w="22225">
                  <a:solidFill>
                    <a:schemeClr val="accent2"/>
                  </a:solidFill>
                  <a:prstDash val="solid"/>
                </a:ln>
                <a:solidFill>
                  <a:schemeClr val="accent2">
                    <a:lumMod val="40000"/>
                    <a:lumOff val="60000"/>
                  </a:schemeClr>
                </a:solidFill>
              </a:rPr>
              <a:t>Language</a:t>
            </a:r>
          </a:p>
        </p:txBody>
      </p:sp>
      <p:sp>
        <p:nvSpPr>
          <p:cNvPr id="9" name="Rectangle 8"/>
          <p:cNvSpPr/>
          <p:nvPr/>
        </p:nvSpPr>
        <p:spPr>
          <a:xfrm>
            <a:off x="4684713" y="2043113"/>
            <a:ext cx="4005262" cy="2554287"/>
          </a:xfrm>
          <a:prstGeom prst="rect">
            <a:avLst/>
          </a:prstGeom>
          <a:noFill/>
        </p:spPr>
        <p:txBody>
          <a:bodyPr wrap="none">
            <a:spAutoFit/>
          </a:bodyPr>
          <a:lstStyle/>
          <a:p>
            <a:pPr algn="ctr">
              <a:defRPr/>
            </a:pPr>
            <a:r>
              <a:rPr lang="en-US" sz="8000" dirty="0">
                <a:ln w="0"/>
                <a:solidFill>
                  <a:schemeClr val="accent1"/>
                </a:solidFill>
                <a:effectLst>
                  <a:outerShdw blurRad="38100" dist="25400" dir="5400000" algn="ctr" rotWithShape="0">
                    <a:srgbClr val="6E747A">
                      <a:alpha val="43000"/>
                    </a:srgbClr>
                  </a:outerShdw>
                </a:effectLst>
              </a:rPr>
              <a:t>1</a:t>
            </a:r>
            <a:r>
              <a:rPr lang="en-US" sz="8000" baseline="30000" dirty="0">
                <a:ln w="0"/>
                <a:solidFill>
                  <a:schemeClr val="accent1"/>
                </a:solidFill>
                <a:effectLst>
                  <a:outerShdw blurRad="38100" dist="25400" dir="5400000" algn="ctr" rotWithShape="0">
                    <a:srgbClr val="6E747A">
                      <a:alpha val="43000"/>
                    </a:srgbClr>
                  </a:outerShdw>
                </a:effectLst>
              </a:rPr>
              <a:t>st</a:t>
            </a:r>
            <a:r>
              <a:rPr lang="en-US" sz="8000" dirty="0">
                <a:ln w="0"/>
                <a:solidFill>
                  <a:schemeClr val="accent1"/>
                </a:solidFill>
                <a:effectLst>
                  <a:outerShdw blurRad="38100" dist="25400" dir="5400000" algn="ctr" rotWithShape="0">
                    <a:srgbClr val="6E747A">
                      <a:alpha val="43000"/>
                    </a:srgbClr>
                  </a:outerShdw>
                </a:effectLst>
              </a:rPr>
              <a:t> </a:t>
            </a:r>
          </a:p>
          <a:p>
            <a:pPr algn="ctr">
              <a:defRPr/>
            </a:pPr>
            <a:r>
              <a:rPr lang="en-US" sz="8000" dirty="0" err="1">
                <a:ln w="0"/>
                <a:solidFill>
                  <a:schemeClr val="accent1"/>
                </a:solidFill>
                <a:effectLst>
                  <a:outerShdw blurRad="38100" dist="25400" dir="5400000" algn="ctr" rotWithShape="0">
                    <a:srgbClr val="6E747A">
                      <a:alpha val="43000"/>
                    </a:srgbClr>
                  </a:outerShdw>
                </a:effectLst>
              </a:rPr>
              <a:t>Sprache</a:t>
            </a:r>
            <a:endParaRPr lang="en-US" sz="8000" dirty="0">
              <a:ln w="0"/>
              <a:solidFill>
                <a:schemeClr val="accent1"/>
              </a:solidFill>
              <a:effectLst>
                <a:outerShdw blurRad="38100" dist="25400" dir="5400000" algn="ctr" rotWithShape="0">
                  <a:srgbClr val="6E747A">
                    <a:alpha val="43000"/>
                  </a:srgbClr>
                </a:outerShdw>
              </a:effectLst>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extBox 3"/>
          <p:cNvSpPr txBox="1">
            <a:spLocks noChangeArrowheads="1"/>
          </p:cNvSpPr>
          <p:nvPr/>
        </p:nvSpPr>
        <p:spPr bwMode="auto">
          <a:xfrm>
            <a:off x="571500" y="0"/>
            <a:ext cx="792956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Make talk </a:t>
            </a:r>
          </a:p>
          <a:p>
            <a:pPr algn="ctr" eaLnBrk="1" hangingPunct="1">
              <a:spcBef>
                <a:spcPct val="0"/>
              </a:spcBef>
              <a:buFontTx/>
              <a:buNone/>
            </a:pPr>
            <a:r>
              <a:rPr lang="en-GB" altLang="en-US" sz="4000"/>
              <a:t>purposeful</a:t>
            </a:r>
          </a:p>
        </p:txBody>
      </p:sp>
      <p:sp>
        <p:nvSpPr>
          <p:cNvPr id="25603" name="TextBox 6"/>
          <p:cNvSpPr txBox="1">
            <a:spLocks noChangeArrowheads="1"/>
          </p:cNvSpPr>
          <p:nvPr/>
        </p:nvSpPr>
        <p:spPr bwMode="auto">
          <a:xfrm>
            <a:off x="4592638" y="1714500"/>
            <a:ext cx="3929062" cy="4524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2400"/>
          </a:p>
          <a:p>
            <a:pPr algn="ctr" eaLnBrk="1" hangingPunct="1">
              <a:spcBef>
                <a:spcPct val="0"/>
              </a:spcBef>
              <a:buFontTx/>
              <a:buNone/>
            </a:pPr>
            <a:r>
              <a:rPr lang="en-GB" altLang="en-US" sz="2400"/>
              <a:t>Ensure that the talk built into lessons is purposeful. </a:t>
            </a:r>
          </a:p>
          <a:p>
            <a:pPr eaLnBrk="1" hangingPunct="1">
              <a:spcBef>
                <a:spcPct val="0"/>
              </a:spcBef>
              <a:buFontTx/>
              <a:buNone/>
            </a:pPr>
            <a:endParaRPr lang="en-GB" altLang="en-US" sz="2400"/>
          </a:p>
          <a:p>
            <a:pPr algn="ctr" eaLnBrk="1" hangingPunct="1">
              <a:spcBef>
                <a:spcPct val="0"/>
              </a:spcBef>
              <a:buFontTx/>
              <a:buNone/>
            </a:pPr>
            <a:r>
              <a:rPr lang="en-GB" altLang="en-US" sz="2400"/>
              <a:t>This could be through a tight structure with roles, targets such as solving a particular problem or using it as a rehearsal for written arguments.</a:t>
            </a:r>
          </a:p>
          <a:p>
            <a:pPr eaLnBrk="1" hangingPunct="1">
              <a:spcBef>
                <a:spcPct val="0"/>
              </a:spcBef>
              <a:buFontTx/>
              <a:buNone/>
            </a:pPr>
            <a:endParaRPr lang="en-GB" altLang="en-US" sz="2400"/>
          </a:p>
          <a:p>
            <a:pPr eaLnBrk="1" hangingPunct="1">
              <a:spcBef>
                <a:spcPct val="0"/>
              </a:spcBef>
              <a:buFontTx/>
              <a:buNone/>
            </a:pPr>
            <a:endParaRPr lang="en-GB" altLang="en-US" sz="2400"/>
          </a:p>
        </p:txBody>
      </p:sp>
      <p:sp>
        <p:nvSpPr>
          <p:cNvPr id="25604"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25605"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pic>
        <p:nvPicPr>
          <p:cNvPr id="25606"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607"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nvGraphicFramePr>
        <p:xfrm>
          <a:off x="571500" y="1801812"/>
          <a:ext cx="3696072"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extBox 3"/>
          <p:cNvSpPr txBox="1">
            <a:spLocks noChangeArrowheads="1"/>
          </p:cNvSpPr>
          <p:nvPr/>
        </p:nvSpPr>
        <p:spPr bwMode="auto">
          <a:xfrm>
            <a:off x="571500" y="0"/>
            <a:ext cx="79295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Allocate Roles</a:t>
            </a:r>
          </a:p>
        </p:txBody>
      </p:sp>
      <p:sp>
        <p:nvSpPr>
          <p:cNvPr id="26627" name="TextBox 6"/>
          <p:cNvSpPr txBox="1">
            <a:spLocks noChangeArrowheads="1"/>
          </p:cNvSpPr>
          <p:nvPr/>
        </p:nvSpPr>
        <p:spPr bwMode="auto">
          <a:xfrm>
            <a:off x="4643438" y="1773238"/>
            <a:ext cx="3929062" cy="337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t>Allocate specific roles in group work.</a:t>
            </a:r>
          </a:p>
          <a:p>
            <a:pPr eaLnBrk="1" hangingPunct="1">
              <a:spcBef>
                <a:spcPct val="0"/>
              </a:spcBef>
              <a:buFontTx/>
              <a:buNone/>
            </a:pPr>
            <a:endParaRPr lang="en-GB" altLang="en-US" sz="2400"/>
          </a:p>
          <a:p>
            <a:pPr eaLnBrk="1" hangingPunct="1">
              <a:spcBef>
                <a:spcPct val="0"/>
              </a:spcBef>
              <a:buFontTx/>
              <a:buNone/>
            </a:pPr>
            <a:r>
              <a:rPr lang="en-GB" altLang="en-US" sz="2400"/>
              <a:t>This ensures students know exactly what is expected of them and provides them with a concept to ‘perform’ to (i.e. Question setter, challenger, note-taker)</a:t>
            </a:r>
          </a:p>
        </p:txBody>
      </p:sp>
      <p:sp>
        <p:nvSpPr>
          <p:cNvPr id="26628"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26629"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pic>
        <p:nvPicPr>
          <p:cNvPr id="26630"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631"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nvGraphicFramePr>
        <p:xfrm>
          <a:off x="-468560" y="1430338"/>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650"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651"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2" name="TextBox 3"/>
          <p:cNvSpPr txBox="1">
            <a:spLocks noChangeArrowheads="1"/>
          </p:cNvSpPr>
          <p:nvPr/>
        </p:nvSpPr>
        <p:spPr bwMode="auto">
          <a:xfrm>
            <a:off x="571500" y="0"/>
            <a:ext cx="79295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Plan in first language</a:t>
            </a:r>
          </a:p>
        </p:txBody>
      </p:sp>
      <p:sp>
        <p:nvSpPr>
          <p:cNvPr id="27653" name="TextBox 6"/>
          <p:cNvSpPr txBox="1">
            <a:spLocks noChangeArrowheads="1"/>
          </p:cNvSpPr>
          <p:nvPr/>
        </p:nvSpPr>
        <p:spPr bwMode="auto">
          <a:xfrm>
            <a:off x="5678488" y="1044575"/>
            <a:ext cx="2851150"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2400"/>
          </a:p>
          <a:p>
            <a:pPr eaLnBrk="1" hangingPunct="1">
              <a:spcBef>
                <a:spcPct val="0"/>
              </a:spcBef>
              <a:buFontTx/>
              <a:buNone/>
            </a:pPr>
            <a:endParaRPr lang="en-GB" altLang="en-US" sz="2400"/>
          </a:p>
          <a:p>
            <a:pPr eaLnBrk="1" hangingPunct="1">
              <a:spcBef>
                <a:spcPct val="0"/>
              </a:spcBef>
              <a:buFontTx/>
              <a:buNone/>
            </a:pPr>
            <a:endParaRPr lang="en-GB" altLang="en-US" sz="2400"/>
          </a:p>
          <a:p>
            <a:pPr algn="r" eaLnBrk="1" hangingPunct="1">
              <a:spcBef>
                <a:spcPct val="0"/>
              </a:spcBef>
              <a:buFontTx/>
              <a:buNone/>
            </a:pPr>
            <a:r>
              <a:rPr lang="en-GB" altLang="en-US" sz="2400"/>
              <a:t>Encourage students to talk or write in their first language when attempting to answer a question or planning their response.</a:t>
            </a:r>
          </a:p>
        </p:txBody>
      </p:sp>
      <p:sp>
        <p:nvSpPr>
          <p:cNvPr id="27654"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27655"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3" action="ppaction://hlinksldjump"/>
              </a:rPr>
              <a:t>Back to start</a:t>
            </a:r>
            <a:endParaRPr lang="en-GB" altLang="en-US" sz="1800"/>
          </a:p>
        </p:txBody>
      </p:sp>
      <p:graphicFrame>
        <p:nvGraphicFramePr>
          <p:cNvPr id="2" name="Diagram 1"/>
          <p:cNvGraphicFramePr/>
          <p:nvPr/>
        </p:nvGraphicFramePr>
        <p:xfrm>
          <a:off x="828158" y="1686029"/>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extBox 3"/>
          <p:cNvSpPr txBox="1">
            <a:spLocks noChangeArrowheads="1"/>
          </p:cNvSpPr>
          <p:nvPr/>
        </p:nvSpPr>
        <p:spPr bwMode="auto">
          <a:xfrm>
            <a:off x="571500" y="0"/>
            <a:ext cx="792956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Matching or </a:t>
            </a:r>
          </a:p>
          <a:p>
            <a:pPr algn="ctr" eaLnBrk="1" hangingPunct="1">
              <a:spcBef>
                <a:spcPct val="0"/>
              </a:spcBef>
              <a:buFontTx/>
              <a:buNone/>
            </a:pPr>
            <a:r>
              <a:rPr lang="en-GB" altLang="en-US" sz="4000"/>
              <a:t>Grid Activities</a:t>
            </a:r>
          </a:p>
        </p:txBody>
      </p:sp>
      <p:sp>
        <p:nvSpPr>
          <p:cNvPr id="28675" name="TextBox 6"/>
          <p:cNvSpPr txBox="1">
            <a:spLocks noChangeArrowheads="1"/>
          </p:cNvSpPr>
          <p:nvPr/>
        </p:nvSpPr>
        <p:spPr bwMode="auto">
          <a:xfrm>
            <a:off x="5465763" y="1285875"/>
            <a:ext cx="3357562" cy="3786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GB" altLang="en-US" sz="2000"/>
          </a:p>
          <a:p>
            <a:pPr algn="ctr" eaLnBrk="1" hangingPunct="1">
              <a:spcBef>
                <a:spcPct val="0"/>
              </a:spcBef>
              <a:buFontTx/>
              <a:buNone/>
            </a:pPr>
            <a:endParaRPr lang="en-GB" altLang="en-US" sz="2000"/>
          </a:p>
          <a:p>
            <a:pPr algn="ctr" eaLnBrk="1" hangingPunct="1">
              <a:spcBef>
                <a:spcPct val="0"/>
              </a:spcBef>
              <a:buFontTx/>
              <a:buNone/>
            </a:pPr>
            <a:endParaRPr lang="en-GB" altLang="en-US" sz="2000"/>
          </a:p>
          <a:p>
            <a:pPr algn="ctr" eaLnBrk="1" hangingPunct="1">
              <a:spcBef>
                <a:spcPct val="0"/>
              </a:spcBef>
              <a:buFontTx/>
              <a:buNone/>
            </a:pPr>
            <a:r>
              <a:rPr lang="en-GB" altLang="en-US" sz="2000"/>
              <a:t>Provide matching or grid type activities for students.</a:t>
            </a:r>
          </a:p>
          <a:p>
            <a:pPr algn="ctr" eaLnBrk="1" hangingPunct="1">
              <a:spcBef>
                <a:spcPct val="0"/>
              </a:spcBef>
              <a:buFontTx/>
              <a:buNone/>
            </a:pPr>
            <a:endParaRPr lang="en-GB" altLang="en-US" sz="2000"/>
          </a:p>
          <a:p>
            <a:pPr algn="ctr" eaLnBrk="1" hangingPunct="1">
              <a:spcBef>
                <a:spcPct val="0"/>
              </a:spcBef>
              <a:buFontTx/>
              <a:buNone/>
            </a:pPr>
            <a:r>
              <a:rPr lang="en-GB" altLang="en-US" sz="2000"/>
              <a:t>Give some model answers to show what is expected.</a:t>
            </a:r>
          </a:p>
          <a:p>
            <a:pPr algn="ctr" eaLnBrk="1" hangingPunct="1">
              <a:spcBef>
                <a:spcPct val="0"/>
              </a:spcBef>
              <a:buFontTx/>
              <a:buNone/>
            </a:pPr>
            <a:endParaRPr lang="en-GB" altLang="en-US" sz="2000"/>
          </a:p>
          <a:p>
            <a:pPr algn="ctr" eaLnBrk="1" hangingPunct="1">
              <a:spcBef>
                <a:spcPct val="0"/>
              </a:spcBef>
              <a:buFontTx/>
              <a:buNone/>
            </a:pPr>
            <a:r>
              <a:rPr lang="en-GB" altLang="en-US" sz="2000"/>
              <a:t>Set the difficulty so that some investigation and collaborative work is required.</a:t>
            </a:r>
          </a:p>
        </p:txBody>
      </p:sp>
      <p:sp>
        <p:nvSpPr>
          <p:cNvPr id="28676"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28677"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pic>
        <p:nvPicPr>
          <p:cNvPr id="2867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nvGraphicFramePr>
        <p:xfrm>
          <a:off x="215900" y="798513"/>
          <a:ext cx="5234181" cy="571341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699" name="TextBox 3"/>
          <p:cNvSpPr txBox="1">
            <a:spLocks noChangeArrowheads="1"/>
          </p:cNvSpPr>
          <p:nvPr/>
        </p:nvSpPr>
        <p:spPr bwMode="auto">
          <a:xfrm>
            <a:off x="571500" y="0"/>
            <a:ext cx="79295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Writing Frame</a:t>
            </a:r>
          </a:p>
        </p:txBody>
      </p:sp>
      <p:sp>
        <p:nvSpPr>
          <p:cNvPr id="29700" name="TextBox 6"/>
          <p:cNvSpPr txBox="1">
            <a:spLocks noChangeArrowheads="1"/>
          </p:cNvSpPr>
          <p:nvPr/>
        </p:nvSpPr>
        <p:spPr bwMode="auto">
          <a:xfrm>
            <a:off x="4535488" y="1220788"/>
            <a:ext cx="3930650" cy="4402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000"/>
              <a:t>Provide students with a list of words and phrases appropriate for use in the writing task set.</a:t>
            </a:r>
          </a:p>
          <a:p>
            <a:pPr eaLnBrk="1" hangingPunct="1">
              <a:spcBef>
                <a:spcPct val="0"/>
              </a:spcBef>
              <a:buFontTx/>
              <a:buNone/>
            </a:pPr>
            <a:endParaRPr lang="en-GB" altLang="en-US" sz="2000"/>
          </a:p>
          <a:p>
            <a:pPr eaLnBrk="1" hangingPunct="1">
              <a:spcBef>
                <a:spcPct val="0"/>
              </a:spcBef>
              <a:buFontTx/>
              <a:buNone/>
            </a:pPr>
            <a:r>
              <a:rPr lang="en-GB" altLang="en-US" sz="2000"/>
              <a:t>e.g. </a:t>
            </a:r>
          </a:p>
          <a:p>
            <a:pPr eaLnBrk="1" hangingPunct="1">
              <a:spcBef>
                <a:spcPct val="0"/>
              </a:spcBef>
              <a:buFontTx/>
              <a:buNone/>
            </a:pPr>
            <a:endParaRPr lang="en-GB" altLang="en-US" sz="2000"/>
          </a:p>
          <a:p>
            <a:pPr eaLnBrk="1" hangingPunct="1">
              <a:spcBef>
                <a:spcPct val="0"/>
              </a:spcBef>
              <a:buFontTx/>
              <a:buNone/>
            </a:pPr>
            <a:r>
              <a:rPr lang="en-GB" altLang="en-US" sz="2000"/>
              <a:t>Write a news report on the water cycle</a:t>
            </a:r>
          </a:p>
          <a:p>
            <a:pPr eaLnBrk="1" hangingPunct="1">
              <a:spcBef>
                <a:spcPct val="0"/>
              </a:spcBef>
              <a:buFontTx/>
              <a:buNone/>
            </a:pPr>
            <a:endParaRPr lang="en-GB" altLang="en-US" sz="2000"/>
          </a:p>
          <a:p>
            <a:pPr eaLnBrk="1" hangingPunct="1">
              <a:spcBef>
                <a:spcPct val="0"/>
              </a:spcBef>
              <a:buFontTx/>
              <a:buNone/>
            </a:pPr>
            <a:r>
              <a:rPr lang="en-GB" altLang="en-US" sz="2000"/>
              <a:t>Good evening viewers</a:t>
            </a:r>
          </a:p>
          <a:p>
            <a:pPr eaLnBrk="1" hangingPunct="1">
              <a:spcBef>
                <a:spcPct val="0"/>
              </a:spcBef>
              <a:buFontTx/>
              <a:buNone/>
            </a:pPr>
            <a:r>
              <a:rPr lang="en-GB" altLang="en-US" sz="2000"/>
              <a:t>Precipitation</a:t>
            </a:r>
          </a:p>
          <a:p>
            <a:pPr eaLnBrk="1" hangingPunct="1">
              <a:spcBef>
                <a:spcPct val="0"/>
              </a:spcBef>
              <a:buFontTx/>
              <a:buNone/>
            </a:pPr>
            <a:r>
              <a:rPr lang="en-GB" altLang="en-US" sz="2000"/>
              <a:t>In the mountains...</a:t>
            </a:r>
          </a:p>
          <a:p>
            <a:pPr eaLnBrk="1" hangingPunct="1">
              <a:spcBef>
                <a:spcPct val="0"/>
              </a:spcBef>
              <a:buFontTx/>
              <a:buNone/>
            </a:pPr>
            <a:r>
              <a:rPr lang="en-GB" altLang="en-US" sz="2000"/>
              <a:t>Clouds</a:t>
            </a:r>
          </a:p>
          <a:p>
            <a:pPr eaLnBrk="1" hangingPunct="1">
              <a:spcBef>
                <a:spcPct val="0"/>
              </a:spcBef>
              <a:buFontTx/>
              <a:buNone/>
            </a:pPr>
            <a:r>
              <a:rPr lang="en-GB" altLang="en-US" sz="2000"/>
              <a:t>The sun shining on the sea...</a:t>
            </a:r>
          </a:p>
        </p:txBody>
      </p:sp>
      <p:sp>
        <p:nvSpPr>
          <p:cNvPr id="29701"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29702"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3" action="ppaction://hlinksldjump"/>
              </a:rPr>
              <a:t>Back to start</a:t>
            </a:r>
            <a:endParaRPr lang="en-GB" altLang="en-US" sz="1800"/>
          </a:p>
        </p:txBody>
      </p:sp>
      <p:pic>
        <p:nvPicPr>
          <p:cNvPr id="29703"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nvGraphicFramePr>
        <p:xfrm>
          <a:off x="-828600" y="1390124"/>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extBox 3"/>
          <p:cNvSpPr txBox="1">
            <a:spLocks noChangeArrowheads="1"/>
          </p:cNvSpPr>
          <p:nvPr/>
        </p:nvSpPr>
        <p:spPr bwMode="auto">
          <a:xfrm>
            <a:off x="571500" y="0"/>
            <a:ext cx="79295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Plenary Prime</a:t>
            </a:r>
          </a:p>
        </p:txBody>
      </p:sp>
      <p:sp>
        <p:nvSpPr>
          <p:cNvPr id="30723" name="TextBox 6"/>
          <p:cNvSpPr txBox="1">
            <a:spLocks noChangeArrowheads="1"/>
          </p:cNvSpPr>
          <p:nvPr/>
        </p:nvSpPr>
        <p:spPr bwMode="auto">
          <a:xfrm>
            <a:off x="6227763" y="1960563"/>
            <a:ext cx="2128837" cy="304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400"/>
              <a:t>At the lesson start tell pupils you will come to them in the plenary. This gives time to plan a response.</a:t>
            </a:r>
          </a:p>
        </p:txBody>
      </p:sp>
      <p:sp>
        <p:nvSpPr>
          <p:cNvPr id="30724"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30725"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pic>
        <p:nvPicPr>
          <p:cNvPr id="30726"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727"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nvGraphicFramePr>
        <p:xfrm>
          <a:off x="-396552" y="1452562"/>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extBox 3"/>
          <p:cNvSpPr txBox="1">
            <a:spLocks noChangeArrowheads="1"/>
          </p:cNvSpPr>
          <p:nvPr/>
        </p:nvSpPr>
        <p:spPr bwMode="auto">
          <a:xfrm>
            <a:off x="571500" y="0"/>
            <a:ext cx="7929563" cy="769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400"/>
              <a:t>Buddy Up</a:t>
            </a:r>
            <a:endParaRPr lang="en-GB" altLang="en-US" sz="2400"/>
          </a:p>
        </p:txBody>
      </p:sp>
      <p:sp>
        <p:nvSpPr>
          <p:cNvPr id="4099" name="TextBox 6"/>
          <p:cNvSpPr txBox="1">
            <a:spLocks noChangeArrowheads="1"/>
          </p:cNvSpPr>
          <p:nvPr/>
        </p:nvSpPr>
        <p:spPr bwMode="auto">
          <a:xfrm>
            <a:off x="4500563" y="1628775"/>
            <a:ext cx="4429125" cy="405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chemeClr val="hlink"/>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000"/>
              <a:t>If a pupil is learning English as an additional language, you could ‘buddy’ them with a strong speaker and listener.</a:t>
            </a:r>
          </a:p>
          <a:p>
            <a:pPr eaLnBrk="1" hangingPunct="1">
              <a:spcBef>
                <a:spcPct val="0"/>
              </a:spcBef>
              <a:buFontTx/>
              <a:buNone/>
            </a:pPr>
            <a:endParaRPr lang="en-GB" altLang="en-US" sz="2000"/>
          </a:p>
          <a:p>
            <a:pPr eaLnBrk="1" hangingPunct="1">
              <a:spcBef>
                <a:spcPct val="0"/>
              </a:spcBef>
              <a:buFontTx/>
              <a:buNone/>
            </a:pPr>
            <a:r>
              <a:rPr lang="en-GB" altLang="en-US" sz="2000"/>
              <a:t>This could be part of an induction programme, for specific activities such as group work or extended writing, or as an on-going strategy.</a:t>
            </a:r>
          </a:p>
          <a:p>
            <a:pPr eaLnBrk="1" hangingPunct="1">
              <a:spcBef>
                <a:spcPct val="0"/>
              </a:spcBef>
              <a:buFontTx/>
              <a:buNone/>
            </a:pPr>
            <a:endParaRPr lang="en-GB" altLang="en-US" sz="2000"/>
          </a:p>
          <a:p>
            <a:pPr eaLnBrk="1" hangingPunct="1">
              <a:spcBef>
                <a:spcPct val="0"/>
              </a:spcBef>
              <a:buFontTx/>
              <a:buNone/>
            </a:pPr>
            <a:r>
              <a:rPr lang="en-GB" altLang="en-US" sz="2000"/>
              <a:t>The buddy-ing could be made explicit to students or left ambiguous, a decision probably best left to the teacher’s discretion.</a:t>
            </a:r>
          </a:p>
        </p:txBody>
      </p:sp>
      <p:sp>
        <p:nvSpPr>
          <p:cNvPr id="4100"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4101" name="TextBox 7"/>
          <p:cNvSpPr txBox="1">
            <a:spLocks noChangeArrowheads="1"/>
          </p:cNvSpPr>
          <p:nvPr/>
        </p:nvSpPr>
        <p:spPr bwMode="auto">
          <a:xfrm>
            <a:off x="215900" y="115888"/>
            <a:ext cx="16430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pic>
        <p:nvPicPr>
          <p:cNvPr id="4102"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3"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nvGraphicFramePr>
        <p:xfrm>
          <a:off x="215900" y="1397000"/>
          <a:ext cx="4284663" cy="404822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Box 3"/>
          <p:cNvSpPr txBox="1">
            <a:spLocks noChangeArrowheads="1"/>
          </p:cNvSpPr>
          <p:nvPr/>
        </p:nvSpPr>
        <p:spPr bwMode="auto">
          <a:xfrm>
            <a:off x="571500" y="0"/>
            <a:ext cx="79295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Presentation Tips</a:t>
            </a:r>
          </a:p>
        </p:txBody>
      </p:sp>
      <p:sp>
        <p:nvSpPr>
          <p:cNvPr id="31747" name="TextBox 6"/>
          <p:cNvSpPr txBox="1">
            <a:spLocks noChangeArrowheads="1"/>
          </p:cNvSpPr>
          <p:nvPr/>
        </p:nvSpPr>
        <p:spPr bwMode="auto">
          <a:xfrm>
            <a:off x="6173788" y="708025"/>
            <a:ext cx="2343150" cy="42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endParaRPr lang="en-GB" altLang="en-US" sz="2400"/>
          </a:p>
          <a:p>
            <a:pPr algn="ctr" eaLnBrk="1" hangingPunct="1">
              <a:spcBef>
                <a:spcPct val="0"/>
              </a:spcBef>
              <a:buFontTx/>
              <a:buNone/>
            </a:pPr>
            <a:endParaRPr lang="en-GB" altLang="en-US" sz="2400"/>
          </a:p>
          <a:p>
            <a:pPr algn="ctr" eaLnBrk="1" hangingPunct="1">
              <a:spcBef>
                <a:spcPct val="0"/>
              </a:spcBef>
              <a:buFontTx/>
              <a:buNone/>
            </a:pPr>
            <a:endParaRPr lang="en-GB" altLang="en-US" sz="2400"/>
          </a:p>
          <a:p>
            <a:pPr algn="ctr" eaLnBrk="1" hangingPunct="1">
              <a:spcBef>
                <a:spcPct val="0"/>
              </a:spcBef>
              <a:buFontTx/>
              <a:buNone/>
            </a:pPr>
            <a:r>
              <a:rPr lang="en-GB" altLang="en-US" sz="2000"/>
              <a:t>Explicitly model and explain how to present to the rest of the class. </a:t>
            </a:r>
          </a:p>
          <a:p>
            <a:pPr algn="ctr" eaLnBrk="1" hangingPunct="1">
              <a:spcBef>
                <a:spcPct val="0"/>
              </a:spcBef>
              <a:buFontTx/>
              <a:buNone/>
            </a:pPr>
            <a:endParaRPr lang="en-GB" altLang="en-US" sz="2000"/>
          </a:p>
          <a:p>
            <a:pPr algn="ctr" eaLnBrk="1" hangingPunct="1">
              <a:spcBef>
                <a:spcPct val="0"/>
              </a:spcBef>
              <a:buFontTx/>
              <a:buNone/>
            </a:pPr>
            <a:r>
              <a:rPr lang="en-GB" altLang="en-US" sz="2000"/>
              <a:t>Include basics such as standing up, facing the audience, speaking at the right speed and volume.</a:t>
            </a:r>
          </a:p>
        </p:txBody>
      </p:sp>
      <p:sp>
        <p:nvSpPr>
          <p:cNvPr id="31748"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31749"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pic>
        <p:nvPicPr>
          <p:cNvPr id="31750"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751"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nvGraphicFramePr>
        <p:xfrm>
          <a:off x="806972" y="1484784"/>
          <a:ext cx="4860156"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771"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772" name="TextBox 3"/>
          <p:cNvSpPr txBox="1">
            <a:spLocks noChangeArrowheads="1"/>
          </p:cNvSpPr>
          <p:nvPr/>
        </p:nvSpPr>
        <p:spPr bwMode="auto">
          <a:xfrm>
            <a:off x="571500" y="0"/>
            <a:ext cx="79295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Genre Modelling</a:t>
            </a:r>
          </a:p>
        </p:txBody>
      </p:sp>
      <p:sp>
        <p:nvSpPr>
          <p:cNvPr id="32773" name="TextBox 6"/>
          <p:cNvSpPr txBox="1">
            <a:spLocks noChangeArrowheads="1"/>
          </p:cNvSpPr>
          <p:nvPr/>
        </p:nvSpPr>
        <p:spPr bwMode="auto">
          <a:xfrm>
            <a:off x="4643438" y="1052513"/>
            <a:ext cx="3929062" cy="5310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t>Provide students with a detailed model or scaffold of the particular ‘school genre’ you are working on.</a:t>
            </a:r>
          </a:p>
          <a:p>
            <a:pPr eaLnBrk="1" hangingPunct="1">
              <a:spcBef>
                <a:spcPct val="0"/>
              </a:spcBef>
              <a:buFontTx/>
              <a:buNone/>
            </a:pPr>
            <a:endParaRPr lang="en-GB" altLang="en-US" sz="1800"/>
          </a:p>
          <a:p>
            <a:pPr eaLnBrk="1" hangingPunct="1">
              <a:spcBef>
                <a:spcPct val="0"/>
              </a:spcBef>
              <a:buFontTx/>
              <a:buNone/>
            </a:pPr>
            <a:r>
              <a:rPr lang="en-GB" altLang="en-US" sz="1800"/>
              <a:t>This could be the essay, story writing, report, experimental procedure etc.</a:t>
            </a:r>
          </a:p>
          <a:p>
            <a:pPr eaLnBrk="1" hangingPunct="1">
              <a:spcBef>
                <a:spcPct val="0"/>
              </a:spcBef>
              <a:buFontTx/>
              <a:buNone/>
            </a:pPr>
            <a:endParaRPr lang="en-GB" altLang="en-US" sz="1800"/>
          </a:p>
          <a:p>
            <a:pPr eaLnBrk="1" hangingPunct="1">
              <a:spcBef>
                <a:spcPct val="0"/>
              </a:spcBef>
              <a:buFontTx/>
              <a:buNone/>
            </a:pPr>
            <a:r>
              <a:rPr lang="en-GB" altLang="en-US" sz="1800"/>
              <a:t>Two ideas are;</a:t>
            </a:r>
          </a:p>
          <a:p>
            <a:pPr eaLnBrk="1" hangingPunct="1">
              <a:spcBef>
                <a:spcPct val="0"/>
              </a:spcBef>
              <a:buFontTx/>
              <a:buNone/>
            </a:pPr>
            <a:endParaRPr lang="en-GB" altLang="en-US" sz="1800"/>
          </a:p>
          <a:p>
            <a:pPr eaLnBrk="1" hangingPunct="1">
              <a:spcBef>
                <a:spcPct val="0"/>
              </a:spcBef>
              <a:buFontTx/>
              <a:buNone/>
            </a:pPr>
            <a:r>
              <a:rPr lang="en-GB" altLang="en-US" sz="1800"/>
              <a:t>i) Use student work from previous years as a model. Highlight the genre structure within.</a:t>
            </a:r>
          </a:p>
          <a:p>
            <a:pPr eaLnBrk="1" hangingPunct="1">
              <a:spcBef>
                <a:spcPct val="0"/>
              </a:spcBef>
              <a:buFontTx/>
              <a:buNone/>
            </a:pPr>
            <a:endParaRPr lang="en-GB" altLang="en-US" sz="1800"/>
          </a:p>
          <a:p>
            <a:pPr eaLnBrk="1" hangingPunct="1">
              <a:spcBef>
                <a:spcPct val="0"/>
              </a:spcBef>
              <a:buFontTx/>
              <a:buNone/>
            </a:pPr>
            <a:r>
              <a:rPr lang="en-GB" altLang="en-US" sz="1800"/>
              <a:t>ii) Provide a detailed ‘structure-framework’ for the students that breaks down the genre into constituent elements. This could be supplemented with sentence starters/content cues for each section.</a:t>
            </a:r>
            <a:endParaRPr lang="en-GB" altLang="en-US" sz="2000"/>
          </a:p>
        </p:txBody>
      </p:sp>
      <p:sp>
        <p:nvSpPr>
          <p:cNvPr id="32774"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32775"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3" action="ppaction://hlinksldjump"/>
              </a:rPr>
              <a:t>Back to start</a:t>
            </a:r>
            <a:endParaRPr lang="en-GB" altLang="en-US" sz="1800"/>
          </a:p>
        </p:txBody>
      </p:sp>
      <p:graphicFrame>
        <p:nvGraphicFramePr>
          <p:cNvPr id="2" name="Diagram 1"/>
          <p:cNvGraphicFramePr/>
          <p:nvPr/>
        </p:nvGraphicFramePr>
        <p:xfrm>
          <a:off x="-1188640" y="1078494"/>
          <a:ext cx="7153472" cy="529704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Box 3"/>
          <p:cNvSpPr txBox="1">
            <a:spLocks noChangeArrowheads="1"/>
          </p:cNvSpPr>
          <p:nvPr/>
        </p:nvSpPr>
        <p:spPr bwMode="auto">
          <a:xfrm>
            <a:off x="571500" y="0"/>
            <a:ext cx="7929563" cy="1323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Vocabulary and </a:t>
            </a:r>
          </a:p>
          <a:p>
            <a:pPr algn="ctr" eaLnBrk="1" hangingPunct="1">
              <a:spcBef>
                <a:spcPct val="0"/>
              </a:spcBef>
              <a:buFontTx/>
              <a:buNone/>
            </a:pPr>
            <a:r>
              <a:rPr lang="en-GB" altLang="en-US" sz="4000"/>
              <a:t>Meaning</a:t>
            </a:r>
          </a:p>
        </p:txBody>
      </p:sp>
      <p:sp>
        <p:nvSpPr>
          <p:cNvPr id="33795"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33796" name="Text Box 9"/>
          <p:cNvSpPr txBox="1">
            <a:spLocks noChangeArrowheads="1"/>
          </p:cNvSpPr>
          <p:nvPr/>
        </p:nvSpPr>
        <p:spPr bwMode="auto">
          <a:xfrm>
            <a:off x="5616575" y="1285875"/>
            <a:ext cx="3240088" cy="452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50000"/>
              </a:spcBef>
              <a:buFontTx/>
              <a:buNone/>
            </a:pPr>
            <a:r>
              <a:rPr lang="en-GB" altLang="en-US" sz="1800">
                <a:latin typeface="Arial" panose="020B0604020202020204" pitchFamily="34" charset="0"/>
              </a:rPr>
              <a:t>This strategy is in two parts.</a:t>
            </a:r>
          </a:p>
          <a:p>
            <a:pPr algn="r" eaLnBrk="1" hangingPunct="1">
              <a:spcBef>
                <a:spcPct val="50000"/>
              </a:spcBef>
              <a:buFontTx/>
              <a:buNone/>
            </a:pPr>
            <a:endParaRPr lang="en-GB" altLang="en-US" sz="1800">
              <a:latin typeface="Arial" panose="020B0604020202020204" pitchFamily="34" charset="0"/>
            </a:endParaRPr>
          </a:p>
          <a:p>
            <a:pPr algn="r" eaLnBrk="1" hangingPunct="1">
              <a:spcBef>
                <a:spcPct val="50000"/>
              </a:spcBef>
              <a:buFontTx/>
              <a:buNone/>
            </a:pPr>
            <a:r>
              <a:rPr lang="en-GB" altLang="en-US" sz="1800">
                <a:latin typeface="Arial" panose="020B0604020202020204" pitchFamily="34" charset="0"/>
              </a:rPr>
              <a:t>Part 1 – Give students a list of key words in English and ask them to translate into their first language using a dictionary.</a:t>
            </a:r>
          </a:p>
          <a:p>
            <a:pPr algn="r" eaLnBrk="1" hangingPunct="1">
              <a:spcBef>
                <a:spcPct val="50000"/>
              </a:spcBef>
              <a:buFontTx/>
              <a:buNone/>
            </a:pPr>
            <a:endParaRPr lang="en-GB" altLang="en-US" sz="1800">
              <a:latin typeface="Arial" panose="020B0604020202020204" pitchFamily="34" charset="0"/>
            </a:endParaRPr>
          </a:p>
          <a:p>
            <a:pPr algn="r" eaLnBrk="1" hangingPunct="1">
              <a:spcBef>
                <a:spcPct val="50000"/>
              </a:spcBef>
              <a:buFontTx/>
              <a:buNone/>
            </a:pPr>
            <a:r>
              <a:rPr lang="en-GB" altLang="en-US" sz="1800">
                <a:latin typeface="Arial" panose="020B0604020202020204" pitchFamily="34" charset="0"/>
              </a:rPr>
              <a:t>Part 2 – Give students a table of meanings of (some of) the initial English words. Ask students to complete the table by correctly matching the words to the meanings.</a:t>
            </a:r>
          </a:p>
        </p:txBody>
      </p:sp>
      <p:sp>
        <p:nvSpPr>
          <p:cNvPr id="33797"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pic>
        <p:nvPicPr>
          <p:cNvPr id="3379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79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nvGraphicFramePr>
        <p:xfrm>
          <a:off x="467544" y="1745254"/>
          <a:ext cx="4752262"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819" name="Picture 8"/>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4820" name="TextBox 3"/>
          <p:cNvSpPr txBox="1">
            <a:spLocks noChangeArrowheads="1"/>
          </p:cNvSpPr>
          <p:nvPr/>
        </p:nvSpPr>
        <p:spPr bwMode="auto">
          <a:xfrm>
            <a:off x="571500" y="0"/>
            <a:ext cx="79295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Belonging</a:t>
            </a:r>
          </a:p>
        </p:txBody>
      </p:sp>
      <p:sp>
        <p:nvSpPr>
          <p:cNvPr id="34821" name="TextBox 6"/>
          <p:cNvSpPr txBox="1">
            <a:spLocks noChangeArrowheads="1"/>
          </p:cNvSpPr>
          <p:nvPr/>
        </p:nvSpPr>
        <p:spPr bwMode="auto">
          <a:xfrm>
            <a:off x="4427538" y="2060575"/>
            <a:ext cx="39290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2400"/>
          </a:p>
        </p:txBody>
      </p:sp>
      <p:sp>
        <p:nvSpPr>
          <p:cNvPr id="34822"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34823" name="Text Box 9"/>
          <p:cNvSpPr txBox="1">
            <a:spLocks noChangeArrowheads="1"/>
          </p:cNvSpPr>
          <p:nvPr/>
        </p:nvSpPr>
        <p:spPr bwMode="auto">
          <a:xfrm>
            <a:off x="4427538" y="1125538"/>
            <a:ext cx="4248150" cy="4981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GB" altLang="en-US" sz="1600">
                <a:latin typeface="Arial" panose="020B0604020202020204" pitchFamily="34" charset="0"/>
              </a:rPr>
              <a:t>Abraham Maslow’s hierarchy of human needs points to safety and belonging as prerequisites for learning and development. </a:t>
            </a:r>
          </a:p>
          <a:p>
            <a:pPr eaLnBrk="1" hangingPunct="1">
              <a:spcBef>
                <a:spcPct val="50000"/>
              </a:spcBef>
              <a:buFontTx/>
              <a:buNone/>
            </a:pPr>
            <a:endParaRPr lang="en-GB" altLang="en-US" sz="1600">
              <a:latin typeface="Arial" panose="020B0604020202020204" pitchFamily="34" charset="0"/>
            </a:endParaRPr>
          </a:p>
          <a:p>
            <a:pPr eaLnBrk="1" hangingPunct="1">
              <a:spcBef>
                <a:spcPct val="50000"/>
              </a:spcBef>
              <a:buFontTx/>
              <a:buNone/>
            </a:pPr>
            <a:r>
              <a:rPr lang="en-GB" altLang="en-US" sz="1600">
                <a:latin typeface="Arial" panose="020B0604020202020204" pitchFamily="34" charset="0"/>
              </a:rPr>
              <a:t>EAL learners may be further from these because of the communication gap.</a:t>
            </a:r>
          </a:p>
          <a:p>
            <a:pPr eaLnBrk="1" hangingPunct="1">
              <a:spcBef>
                <a:spcPct val="50000"/>
              </a:spcBef>
              <a:buFontTx/>
              <a:buNone/>
            </a:pPr>
            <a:endParaRPr lang="en-GB" altLang="en-US" sz="1600">
              <a:latin typeface="Arial" panose="020B0604020202020204" pitchFamily="34" charset="0"/>
            </a:endParaRPr>
          </a:p>
          <a:p>
            <a:pPr eaLnBrk="1" hangingPunct="1">
              <a:spcBef>
                <a:spcPct val="50000"/>
              </a:spcBef>
              <a:buFontTx/>
              <a:buNone/>
            </a:pPr>
            <a:r>
              <a:rPr lang="en-GB" altLang="en-US" sz="1600">
                <a:latin typeface="Arial" panose="020B0604020202020204" pitchFamily="34" charset="0"/>
              </a:rPr>
              <a:t>Strategies to give EAL learners a sense of safety and belonging in the classroom may include (amongst many):</a:t>
            </a:r>
          </a:p>
          <a:p>
            <a:pPr eaLnBrk="1" hangingPunct="1">
              <a:spcBef>
                <a:spcPct val="50000"/>
              </a:spcBef>
              <a:buFontTx/>
              <a:buNone/>
            </a:pPr>
            <a:endParaRPr lang="en-GB" altLang="en-US" sz="1600">
              <a:latin typeface="Arial" panose="020B0604020202020204" pitchFamily="34" charset="0"/>
            </a:endParaRPr>
          </a:p>
          <a:p>
            <a:pPr eaLnBrk="1" hangingPunct="1">
              <a:spcBef>
                <a:spcPct val="50000"/>
              </a:spcBef>
              <a:buFontTx/>
              <a:buChar char="-"/>
            </a:pPr>
            <a:r>
              <a:rPr lang="en-GB" altLang="en-US" sz="1600">
                <a:latin typeface="Arial" panose="020B0604020202020204" pitchFamily="34" charset="0"/>
              </a:rPr>
              <a:t>Bilingual dictionaries</a:t>
            </a:r>
          </a:p>
          <a:p>
            <a:pPr eaLnBrk="1" hangingPunct="1">
              <a:spcBef>
                <a:spcPct val="50000"/>
              </a:spcBef>
              <a:buFontTx/>
              <a:buChar char="-"/>
            </a:pPr>
            <a:r>
              <a:rPr lang="en-GB" altLang="en-US" sz="1600">
                <a:latin typeface="Arial" panose="020B0604020202020204" pitchFamily="34" charset="0"/>
              </a:rPr>
              <a:t>Letting the student know in advance if you are going to ask them a ‘public’ question.</a:t>
            </a:r>
          </a:p>
          <a:p>
            <a:pPr eaLnBrk="1" hangingPunct="1">
              <a:spcBef>
                <a:spcPct val="50000"/>
              </a:spcBef>
              <a:buFontTx/>
              <a:buChar char="-"/>
            </a:pPr>
            <a:r>
              <a:rPr lang="en-GB" altLang="en-US" sz="1600">
                <a:latin typeface="Arial" panose="020B0604020202020204" pitchFamily="34" charset="0"/>
              </a:rPr>
              <a:t>Reacting positively to mistakes (including your own) and using them to further learning.</a:t>
            </a:r>
          </a:p>
        </p:txBody>
      </p:sp>
      <p:sp>
        <p:nvSpPr>
          <p:cNvPr id="34824" name="Rectangle 10"/>
          <p:cNvSpPr>
            <a:spLocks noChangeArrowheads="1"/>
          </p:cNvSpPr>
          <p:nvPr/>
        </p:nvSpPr>
        <p:spPr bwMode="auto">
          <a:xfrm>
            <a:off x="1403350" y="6583363"/>
            <a:ext cx="6149975"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200">
                <a:latin typeface="Arial" panose="020B0604020202020204" pitchFamily="34" charset="0"/>
                <a:hlinkClick r:id="rId3"/>
              </a:rPr>
              <a:t>http://powerwillmotivation.com/images/abraham_maslow_quote_hierarchy_of_needs.jpg</a:t>
            </a:r>
            <a:r>
              <a:rPr lang="en-GB" altLang="en-US" sz="1200">
                <a:latin typeface="Arial" panose="020B0604020202020204" pitchFamily="34" charset="0"/>
              </a:rPr>
              <a:t> </a:t>
            </a:r>
          </a:p>
        </p:txBody>
      </p:sp>
      <p:sp>
        <p:nvSpPr>
          <p:cNvPr id="34825"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4" action="ppaction://hlinksldjump"/>
              </a:rPr>
              <a:t>Back to start</a:t>
            </a:r>
            <a:endParaRPr lang="en-GB" altLang="en-US" sz="1800"/>
          </a:p>
        </p:txBody>
      </p:sp>
      <p:graphicFrame>
        <p:nvGraphicFramePr>
          <p:cNvPr id="2" name="Diagram 1"/>
          <p:cNvGraphicFramePr/>
          <p:nvPr/>
        </p:nvGraphicFramePr>
        <p:xfrm>
          <a:off x="-756592" y="1412776"/>
          <a:ext cx="6096000" cy="4064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extBox 3"/>
          <p:cNvSpPr txBox="1">
            <a:spLocks noChangeArrowheads="1"/>
          </p:cNvSpPr>
          <p:nvPr/>
        </p:nvSpPr>
        <p:spPr bwMode="auto">
          <a:xfrm>
            <a:off x="571500" y="0"/>
            <a:ext cx="7929563" cy="1077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a:t>Different Types</a:t>
            </a:r>
          </a:p>
          <a:p>
            <a:pPr algn="ctr" eaLnBrk="1" hangingPunct="1">
              <a:spcBef>
                <a:spcPct val="0"/>
              </a:spcBef>
              <a:buFontTx/>
              <a:buNone/>
            </a:pPr>
            <a:r>
              <a:rPr lang="en-GB" altLang="en-US"/>
              <a:t> of Language</a:t>
            </a:r>
          </a:p>
        </p:txBody>
      </p:sp>
      <p:sp>
        <p:nvSpPr>
          <p:cNvPr id="35843" name="TextBox 6"/>
          <p:cNvSpPr txBox="1">
            <a:spLocks noChangeArrowheads="1"/>
          </p:cNvSpPr>
          <p:nvPr/>
        </p:nvSpPr>
        <p:spPr bwMode="auto">
          <a:xfrm>
            <a:off x="4506913" y="1112838"/>
            <a:ext cx="4392612" cy="4492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600"/>
              <a:t>Jim Cummins identified three different types of language relevant to learners.</a:t>
            </a:r>
          </a:p>
          <a:p>
            <a:pPr eaLnBrk="1" hangingPunct="1">
              <a:spcBef>
                <a:spcPct val="0"/>
              </a:spcBef>
              <a:buFontTx/>
              <a:buNone/>
            </a:pPr>
            <a:endParaRPr lang="en-GB" altLang="en-US" sz="1600"/>
          </a:p>
          <a:p>
            <a:pPr eaLnBrk="1" hangingPunct="1">
              <a:spcBef>
                <a:spcPct val="0"/>
              </a:spcBef>
              <a:buFontTx/>
              <a:buNone/>
            </a:pPr>
            <a:r>
              <a:rPr lang="en-GB" altLang="en-US" sz="1600" b="1"/>
              <a:t>Communicative Language</a:t>
            </a:r>
            <a:r>
              <a:rPr lang="en-GB" altLang="en-US" sz="1600"/>
              <a:t> – or, conversational fluency. Develops first, in face-to-face settings.</a:t>
            </a:r>
          </a:p>
          <a:p>
            <a:pPr eaLnBrk="1" hangingPunct="1">
              <a:spcBef>
                <a:spcPct val="0"/>
              </a:spcBef>
              <a:buFontTx/>
              <a:buNone/>
            </a:pPr>
            <a:endParaRPr lang="en-GB" altLang="en-US" sz="1600"/>
          </a:p>
          <a:p>
            <a:pPr eaLnBrk="1" hangingPunct="1">
              <a:spcBef>
                <a:spcPct val="0"/>
              </a:spcBef>
              <a:buFontTx/>
              <a:buNone/>
            </a:pPr>
            <a:r>
              <a:rPr lang="en-GB" altLang="en-US" sz="1600" b="1"/>
              <a:t>Cognitive Language – </a:t>
            </a:r>
            <a:r>
              <a:rPr lang="en-GB" altLang="en-US" sz="1600"/>
              <a:t>develops through investigating, exploring ideas and solving problems. </a:t>
            </a:r>
          </a:p>
          <a:p>
            <a:pPr eaLnBrk="1" hangingPunct="1">
              <a:spcBef>
                <a:spcPct val="0"/>
              </a:spcBef>
              <a:buFontTx/>
              <a:buNone/>
            </a:pPr>
            <a:endParaRPr lang="en-GB" altLang="en-US" sz="1600"/>
          </a:p>
          <a:p>
            <a:pPr eaLnBrk="1" hangingPunct="1">
              <a:spcBef>
                <a:spcPct val="0"/>
              </a:spcBef>
              <a:buFontTx/>
              <a:buNone/>
            </a:pPr>
            <a:r>
              <a:rPr lang="en-GB" altLang="en-US" sz="1600" b="1"/>
              <a:t>Academic Language – </a:t>
            </a:r>
            <a:r>
              <a:rPr lang="en-GB" altLang="en-US" sz="1600"/>
              <a:t>passive voice, ideas and concepts as agents, vocabulary with Greek or Latin roots, metaphor, personification and nominalization.</a:t>
            </a:r>
          </a:p>
          <a:p>
            <a:pPr eaLnBrk="1" hangingPunct="1">
              <a:spcBef>
                <a:spcPct val="0"/>
              </a:spcBef>
              <a:buFontTx/>
              <a:buNone/>
            </a:pPr>
            <a:endParaRPr lang="en-GB" altLang="en-US" sz="1600"/>
          </a:p>
          <a:p>
            <a:pPr eaLnBrk="1" hangingPunct="1">
              <a:spcBef>
                <a:spcPct val="0"/>
              </a:spcBef>
              <a:buFontTx/>
              <a:buNone/>
            </a:pPr>
            <a:r>
              <a:rPr lang="en-GB" altLang="en-US" sz="1600"/>
              <a:t>The latter two are required for educational success. The model could provide a framework for tasks or structuring of work.</a:t>
            </a:r>
          </a:p>
        </p:txBody>
      </p:sp>
      <p:sp>
        <p:nvSpPr>
          <p:cNvPr id="35844"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35845" name="Rectangle 7"/>
          <p:cNvSpPr>
            <a:spLocks noChangeArrowheads="1"/>
          </p:cNvSpPr>
          <p:nvPr/>
        </p:nvSpPr>
        <p:spPr bwMode="auto">
          <a:xfrm>
            <a:off x="4391025" y="5853113"/>
            <a:ext cx="4752975" cy="10048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200">
                <a:latin typeface="Arial" panose="020B0604020202020204" pitchFamily="34" charset="0"/>
                <a:hlinkClick r:id="rId2"/>
              </a:rPr>
              <a:t>http://books.google.co.uk/books?id=fM4KdFOicGcC&amp;dq=cummins+language+power+and+pedagogy&amp;printsec=frontcover&amp;source=bn&amp;hl=en&amp;ei=i7vBS-CKG5-y0gTHxaidCQ&amp;sa=X&amp;oi=book_result&amp;ct=result&amp;resnum=4&amp;ved=0CBgQ6AEwAw#v=onepage&amp;q&amp;f=false</a:t>
            </a:r>
            <a:r>
              <a:rPr lang="en-GB" altLang="en-US" sz="1200">
                <a:latin typeface="Arial" panose="020B0604020202020204" pitchFamily="34" charset="0"/>
              </a:rPr>
              <a:t> </a:t>
            </a:r>
          </a:p>
        </p:txBody>
      </p:sp>
      <p:sp>
        <p:nvSpPr>
          <p:cNvPr id="35846" name="Rectangle 10"/>
          <p:cNvSpPr>
            <a:spLocks noChangeArrowheads="1"/>
          </p:cNvSpPr>
          <p:nvPr/>
        </p:nvSpPr>
        <p:spPr bwMode="auto">
          <a:xfrm>
            <a:off x="0" y="6126163"/>
            <a:ext cx="2252663" cy="7318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200">
                <a:latin typeface="Arial" panose="020B0604020202020204" pitchFamily="34" charset="0"/>
                <a:hlinkClick r:id="rId3"/>
              </a:rPr>
              <a:t>http://nationalstrategies.standards.dcsf.gov.uk/primary/publications/inclusion/bi_children/</a:t>
            </a:r>
            <a:r>
              <a:rPr lang="en-GB" altLang="en-US" sz="1800">
                <a:latin typeface="Arial" panose="020B0604020202020204" pitchFamily="34" charset="0"/>
              </a:rPr>
              <a:t> </a:t>
            </a:r>
          </a:p>
        </p:txBody>
      </p:sp>
      <p:sp>
        <p:nvSpPr>
          <p:cNvPr id="35847" name="Text Box 11"/>
          <p:cNvSpPr txBox="1">
            <a:spLocks noChangeArrowheads="1"/>
          </p:cNvSpPr>
          <p:nvPr/>
        </p:nvSpPr>
        <p:spPr bwMode="auto">
          <a:xfrm>
            <a:off x="0" y="5589588"/>
            <a:ext cx="233997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GB" altLang="en-US" sz="1400">
                <a:latin typeface="Arial" panose="020B0604020202020204" pitchFamily="34" charset="0"/>
              </a:rPr>
              <a:t>DFES document from which this is adapted:</a:t>
            </a:r>
          </a:p>
        </p:txBody>
      </p:sp>
      <p:sp>
        <p:nvSpPr>
          <p:cNvPr id="35848" name="Text Box 12"/>
          <p:cNvSpPr txBox="1">
            <a:spLocks noChangeArrowheads="1"/>
          </p:cNvSpPr>
          <p:nvPr/>
        </p:nvSpPr>
        <p:spPr bwMode="auto">
          <a:xfrm>
            <a:off x="2555875" y="6165850"/>
            <a:ext cx="1800225" cy="517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r" eaLnBrk="1" hangingPunct="1">
              <a:spcBef>
                <a:spcPct val="50000"/>
              </a:spcBef>
              <a:buFontTx/>
              <a:buNone/>
            </a:pPr>
            <a:r>
              <a:rPr lang="en-GB" altLang="en-US" sz="1400">
                <a:latin typeface="Arial" panose="020B0604020202020204" pitchFamily="34" charset="0"/>
              </a:rPr>
              <a:t>Cummins’ book on Google Books:</a:t>
            </a:r>
          </a:p>
        </p:txBody>
      </p:sp>
      <p:sp>
        <p:nvSpPr>
          <p:cNvPr id="35849"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4" action="ppaction://hlinksldjump"/>
              </a:rPr>
              <a:t>Back to start</a:t>
            </a:r>
            <a:endParaRPr lang="en-GB" altLang="en-US" sz="1800"/>
          </a:p>
        </p:txBody>
      </p:sp>
      <p:pic>
        <p:nvPicPr>
          <p:cNvPr id="35850" name="Picture 9"/>
          <p:cNvPicPr>
            <a:picLocks noChangeAspect="1"/>
          </p:cNvPicPr>
          <p:nvPr/>
        </p:nvPicPr>
        <p:blipFill>
          <a:blip r:embed="rId5">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nvGraphicFramePr>
        <p:xfrm>
          <a:off x="107487" y="1293118"/>
          <a:ext cx="4290352" cy="4058345"/>
        </p:xfrm>
        <a:graphic>
          <a:graphicData uri="http://schemas.openxmlformats.org/drawingml/2006/diagram">
            <dgm:relIds xmlns:dgm="http://schemas.openxmlformats.org/drawingml/2006/diagram" xmlns:r="http://schemas.openxmlformats.org/officeDocument/2006/relationships" r:dm="rId6" r:lo="rId7" r:qs="rId8" r:cs="rId9"/>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10"/>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4788" y="525938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67" name="TextBox 3"/>
          <p:cNvSpPr txBox="1">
            <a:spLocks noChangeArrowheads="1"/>
          </p:cNvSpPr>
          <p:nvPr/>
        </p:nvSpPr>
        <p:spPr bwMode="auto">
          <a:xfrm>
            <a:off x="571500" y="0"/>
            <a:ext cx="79295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Types of Talk</a:t>
            </a:r>
          </a:p>
        </p:txBody>
      </p:sp>
      <p:sp>
        <p:nvSpPr>
          <p:cNvPr id="36868" name="TextBox 6"/>
          <p:cNvSpPr txBox="1">
            <a:spLocks noChangeArrowheads="1"/>
          </p:cNvSpPr>
          <p:nvPr/>
        </p:nvSpPr>
        <p:spPr bwMode="auto">
          <a:xfrm>
            <a:off x="4356100" y="1341438"/>
            <a:ext cx="3929063"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600"/>
          </a:p>
        </p:txBody>
      </p:sp>
      <p:sp>
        <p:nvSpPr>
          <p:cNvPr id="36869"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36870" name="Text Box 8"/>
          <p:cNvSpPr txBox="1">
            <a:spLocks noChangeArrowheads="1"/>
          </p:cNvSpPr>
          <p:nvPr/>
        </p:nvSpPr>
        <p:spPr bwMode="auto">
          <a:xfrm>
            <a:off x="4500563" y="1341438"/>
            <a:ext cx="4392612" cy="375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GB" altLang="en-US" sz="1600">
                <a:latin typeface="Arial" panose="020B0604020202020204" pitchFamily="34" charset="0"/>
              </a:rPr>
              <a:t>Neil Mercer identified three types of talk in his 2000 book, </a:t>
            </a:r>
            <a:r>
              <a:rPr lang="en-GB" altLang="en-US" sz="1600" i="1">
                <a:latin typeface="Arial" panose="020B0604020202020204" pitchFamily="34" charset="0"/>
              </a:rPr>
              <a:t>‘Words and Minds’;</a:t>
            </a:r>
          </a:p>
          <a:p>
            <a:pPr eaLnBrk="1" hangingPunct="1">
              <a:spcBef>
                <a:spcPct val="50000"/>
              </a:spcBef>
              <a:buFontTx/>
              <a:buChar char="-"/>
            </a:pPr>
            <a:r>
              <a:rPr lang="en-GB" altLang="en-US" sz="1600" i="1">
                <a:latin typeface="Arial" panose="020B0604020202020204" pitchFamily="34" charset="0"/>
              </a:rPr>
              <a:t>Exploratory Talk</a:t>
            </a:r>
          </a:p>
          <a:p>
            <a:pPr eaLnBrk="1" hangingPunct="1">
              <a:spcBef>
                <a:spcPct val="50000"/>
              </a:spcBef>
              <a:buFontTx/>
              <a:buChar char="-"/>
            </a:pPr>
            <a:r>
              <a:rPr lang="en-GB" altLang="en-US" sz="1600" i="1">
                <a:latin typeface="Arial" panose="020B0604020202020204" pitchFamily="34" charset="0"/>
              </a:rPr>
              <a:t>Disputational Talk</a:t>
            </a:r>
          </a:p>
          <a:p>
            <a:pPr eaLnBrk="1" hangingPunct="1">
              <a:spcBef>
                <a:spcPct val="50000"/>
              </a:spcBef>
              <a:buFontTx/>
              <a:buChar char="-"/>
            </a:pPr>
            <a:r>
              <a:rPr lang="en-GB" altLang="en-US" sz="1600" i="1">
                <a:latin typeface="Arial" panose="020B0604020202020204" pitchFamily="34" charset="0"/>
              </a:rPr>
              <a:t>Cumulative Talk</a:t>
            </a:r>
          </a:p>
          <a:p>
            <a:pPr eaLnBrk="1" hangingPunct="1">
              <a:spcBef>
                <a:spcPct val="50000"/>
              </a:spcBef>
              <a:buFontTx/>
              <a:buNone/>
            </a:pPr>
            <a:endParaRPr lang="en-GB" altLang="en-US" sz="1600">
              <a:latin typeface="Arial" panose="020B0604020202020204" pitchFamily="34" charset="0"/>
            </a:endParaRPr>
          </a:p>
          <a:p>
            <a:pPr eaLnBrk="1" hangingPunct="1">
              <a:spcBef>
                <a:spcPct val="50000"/>
              </a:spcBef>
              <a:buFontTx/>
              <a:buNone/>
            </a:pPr>
            <a:r>
              <a:rPr lang="en-GB" altLang="en-US" sz="1600">
                <a:latin typeface="Arial" panose="020B0604020202020204" pitchFamily="34" charset="0"/>
              </a:rPr>
              <a:t>These could be used to structure specific speaking and listening activities. </a:t>
            </a:r>
          </a:p>
          <a:p>
            <a:pPr eaLnBrk="1" hangingPunct="1">
              <a:spcBef>
                <a:spcPct val="50000"/>
              </a:spcBef>
              <a:buFontTx/>
              <a:buNone/>
            </a:pPr>
            <a:r>
              <a:rPr lang="en-GB" altLang="en-US" sz="1600">
                <a:latin typeface="Arial" panose="020B0604020202020204" pitchFamily="34" charset="0"/>
              </a:rPr>
              <a:t>Making students aware of the ‘rules’ of the type of talk being used may assist EAL students in thinking the processes and purposes at work.</a:t>
            </a:r>
          </a:p>
        </p:txBody>
      </p:sp>
      <p:sp>
        <p:nvSpPr>
          <p:cNvPr id="36871" name="Rectangle 10"/>
          <p:cNvSpPr>
            <a:spLocks noChangeArrowheads="1"/>
          </p:cNvSpPr>
          <p:nvPr/>
        </p:nvSpPr>
        <p:spPr bwMode="auto">
          <a:xfrm>
            <a:off x="0" y="6032500"/>
            <a:ext cx="2663825" cy="8255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800">
                <a:latin typeface="Arial" panose="020B0604020202020204" pitchFamily="34" charset="0"/>
              </a:rPr>
              <a:t>http://books.google.co.uk/books?id=uNtkuYihpM8C&amp;printsec=frontcover&amp;dq=words+and+minds&amp;source=bl&amp;ots=VlSd17RAhR&amp;sig=gisZSCdFj07eVdzh-eK_3CixEtw&amp;hl=en&amp;ei=4tDBS9nNOoii0gSq_vikCQ&amp;sa=X&amp;oi=book_result&amp;ct=result&amp;resnum=3&amp;ved=0CBUQ6AEwAg#v=onepage&amp;q&amp;f=false</a:t>
            </a:r>
          </a:p>
        </p:txBody>
      </p:sp>
      <p:sp>
        <p:nvSpPr>
          <p:cNvPr id="36872" name="Text Box 11"/>
          <p:cNvSpPr txBox="1">
            <a:spLocks noChangeArrowheads="1"/>
          </p:cNvSpPr>
          <p:nvPr/>
        </p:nvSpPr>
        <p:spPr bwMode="auto">
          <a:xfrm>
            <a:off x="4067175" y="6092825"/>
            <a:ext cx="4321175" cy="641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GB" altLang="en-US" sz="1800">
                <a:latin typeface="Arial" panose="020B0604020202020204" pitchFamily="34" charset="0"/>
              </a:rPr>
              <a:t>Copy and paste into your browser to view Mercer’s book on Google Books.</a:t>
            </a:r>
          </a:p>
        </p:txBody>
      </p:sp>
      <p:sp>
        <p:nvSpPr>
          <p:cNvPr id="36873" name="AutoShape 12"/>
          <p:cNvSpPr>
            <a:spLocks noChangeArrowheads="1"/>
          </p:cNvSpPr>
          <p:nvPr/>
        </p:nvSpPr>
        <p:spPr bwMode="auto">
          <a:xfrm>
            <a:off x="2843213" y="6308725"/>
            <a:ext cx="1152525" cy="215900"/>
          </a:xfrm>
          <a:prstGeom prst="leftArrow">
            <a:avLst>
              <a:gd name="adj1" fmla="val 50000"/>
              <a:gd name="adj2" fmla="val 133456"/>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latin typeface="Arial" panose="020B0604020202020204" pitchFamily="34" charset="0"/>
            </a:endParaRPr>
          </a:p>
        </p:txBody>
      </p:sp>
      <p:sp>
        <p:nvSpPr>
          <p:cNvPr id="36874"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3" action="ppaction://hlinksldjump"/>
              </a:rPr>
              <a:t>Back to start</a:t>
            </a:r>
            <a:endParaRPr lang="en-GB" altLang="en-US" sz="1800"/>
          </a:p>
        </p:txBody>
      </p:sp>
      <p:pic>
        <p:nvPicPr>
          <p:cNvPr id="36875" name="Picture 9"/>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12" name="Diagram 11"/>
          <p:cNvGraphicFramePr/>
          <p:nvPr/>
        </p:nvGraphicFramePr>
        <p:xfrm>
          <a:off x="107487" y="1293118"/>
          <a:ext cx="4290352" cy="405834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1" name="Picture 7"/>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2" name="TextBox 3"/>
          <p:cNvSpPr txBox="1">
            <a:spLocks noChangeArrowheads="1"/>
          </p:cNvSpPr>
          <p:nvPr/>
        </p:nvSpPr>
        <p:spPr bwMode="auto">
          <a:xfrm>
            <a:off x="571500" y="0"/>
            <a:ext cx="79295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Thinking Together</a:t>
            </a:r>
          </a:p>
        </p:txBody>
      </p:sp>
      <p:sp>
        <p:nvSpPr>
          <p:cNvPr id="37893"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37894" name="Rectangle 6"/>
          <p:cNvSpPr>
            <a:spLocks noChangeArrowheads="1"/>
          </p:cNvSpPr>
          <p:nvPr/>
        </p:nvSpPr>
        <p:spPr bwMode="auto">
          <a:xfrm>
            <a:off x="1763713" y="6308725"/>
            <a:ext cx="55435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latin typeface="Arial" panose="020B0604020202020204" pitchFamily="34" charset="0"/>
                <a:hlinkClick r:id="rId3"/>
              </a:rPr>
              <a:t>http://thinkingtogether.educ.cam.ac.uk/resources/</a:t>
            </a:r>
            <a:r>
              <a:rPr lang="en-GB" altLang="en-US" sz="1800">
                <a:latin typeface="Arial" panose="020B0604020202020204" pitchFamily="34" charset="0"/>
              </a:rPr>
              <a:t> </a:t>
            </a:r>
          </a:p>
        </p:txBody>
      </p:sp>
      <p:sp>
        <p:nvSpPr>
          <p:cNvPr id="37895" name="Text Box 9"/>
          <p:cNvSpPr txBox="1">
            <a:spLocks noChangeArrowheads="1"/>
          </p:cNvSpPr>
          <p:nvPr/>
        </p:nvSpPr>
        <p:spPr bwMode="auto">
          <a:xfrm>
            <a:off x="4284663" y="908050"/>
            <a:ext cx="4608512" cy="4981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GB" altLang="en-US" sz="1600">
                <a:latin typeface="Arial" panose="020B0604020202020204" pitchFamily="34" charset="0"/>
              </a:rPr>
              <a:t>Neil Mercer, along with a number of others, have researched using talk as a means of ‘thinking together’. </a:t>
            </a:r>
          </a:p>
          <a:p>
            <a:pPr eaLnBrk="1" hangingPunct="1">
              <a:spcBef>
                <a:spcPct val="50000"/>
              </a:spcBef>
              <a:buFontTx/>
              <a:buNone/>
            </a:pPr>
            <a:endParaRPr lang="en-GB" altLang="en-US" sz="1600">
              <a:latin typeface="Arial" panose="020B0604020202020204" pitchFamily="34" charset="0"/>
            </a:endParaRPr>
          </a:p>
          <a:p>
            <a:pPr eaLnBrk="1" hangingPunct="1">
              <a:spcBef>
                <a:spcPct val="50000"/>
              </a:spcBef>
              <a:buFontTx/>
              <a:buNone/>
            </a:pPr>
            <a:r>
              <a:rPr lang="en-GB" altLang="en-US" sz="1600">
                <a:latin typeface="Arial" panose="020B0604020202020204" pitchFamily="34" charset="0"/>
              </a:rPr>
              <a:t>Children are explicitly taught about </a:t>
            </a:r>
            <a:r>
              <a:rPr lang="en-GB" altLang="en-US" sz="1600" i="1">
                <a:latin typeface="Arial" panose="020B0604020202020204" pitchFamily="34" charset="0"/>
              </a:rPr>
              <a:t>exploratory talk</a:t>
            </a:r>
            <a:r>
              <a:rPr lang="en-GB" altLang="en-US" sz="1600">
                <a:latin typeface="Arial" panose="020B0604020202020204" pitchFamily="34" charset="0"/>
              </a:rPr>
              <a:t> (see last slide) in order to facilitate its use in the classroom.</a:t>
            </a:r>
          </a:p>
          <a:p>
            <a:pPr eaLnBrk="1" hangingPunct="1">
              <a:spcBef>
                <a:spcPct val="50000"/>
              </a:spcBef>
              <a:buFontTx/>
              <a:buNone/>
            </a:pPr>
            <a:endParaRPr lang="en-GB" altLang="en-US" sz="1600" i="1">
              <a:latin typeface="Arial" panose="020B0604020202020204" pitchFamily="34" charset="0"/>
            </a:endParaRPr>
          </a:p>
          <a:p>
            <a:pPr eaLnBrk="1" hangingPunct="1">
              <a:spcBef>
                <a:spcPct val="50000"/>
              </a:spcBef>
              <a:buFontTx/>
              <a:buNone/>
            </a:pPr>
            <a:r>
              <a:rPr lang="en-GB" altLang="en-US" sz="1600">
                <a:latin typeface="Arial" panose="020B0604020202020204" pitchFamily="34" charset="0"/>
              </a:rPr>
              <a:t>EAL learners may benefit from the focus on speaking and listening, the non-competitive nature of the talk, frequent modelling by teachers and peers, explication of formal and informal reasoning and merging of different types of language (see slide 34)</a:t>
            </a:r>
          </a:p>
          <a:p>
            <a:pPr eaLnBrk="1" hangingPunct="1">
              <a:spcBef>
                <a:spcPct val="50000"/>
              </a:spcBef>
              <a:buFontTx/>
              <a:buNone/>
            </a:pPr>
            <a:endParaRPr lang="en-GB" altLang="en-US" sz="1600">
              <a:latin typeface="Arial" panose="020B0604020202020204" pitchFamily="34" charset="0"/>
            </a:endParaRPr>
          </a:p>
          <a:p>
            <a:pPr eaLnBrk="1" hangingPunct="1">
              <a:spcBef>
                <a:spcPct val="50000"/>
              </a:spcBef>
              <a:buFontTx/>
              <a:buNone/>
            </a:pPr>
            <a:r>
              <a:rPr lang="en-GB" altLang="en-US" sz="1600">
                <a:latin typeface="Arial" panose="020B0604020202020204" pitchFamily="34" charset="0"/>
              </a:rPr>
              <a:t>The website below links to a number of resources they have produced for teachers.</a:t>
            </a:r>
          </a:p>
        </p:txBody>
      </p:sp>
      <p:sp>
        <p:nvSpPr>
          <p:cNvPr id="37896"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4" action="ppaction://hlinksldjump"/>
              </a:rPr>
              <a:t>Back to start</a:t>
            </a:r>
            <a:endParaRPr lang="en-GB" altLang="en-US" sz="1800"/>
          </a:p>
        </p:txBody>
      </p:sp>
      <p:graphicFrame>
        <p:nvGraphicFramePr>
          <p:cNvPr id="2" name="Diagram 1"/>
          <p:cNvGraphicFramePr/>
          <p:nvPr/>
        </p:nvGraphicFramePr>
        <p:xfrm>
          <a:off x="107504" y="957857"/>
          <a:ext cx="4177159" cy="4931767"/>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extBox 3"/>
          <p:cNvSpPr txBox="1">
            <a:spLocks noChangeArrowheads="1"/>
          </p:cNvSpPr>
          <p:nvPr/>
        </p:nvSpPr>
        <p:spPr bwMode="auto">
          <a:xfrm>
            <a:off x="571500" y="0"/>
            <a:ext cx="79295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Discussion Toolkit</a:t>
            </a:r>
          </a:p>
        </p:txBody>
      </p:sp>
      <p:sp>
        <p:nvSpPr>
          <p:cNvPr id="38915" name="TextBox 6"/>
          <p:cNvSpPr txBox="1">
            <a:spLocks noChangeArrowheads="1"/>
          </p:cNvSpPr>
          <p:nvPr/>
        </p:nvSpPr>
        <p:spPr bwMode="auto">
          <a:xfrm>
            <a:off x="4427538" y="1700213"/>
            <a:ext cx="3929062" cy="36623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t>There are many different ways to structure discussion in the classroom.</a:t>
            </a:r>
          </a:p>
          <a:p>
            <a:pPr eaLnBrk="1" hangingPunct="1">
              <a:spcBef>
                <a:spcPct val="0"/>
              </a:spcBef>
              <a:buFontTx/>
              <a:buNone/>
            </a:pPr>
            <a:endParaRPr lang="en-GB" altLang="en-US" sz="1800"/>
          </a:p>
          <a:p>
            <a:pPr eaLnBrk="1" hangingPunct="1">
              <a:spcBef>
                <a:spcPct val="0"/>
              </a:spcBef>
              <a:buFontTx/>
              <a:buNone/>
            </a:pPr>
            <a:r>
              <a:rPr lang="en-GB" altLang="en-US" sz="1800"/>
              <a:t>I have collected a number together in my ‘Discussion Toolkit’. This is available to download free at -  </a:t>
            </a:r>
          </a:p>
          <a:p>
            <a:pPr eaLnBrk="1" hangingPunct="1">
              <a:spcBef>
                <a:spcPct val="0"/>
              </a:spcBef>
              <a:buFontTx/>
              <a:buNone/>
            </a:pPr>
            <a:r>
              <a:rPr lang="en-GB" altLang="en-US" sz="1800"/>
              <a:t> </a:t>
            </a:r>
            <a:r>
              <a:rPr lang="en-GB" altLang="en-US" sz="1800">
                <a:hlinkClick r:id="rId2"/>
              </a:rPr>
              <a:t>http://www.tes.co.uk/resourcesHome.aspx?navcode=70</a:t>
            </a:r>
            <a:r>
              <a:rPr lang="en-GB" altLang="en-US" sz="1800"/>
              <a:t> </a:t>
            </a:r>
          </a:p>
          <a:p>
            <a:pPr eaLnBrk="1" hangingPunct="1">
              <a:spcBef>
                <a:spcPct val="0"/>
              </a:spcBef>
              <a:buFontTx/>
              <a:buNone/>
            </a:pPr>
            <a:endParaRPr lang="en-GB" altLang="en-US" sz="1800"/>
          </a:p>
          <a:p>
            <a:pPr eaLnBrk="1" hangingPunct="1">
              <a:spcBef>
                <a:spcPct val="0"/>
              </a:spcBef>
              <a:buFontTx/>
              <a:buNone/>
            </a:pPr>
            <a:r>
              <a:rPr lang="en-GB" altLang="en-US" sz="1800"/>
              <a:t>Different discussion activities can be used to assist EAL learners in speaking and listening.</a:t>
            </a:r>
          </a:p>
        </p:txBody>
      </p:sp>
      <p:sp>
        <p:nvSpPr>
          <p:cNvPr id="38916"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38917"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3" action="ppaction://hlinksldjump"/>
              </a:rPr>
              <a:t>Back to start</a:t>
            </a:r>
            <a:endParaRPr lang="en-GB" altLang="en-US" sz="1800"/>
          </a:p>
        </p:txBody>
      </p:sp>
      <p:pic>
        <p:nvPicPr>
          <p:cNvPr id="38918"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919" name="Picture 6"/>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nvGrpSpPr>
          <p:cNvPr id="38920" name="Group 9"/>
          <p:cNvGrpSpPr>
            <a:grpSpLocks/>
          </p:cNvGrpSpPr>
          <p:nvPr/>
        </p:nvGrpSpPr>
        <p:grpSpPr bwMode="auto">
          <a:xfrm>
            <a:off x="395288" y="1701800"/>
            <a:ext cx="3357562" cy="3252788"/>
            <a:chOff x="597857" y="2672335"/>
            <a:chExt cx="5067953" cy="4169662"/>
          </a:xfrm>
        </p:grpSpPr>
        <p:sp>
          <p:nvSpPr>
            <p:cNvPr id="9" name="Oval Callout 8"/>
            <p:cNvSpPr/>
            <p:nvPr/>
          </p:nvSpPr>
          <p:spPr>
            <a:xfrm>
              <a:off x="1367035" y="3242128"/>
              <a:ext cx="3529597" cy="3599869"/>
            </a:xfrm>
            <a:prstGeom prst="wedgeEllipseCallout">
              <a:avLst/>
            </a:prstGeom>
            <a:solidFill>
              <a:srgbClr val="00B05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0" name="Oval Callout 9"/>
            <p:cNvSpPr/>
            <p:nvPr/>
          </p:nvSpPr>
          <p:spPr>
            <a:xfrm>
              <a:off x="597857" y="2672335"/>
              <a:ext cx="3527200" cy="2665816"/>
            </a:xfrm>
            <a:prstGeom prst="wedgeEllipseCallout">
              <a:avLst>
                <a:gd name="adj1" fmla="val -44157"/>
                <a:gd name="adj2" fmla="val 62500"/>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1" name="Oval Callout 10"/>
            <p:cNvSpPr/>
            <p:nvPr/>
          </p:nvSpPr>
          <p:spPr>
            <a:xfrm>
              <a:off x="2354268" y="3801746"/>
              <a:ext cx="3311542" cy="2808264"/>
            </a:xfrm>
            <a:prstGeom prst="wedgeEllipseCallout">
              <a:avLst>
                <a:gd name="adj1" fmla="val 38806"/>
                <a:gd name="adj2" fmla="val 78129"/>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2" name="Oval Callout 11"/>
            <p:cNvSpPr/>
            <p:nvPr/>
          </p:nvSpPr>
          <p:spPr>
            <a:xfrm>
              <a:off x="2986863" y="2672335"/>
              <a:ext cx="2664570" cy="2203877"/>
            </a:xfrm>
            <a:prstGeom prst="wedgeEllipseCallout">
              <a:avLst>
                <a:gd name="adj1" fmla="val 67027"/>
                <a:gd name="adj2" fmla="val 94855"/>
              </a:avLst>
            </a:prstGeom>
            <a:solidFill>
              <a:schemeClr val="accent6">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3" name="Oval Callout 12"/>
            <p:cNvSpPr/>
            <p:nvPr/>
          </p:nvSpPr>
          <p:spPr>
            <a:xfrm>
              <a:off x="2931752" y="3575863"/>
              <a:ext cx="1871428" cy="1511986"/>
            </a:xfrm>
            <a:prstGeom prst="wedgeEllipseCallout">
              <a:avLst>
                <a:gd name="adj1" fmla="val 129596"/>
                <a:gd name="adj2" fmla="val 174973"/>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14" name="Oval Callout 13"/>
            <p:cNvSpPr/>
            <p:nvPr/>
          </p:nvSpPr>
          <p:spPr>
            <a:xfrm>
              <a:off x="1247225" y="3468010"/>
              <a:ext cx="2853870" cy="1739902"/>
            </a:xfrm>
            <a:prstGeom prst="wedgeEllipseCallout">
              <a:avLst>
                <a:gd name="adj1" fmla="val -65055"/>
                <a:gd name="adj2" fmla="val 142407"/>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gr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extBox 3"/>
          <p:cNvSpPr txBox="1">
            <a:spLocks noChangeArrowheads="1"/>
          </p:cNvSpPr>
          <p:nvPr/>
        </p:nvSpPr>
        <p:spPr bwMode="auto">
          <a:xfrm>
            <a:off x="571500" y="0"/>
            <a:ext cx="79295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What’s the point?</a:t>
            </a:r>
          </a:p>
        </p:txBody>
      </p:sp>
      <p:sp>
        <p:nvSpPr>
          <p:cNvPr id="39939" name="TextBox 6"/>
          <p:cNvSpPr txBox="1">
            <a:spLocks noChangeArrowheads="1"/>
          </p:cNvSpPr>
          <p:nvPr/>
        </p:nvSpPr>
        <p:spPr bwMode="auto">
          <a:xfrm>
            <a:off x="4572000" y="1628775"/>
            <a:ext cx="3929063" cy="393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t>When planning, consider what the main purpose of using language will be for students in the lesson.</a:t>
            </a:r>
          </a:p>
          <a:p>
            <a:pPr eaLnBrk="1" hangingPunct="1">
              <a:spcBef>
                <a:spcPct val="0"/>
              </a:spcBef>
              <a:buFontTx/>
              <a:buNone/>
            </a:pPr>
            <a:endParaRPr lang="en-GB" altLang="en-US" sz="1800"/>
          </a:p>
          <a:p>
            <a:pPr eaLnBrk="1" hangingPunct="1">
              <a:spcBef>
                <a:spcPct val="0"/>
              </a:spcBef>
              <a:buFontTx/>
              <a:buNone/>
            </a:pPr>
            <a:r>
              <a:rPr lang="en-GB" altLang="en-US" sz="1800"/>
              <a:t>This may be used to: </a:t>
            </a:r>
          </a:p>
          <a:p>
            <a:pPr eaLnBrk="1" hangingPunct="1">
              <a:spcBef>
                <a:spcPct val="0"/>
              </a:spcBef>
              <a:buFontTx/>
              <a:buNone/>
            </a:pPr>
            <a:endParaRPr lang="en-GB" altLang="en-US" sz="1800"/>
          </a:p>
          <a:p>
            <a:pPr eaLnBrk="1" hangingPunct="1">
              <a:spcBef>
                <a:spcPct val="0"/>
              </a:spcBef>
              <a:buFontTx/>
              <a:buChar char="-"/>
            </a:pPr>
            <a:r>
              <a:rPr lang="en-GB" altLang="en-US" sz="1800"/>
              <a:t>Help structure (and link) tasks more clearly, </a:t>
            </a:r>
          </a:p>
          <a:p>
            <a:pPr eaLnBrk="1" hangingPunct="1">
              <a:spcBef>
                <a:spcPct val="0"/>
              </a:spcBef>
              <a:buFontTx/>
              <a:buChar char="-"/>
            </a:pPr>
            <a:endParaRPr lang="en-GB" altLang="en-US" sz="1800"/>
          </a:p>
          <a:p>
            <a:pPr eaLnBrk="1" hangingPunct="1">
              <a:spcBef>
                <a:spcPct val="0"/>
              </a:spcBef>
              <a:buFontTx/>
              <a:buChar char="-"/>
            </a:pPr>
            <a:r>
              <a:rPr lang="en-GB" altLang="en-US" sz="1800"/>
              <a:t>Communicate explicit expectations/goals to students</a:t>
            </a:r>
          </a:p>
          <a:p>
            <a:pPr eaLnBrk="1" hangingPunct="1">
              <a:spcBef>
                <a:spcPct val="0"/>
              </a:spcBef>
              <a:buFontTx/>
              <a:buChar char="-"/>
            </a:pPr>
            <a:endParaRPr lang="en-GB" altLang="en-US" sz="1800"/>
          </a:p>
          <a:p>
            <a:pPr eaLnBrk="1" hangingPunct="1">
              <a:spcBef>
                <a:spcPct val="0"/>
              </a:spcBef>
              <a:buFontTx/>
              <a:buChar char="-"/>
            </a:pPr>
            <a:r>
              <a:rPr lang="en-GB" altLang="en-US" sz="1800"/>
              <a:t>Provide accurate and graduated scaffolding for students.</a:t>
            </a:r>
          </a:p>
        </p:txBody>
      </p:sp>
      <p:sp>
        <p:nvSpPr>
          <p:cNvPr id="39940"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39941"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pic>
        <p:nvPicPr>
          <p:cNvPr id="39942"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943"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nvGraphicFramePr>
        <p:xfrm>
          <a:off x="-540568" y="1269805"/>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extBox 3"/>
          <p:cNvSpPr txBox="1">
            <a:spLocks noChangeArrowheads="1"/>
          </p:cNvSpPr>
          <p:nvPr/>
        </p:nvSpPr>
        <p:spPr bwMode="auto">
          <a:xfrm>
            <a:off x="571500" y="0"/>
            <a:ext cx="79295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Prior Knowledge</a:t>
            </a:r>
          </a:p>
        </p:txBody>
      </p:sp>
      <p:sp>
        <p:nvSpPr>
          <p:cNvPr id="40963" name="TextBox 6"/>
          <p:cNvSpPr txBox="1">
            <a:spLocks noChangeArrowheads="1"/>
          </p:cNvSpPr>
          <p:nvPr/>
        </p:nvSpPr>
        <p:spPr bwMode="auto">
          <a:xfrm>
            <a:off x="4427538" y="1052513"/>
            <a:ext cx="4391025" cy="527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000"/>
              <a:t>As in general, so with EAL students. </a:t>
            </a:r>
          </a:p>
          <a:p>
            <a:pPr eaLnBrk="1" hangingPunct="1">
              <a:spcBef>
                <a:spcPct val="0"/>
              </a:spcBef>
              <a:buFontTx/>
              <a:buNone/>
            </a:pPr>
            <a:endParaRPr lang="en-GB" altLang="en-US" sz="2000"/>
          </a:p>
          <a:p>
            <a:pPr eaLnBrk="1" hangingPunct="1">
              <a:spcBef>
                <a:spcPct val="0"/>
              </a:spcBef>
              <a:buFontTx/>
              <a:buNone/>
            </a:pPr>
            <a:r>
              <a:rPr lang="en-GB" altLang="en-US" sz="2000"/>
              <a:t>Eliciting prior knowledge is useful for the teacher and student.</a:t>
            </a:r>
          </a:p>
          <a:p>
            <a:pPr eaLnBrk="1" hangingPunct="1">
              <a:spcBef>
                <a:spcPct val="0"/>
              </a:spcBef>
              <a:buFontTx/>
              <a:buNone/>
            </a:pPr>
            <a:endParaRPr lang="en-GB" altLang="en-US" sz="2000"/>
          </a:p>
          <a:p>
            <a:pPr eaLnBrk="1" hangingPunct="1">
              <a:spcBef>
                <a:spcPct val="0"/>
              </a:spcBef>
              <a:buFontTx/>
              <a:buNone/>
            </a:pPr>
            <a:r>
              <a:rPr lang="en-GB" altLang="en-US" sz="2000"/>
              <a:t>The intended learning is contextualized (even if within the terms ‘this appears to be something completely new’).</a:t>
            </a:r>
          </a:p>
          <a:p>
            <a:pPr eaLnBrk="1" hangingPunct="1">
              <a:spcBef>
                <a:spcPct val="0"/>
              </a:spcBef>
              <a:buFontTx/>
              <a:buNone/>
            </a:pPr>
            <a:endParaRPr lang="en-GB" altLang="en-US" sz="2000"/>
          </a:p>
          <a:p>
            <a:pPr eaLnBrk="1" hangingPunct="1">
              <a:spcBef>
                <a:spcPct val="0"/>
              </a:spcBef>
              <a:buFontTx/>
              <a:buNone/>
            </a:pPr>
            <a:r>
              <a:rPr lang="en-GB" altLang="en-US" sz="2000"/>
              <a:t>Some ways to establish prior knowledge:</a:t>
            </a:r>
          </a:p>
          <a:p>
            <a:pPr eaLnBrk="1" hangingPunct="1">
              <a:spcBef>
                <a:spcPct val="0"/>
              </a:spcBef>
              <a:buFontTx/>
              <a:buNone/>
            </a:pPr>
            <a:endParaRPr lang="en-GB" altLang="en-US" sz="2000"/>
          </a:p>
          <a:p>
            <a:pPr eaLnBrk="1" hangingPunct="1">
              <a:spcBef>
                <a:spcPct val="0"/>
              </a:spcBef>
              <a:buFontTx/>
              <a:buChar char="-"/>
            </a:pPr>
            <a:r>
              <a:rPr lang="en-GB" altLang="en-US" sz="2000"/>
              <a:t>KWL grids</a:t>
            </a:r>
          </a:p>
          <a:p>
            <a:pPr eaLnBrk="1" hangingPunct="1">
              <a:spcBef>
                <a:spcPct val="0"/>
              </a:spcBef>
              <a:buFontTx/>
              <a:buChar char="-"/>
            </a:pPr>
            <a:r>
              <a:rPr lang="en-GB" altLang="en-US" sz="2000"/>
              <a:t>Quick sharing of ideas (could use snowballing)</a:t>
            </a:r>
          </a:p>
          <a:p>
            <a:pPr eaLnBrk="1" hangingPunct="1">
              <a:spcBef>
                <a:spcPct val="0"/>
              </a:spcBef>
              <a:buFontTx/>
              <a:buChar char="-"/>
            </a:pPr>
            <a:r>
              <a:rPr lang="en-GB" altLang="en-US" sz="2000"/>
              <a:t>A picture with question – “How might this connect to…” </a:t>
            </a:r>
          </a:p>
        </p:txBody>
      </p:sp>
      <p:sp>
        <p:nvSpPr>
          <p:cNvPr id="40964"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40965"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pic>
        <p:nvPicPr>
          <p:cNvPr id="40966"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967"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nvGraphicFramePr>
        <p:xfrm>
          <a:off x="-798190" y="1459855"/>
          <a:ext cx="6289376" cy="483339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Box 3"/>
          <p:cNvSpPr txBox="1">
            <a:spLocks noChangeArrowheads="1"/>
          </p:cNvSpPr>
          <p:nvPr/>
        </p:nvSpPr>
        <p:spPr bwMode="auto">
          <a:xfrm>
            <a:off x="539750" y="0"/>
            <a:ext cx="79295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Picture Rules</a:t>
            </a:r>
          </a:p>
        </p:txBody>
      </p:sp>
      <p:sp>
        <p:nvSpPr>
          <p:cNvPr id="5123" name="TextBox 6"/>
          <p:cNvSpPr txBox="1">
            <a:spLocks noChangeArrowheads="1"/>
          </p:cNvSpPr>
          <p:nvPr/>
        </p:nvSpPr>
        <p:spPr bwMode="auto">
          <a:xfrm>
            <a:off x="4429125" y="1714500"/>
            <a:ext cx="3929063" cy="3749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FF66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000"/>
              <a:t>An EAL students’ entry into the classroom could be eased by providing them with the class rules set out in picture form.</a:t>
            </a:r>
          </a:p>
          <a:p>
            <a:pPr eaLnBrk="1" hangingPunct="1">
              <a:spcBef>
                <a:spcPct val="0"/>
              </a:spcBef>
              <a:buFontTx/>
              <a:buNone/>
            </a:pPr>
            <a:endParaRPr lang="en-GB" altLang="en-US" sz="2000"/>
          </a:p>
          <a:p>
            <a:pPr eaLnBrk="1" hangingPunct="1">
              <a:spcBef>
                <a:spcPct val="0"/>
              </a:spcBef>
              <a:buFontTx/>
              <a:buNone/>
            </a:pPr>
            <a:r>
              <a:rPr lang="en-GB" altLang="en-US" sz="2000"/>
              <a:t>Equally, if you have rules displayed in your classroom then supplement them with diagrams/pictures.</a:t>
            </a:r>
          </a:p>
          <a:p>
            <a:pPr eaLnBrk="1" hangingPunct="1">
              <a:spcBef>
                <a:spcPct val="0"/>
              </a:spcBef>
              <a:buFontTx/>
              <a:buNone/>
            </a:pPr>
            <a:endParaRPr lang="en-GB" altLang="en-US" sz="2000"/>
          </a:p>
          <a:p>
            <a:pPr eaLnBrk="1" hangingPunct="1">
              <a:spcBef>
                <a:spcPct val="0"/>
              </a:spcBef>
              <a:buFontTx/>
              <a:buNone/>
            </a:pPr>
            <a:r>
              <a:rPr lang="en-GB" altLang="en-US" sz="2000"/>
              <a:t>If proving successful in individual classrooms, the strategy could be extended to whole school rules.</a:t>
            </a:r>
          </a:p>
        </p:txBody>
      </p:sp>
      <p:sp>
        <p:nvSpPr>
          <p:cNvPr id="5124"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pic>
        <p:nvPicPr>
          <p:cNvPr id="5125"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6"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nvGraphicFramePr>
        <p:xfrm>
          <a:off x="107504" y="1557337"/>
          <a:ext cx="4321621"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987"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88" name="TextBox 3"/>
          <p:cNvSpPr txBox="1">
            <a:spLocks noChangeArrowheads="1"/>
          </p:cNvSpPr>
          <p:nvPr/>
        </p:nvSpPr>
        <p:spPr bwMode="auto">
          <a:xfrm>
            <a:off x="571500" y="0"/>
            <a:ext cx="79295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Linguistic Diversity</a:t>
            </a:r>
          </a:p>
        </p:txBody>
      </p:sp>
      <p:sp>
        <p:nvSpPr>
          <p:cNvPr id="41989" name="TextBox 6"/>
          <p:cNvSpPr txBox="1">
            <a:spLocks noChangeArrowheads="1"/>
          </p:cNvSpPr>
          <p:nvPr/>
        </p:nvSpPr>
        <p:spPr bwMode="auto">
          <a:xfrm>
            <a:off x="4427538" y="1052513"/>
            <a:ext cx="4391025" cy="5470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600" i="1">
                <a:latin typeface="Arial" panose="020B0604020202020204" pitchFamily="34" charset="0"/>
              </a:rPr>
              <a:t>‘Research has established that affording bilingual children the opportunity to continue to use their first language alongside English in</a:t>
            </a:r>
          </a:p>
          <a:p>
            <a:pPr eaLnBrk="1" hangingPunct="1">
              <a:spcBef>
                <a:spcPct val="0"/>
              </a:spcBef>
              <a:buFontTx/>
              <a:buNone/>
            </a:pPr>
            <a:r>
              <a:rPr lang="en-GB" altLang="en-US" sz="1600" i="1">
                <a:latin typeface="Arial" panose="020B0604020202020204" pitchFamily="34" charset="0"/>
              </a:rPr>
              <a:t>school for as long as possible, and to use it in the context of cognitively demanding tasks, will support both the academic achievement of the child and the development of an additional language’  </a:t>
            </a:r>
          </a:p>
          <a:p>
            <a:pPr eaLnBrk="1" hangingPunct="1">
              <a:spcBef>
                <a:spcPct val="0"/>
              </a:spcBef>
              <a:buFontTx/>
              <a:buNone/>
            </a:pPr>
            <a:endParaRPr lang="en-GB" altLang="en-US" sz="1600" i="1">
              <a:latin typeface="Arial" panose="020B0604020202020204" pitchFamily="34" charset="0"/>
            </a:endParaRPr>
          </a:p>
          <a:p>
            <a:pPr eaLnBrk="1" hangingPunct="1">
              <a:spcBef>
                <a:spcPct val="0"/>
              </a:spcBef>
              <a:buFontTx/>
              <a:buNone/>
            </a:pPr>
            <a:r>
              <a:rPr lang="en-GB" altLang="en-US" sz="1600">
                <a:latin typeface="Arial" panose="020B0604020202020204" pitchFamily="34" charset="0"/>
              </a:rPr>
              <a:t>Taken from </a:t>
            </a:r>
          </a:p>
          <a:p>
            <a:pPr eaLnBrk="1" hangingPunct="1">
              <a:spcBef>
                <a:spcPct val="0"/>
              </a:spcBef>
              <a:buFontTx/>
              <a:buNone/>
            </a:pPr>
            <a:endParaRPr lang="en-GB" altLang="en-US" sz="1600">
              <a:latin typeface="Arial" panose="020B0604020202020204" pitchFamily="34" charset="0"/>
            </a:endParaRPr>
          </a:p>
          <a:p>
            <a:pPr eaLnBrk="1" hangingPunct="1">
              <a:spcBef>
                <a:spcPct val="0"/>
              </a:spcBef>
              <a:buFontTx/>
              <a:buNone/>
            </a:pPr>
            <a:r>
              <a:rPr lang="en-GB" altLang="en-US" sz="1600">
                <a:latin typeface="Arial" panose="020B0604020202020204" pitchFamily="34" charset="0"/>
              </a:rPr>
              <a:t>‘Unit 2 – Creating the learning culture’ </a:t>
            </a:r>
          </a:p>
          <a:p>
            <a:pPr eaLnBrk="1" hangingPunct="1">
              <a:spcBef>
                <a:spcPct val="0"/>
              </a:spcBef>
              <a:buFontTx/>
              <a:buNone/>
            </a:pPr>
            <a:endParaRPr lang="en-GB" altLang="en-US" sz="1600">
              <a:latin typeface="Arial" panose="020B0604020202020204" pitchFamily="34" charset="0"/>
            </a:endParaRPr>
          </a:p>
          <a:p>
            <a:pPr eaLnBrk="1" hangingPunct="1">
              <a:spcBef>
                <a:spcPct val="0"/>
              </a:spcBef>
              <a:buFontTx/>
              <a:buNone/>
            </a:pPr>
            <a:r>
              <a:rPr lang="en-GB" altLang="en-US" sz="1600">
                <a:latin typeface="Arial" panose="020B0604020202020204" pitchFamily="34" charset="0"/>
              </a:rPr>
              <a:t>of the DCSF document – </a:t>
            </a:r>
          </a:p>
          <a:p>
            <a:pPr eaLnBrk="1" hangingPunct="1">
              <a:spcBef>
                <a:spcPct val="0"/>
              </a:spcBef>
              <a:buFontTx/>
              <a:buNone/>
            </a:pPr>
            <a:endParaRPr lang="en-GB" altLang="en-US" sz="1600">
              <a:latin typeface="Arial" panose="020B0604020202020204" pitchFamily="34" charset="0"/>
            </a:endParaRPr>
          </a:p>
          <a:p>
            <a:pPr eaLnBrk="1" hangingPunct="1">
              <a:spcBef>
                <a:spcPct val="0"/>
              </a:spcBef>
              <a:buFontTx/>
              <a:buNone/>
            </a:pPr>
            <a:r>
              <a:rPr lang="en-GB" altLang="en-US" sz="1600" b="1">
                <a:latin typeface="Arial" panose="020B0604020202020204" pitchFamily="34" charset="0"/>
              </a:rPr>
              <a:t>Excellence and Enjoyment: Learning and teaching for bilingual children in the primary years</a:t>
            </a:r>
          </a:p>
          <a:p>
            <a:pPr eaLnBrk="1" hangingPunct="1">
              <a:spcBef>
                <a:spcPct val="0"/>
              </a:spcBef>
              <a:buFontTx/>
              <a:buNone/>
            </a:pPr>
            <a:endParaRPr lang="en-GB" altLang="en-US" sz="1600" b="1">
              <a:latin typeface="Arial" panose="020B0604020202020204" pitchFamily="34" charset="0"/>
            </a:endParaRPr>
          </a:p>
          <a:p>
            <a:pPr eaLnBrk="1" hangingPunct="1">
              <a:spcBef>
                <a:spcPct val="0"/>
              </a:spcBef>
              <a:buFontTx/>
              <a:buNone/>
            </a:pPr>
            <a:r>
              <a:rPr lang="en-GB" altLang="en-US" sz="1600">
                <a:latin typeface="Arial" panose="020B0604020202020204" pitchFamily="34" charset="0"/>
              </a:rPr>
              <a:t>One way to encourage this is by explicitly celebrating linguistic diversity.</a:t>
            </a:r>
          </a:p>
          <a:p>
            <a:pPr eaLnBrk="1" hangingPunct="1">
              <a:spcBef>
                <a:spcPct val="0"/>
              </a:spcBef>
              <a:buFontTx/>
              <a:buNone/>
            </a:pPr>
            <a:endParaRPr lang="en-GB" altLang="en-US" sz="1600" i="1">
              <a:latin typeface="Arial" panose="020B0604020202020204" pitchFamily="34" charset="0"/>
            </a:endParaRPr>
          </a:p>
        </p:txBody>
      </p:sp>
      <p:sp>
        <p:nvSpPr>
          <p:cNvPr id="41990"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41991"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3" action="ppaction://hlinksldjump"/>
              </a:rPr>
              <a:t>Back to start</a:t>
            </a:r>
            <a:endParaRPr lang="en-GB" altLang="en-US" sz="1800"/>
          </a:p>
        </p:txBody>
      </p:sp>
      <p:graphicFrame>
        <p:nvGraphicFramePr>
          <p:cNvPr id="2" name="Diagram 1"/>
          <p:cNvGraphicFramePr/>
          <p:nvPr/>
        </p:nvGraphicFramePr>
        <p:xfrm>
          <a:off x="-684584" y="1340768"/>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011" name="Picture 6"/>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3012" name="TextBox 3"/>
          <p:cNvSpPr txBox="1">
            <a:spLocks noChangeArrowheads="1"/>
          </p:cNvSpPr>
          <p:nvPr/>
        </p:nvSpPr>
        <p:spPr bwMode="auto">
          <a:xfrm>
            <a:off x="571500" y="0"/>
            <a:ext cx="79295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Compare and Contrast</a:t>
            </a:r>
          </a:p>
        </p:txBody>
      </p:sp>
      <p:sp>
        <p:nvSpPr>
          <p:cNvPr id="43013" name="TextBox 6"/>
          <p:cNvSpPr txBox="1">
            <a:spLocks noChangeArrowheads="1"/>
          </p:cNvSpPr>
          <p:nvPr/>
        </p:nvSpPr>
        <p:spPr bwMode="auto">
          <a:xfrm>
            <a:off x="4716463" y="1341438"/>
            <a:ext cx="3929062" cy="4359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000"/>
              <a:t>Encourage EAL students to compare and contrast their first language with English.</a:t>
            </a:r>
          </a:p>
          <a:p>
            <a:pPr eaLnBrk="1" hangingPunct="1">
              <a:spcBef>
                <a:spcPct val="0"/>
              </a:spcBef>
              <a:buFontTx/>
              <a:buNone/>
            </a:pPr>
            <a:endParaRPr lang="en-GB" altLang="en-US" sz="2000"/>
          </a:p>
          <a:p>
            <a:pPr eaLnBrk="1" hangingPunct="1">
              <a:spcBef>
                <a:spcPct val="0"/>
              </a:spcBef>
              <a:buFontTx/>
              <a:buNone/>
            </a:pPr>
            <a:r>
              <a:rPr lang="en-GB" altLang="en-US" sz="2000"/>
              <a:t>This could be facilitated by:</a:t>
            </a:r>
          </a:p>
          <a:p>
            <a:pPr eaLnBrk="1" hangingPunct="1">
              <a:spcBef>
                <a:spcPct val="0"/>
              </a:spcBef>
              <a:buFontTx/>
              <a:buNone/>
            </a:pPr>
            <a:endParaRPr lang="en-GB" altLang="en-US" sz="2000"/>
          </a:p>
          <a:p>
            <a:pPr eaLnBrk="1" hangingPunct="1">
              <a:spcBef>
                <a:spcPct val="0"/>
              </a:spcBef>
              <a:buFontTx/>
              <a:buChar char="-"/>
            </a:pPr>
            <a:r>
              <a:rPr lang="en-GB" altLang="en-US" sz="2000"/>
              <a:t> providing grids or frames, </a:t>
            </a:r>
          </a:p>
          <a:p>
            <a:pPr eaLnBrk="1" hangingPunct="1">
              <a:spcBef>
                <a:spcPct val="0"/>
              </a:spcBef>
              <a:buFontTx/>
              <a:buChar char="-"/>
            </a:pPr>
            <a:endParaRPr lang="en-GB" altLang="en-US" sz="2000"/>
          </a:p>
          <a:p>
            <a:pPr eaLnBrk="1" hangingPunct="1">
              <a:spcBef>
                <a:spcPct val="0"/>
              </a:spcBef>
              <a:buFontTx/>
              <a:buChar char="-"/>
            </a:pPr>
            <a:r>
              <a:rPr lang="en-GB" altLang="en-US" sz="2000"/>
              <a:t> asking them to look for patterns or surprises, </a:t>
            </a:r>
          </a:p>
          <a:p>
            <a:pPr eaLnBrk="1" hangingPunct="1">
              <a:spcBef>
                <a:spcPct val="0"/>
              </a:spcBef>
              <a:buFontTx/>
              <a:buChar char="-"/>
            </a:pPr>
            <a:endParaRPr lang="en-GB" altLang="en-US" sz="2000"/>
          </a:p>
          <a:p>
            <a:pPr eaLnBrk="1" hangingPunct="1">
              <a:spcBef>
                <a:spcPct val="0"/>
              </a:spcBef>
              <a:buFontTx/>
              <a:buChar char="-"/>
            </a:pPr>
            <a:r>
              <a:rPr lang="en-GB" altLang="en-US" sz="2000"/>
              <a:t> giving answers in English and their first language, then looking at them together.</a:t>
            </a:r>
          </a:p>
        </p:txBody>
      </p:sp>
      <p:sp>
        <p:nvSpPr>
          <p:cNvPr id="43014"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43015"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3" action="ppaction://hlinksldjump"/>
              </a:rPr>
              <a:t>Back to start</a:t>
            </a:r>
            <a:endParaRPr lang="en-GB" altLang="en-US" sz="1800"/>
          </a:p>
        </p:txBody>
      </p:sp>
      <p:graphicFrame>
        <p:nvGraphicFramePr>
          <p:cNvPr id="2" name="Diagram 1"/>
          <p:cNvGraphicFramePr/>
          <p:nvPr/>
        </p:nvGraphicFramePr>
        <p:xfrm>
          <a:off x="209273" y="1358622"/>
          <a:ext cx="4290719"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extBox 3"/>
          <p:cNvSpPr txBox="1">
            <a:spLocks noChangeArrowheads="1"/>
          </p:cNvSpPr>
          <p:nvPr/>
        </p:nvSpPr>
        <p:spPr bwMode="auto">
          <a:xfrm>
            <a:off x="571500" y="0"/>
            <a:ext cx="79295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Analogies</a:t>
            </a:r>
          </a:p>
        </p:txBody>
      </p:sp>
      <p:sp>
        <p:nvSpPr>
          <p:cNvPr id="44035" name="TextBox 6"/>
          <p:cNvSpPr txBox="1">
            <a:spLocks noChangeArrowheads="1"/>
          </p:cNvSpPr>
          <p:nvPr/>
        </p:nvSpPr>
        <p:spPr bwMode="auto">
          <a:xfrm>
            <a:off x="4356100" y="1916113"/>
            <a:ext cx="4319588" cy="31130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t>Analogies reason that information can be transferred from a source to a secondary source.</a:t>
            </a:r>
          </a:p>
          <a:p>
            <a:pPr eaLnBrk="1" hangingPunct="1">
              <a:spcBef>
                <a:spcPct val="0"/>
              </a:spcBef>
              <a:buFontTx/>
              <a:buNone/>
            </a:pPr>
            <a:endParaRPr lang="en-GB" altLang="en-US" sz="1800"/>
          </a:p>
          <a:p>
            <a:pPr eaLnBrk="1" hangingPunct="1">
              <a:spcBef>
                <a:spcPct val="0"/>
              </a:spcBef>
              <a:buFontTx/>
              <a:buNone/>
            </a:pPr>
            <a:r>
              <a:rPr lang="en-GB" altLang="en-US" sz="1800"/>
              <a:t>For example, a car is like a cat because it has a body and is bought by humans.</a:t>
            </a:r>
          </a:p>
          <a:p>
            <a:pPr eaLnBrk="1" hangingPunct="1">
              <a:spcBef>
                <a:spcPct val="0"/>
              </a:spcBef>
              <a:buFontTx/>
              <a:buNone/>
            </a:pPr>
            <a:endParaRPr lang="en-GB" altLang="en-US" sz="1800"/>
          </a:p>
          <a:p>
            <a:pPr eaLnBrk="1" hangingPunct="1">
              <a:spcBef>
                <a:spcPct val="0"/>
              </a:spcBef>
              <a:buFontTx/>
              <a:buNone/>
            </a:pPr>
            <a:r>
              <a:rPr lang="en-GB" altLang="en-US" sz="1800"/>
              <a:t>Using analogies assists EAL students by connecting information. It offers an alternative to logical reasoning that aids understanding of words and concepts.</a:t>
            </a:r>
          </a:p>
        </p:txBody>
      </p:sp>
      <p:sp>
        <p:nvSpPr>
          <p:cNvPr id="44036"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44037"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pic>
        <p:nvPicPr>
          <p:cNvPr id="4403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03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nvGraphicFramePr>
        <p:xfrm>
          <a:off x="-684584" y="1440656"/>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extBox 3"/>
          <p:cNvSpPr txBox="1">
            <a:spLocks noChangeArrowheads="1"/>
          </p:cNvSpPr>
          <p:nvPr/>
        </p:nvSpPr>
        <p:spPr bwMode="auto">
          <a:xfrm>
            <a:off x="571500" y="0"/>
            <a:ext cx="79295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Idioms</a:t>
            </a:r>
          </a:p>
        </p:txBody>
      </p:sp>
      <p:sp>
        <p:nvSpPr>
          <p:cNvPr id="45059" name="TextBox 6"/>
          <p:cNvSpPr txBox="1">
            <a:spLocks noChangeArrowheads="1"/>
          </p:cNvSpPr>
          <p:nvPr/>
        </p:nvSpPr>
        <p:spPr bwMode="auto">
          <a:xfrm>
            <a:off x="5508625" y="1357313"/>
            <a:ext cx="3354388" cy="4862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1800"/>
              <a:t>Idioms may prove difficult for non-native speakers as they rely on historical/cultural as well as linguistic knowledge.</a:t>
            </a:r>
          </a:p>
          <a:p>
            <a:pPr algn="ctr" eaLnBrk="1" hangingPunct="1">
              <a:spcBef>
                <a:spcPct val="0"/>
              </a:spcBef>
              <a:buFontTx/>
              <a:buNone/>
            </a:pPr>
            <a:endParaRPr lang="en-GB" altLang="en-US" sz="1800"/>
          </a:p>
          <a:p>
            <a:pPr algn="ctr" eaLnBrk="1" hangingPunct="1">
              <a:spcBef>
                <a:spcPct val="0"/>
              </a:spcBef>
              <a:buFontTx/>
              <a:buNone/>
            </a:pPr>
            <a:r>
              <a:rPr lang="en-GB" altLang="en-US" sz="1800"/>
              <a:t>Take care to explain idioms when using them (or ask students to explain).</a:t>
            </a:r>
          </a:p>
          <a:p>
            <a:pPr algn="ctr" eaLnBrk="1" hangingPunct="1">
              <a:spcBef>
                <a:spcPct val="0"/>
              </a:spcBef>
              <a:buFontTx/>
              <a:buNone/>
            </a:pPr>
            <a:endParaRPr lang="en-GB" altLang="en-US" sz="1800"/>
          </a:p>
          <a:p>
            <a:pPr algn="ctr" eaLnBrk="1" hangingPunct="1">
              <a:spcBef>
                <a:spcPct val="0"/>
              </a:spcBef>
              <a:buFontTx/>
              <a:buNone/>
            </a:pPr>
            <a:r>
              <a:rPr lang="en-GB" altLang="en-US" sz="1800"/>
              <a:t>Using idioms as a tool to explore language may be fruitful…</a:t>
            </a:r>
          </a:p>
          <a:p>
            <a:pPr algn="ctr" eaLnBrk="1" hangingPunct="1">
              <a:spcBef>
                <a:spcPct val="0"/>
              </a:spcBef>
              <a:buFontTx/>
              <a:buNone/>
            </a:pPr>
            <a:endParaRPr lang="en-GB" altLang="en-US" sz="1800"/>
          </a:p>
          <a:p>
            <a:pPr algn="ctr" eaLnBrk="1" hangingPunct="1">
              <a:spcBef>
                <a:spcPct val="0"/>
              </a:spcBef>
              <a:buFontTx/>
              <a:buNone/>
            </a:pPr>
            <a:r>
              <a:rPr lang="en-GB" altLang="en-US" sz="1800"/>
              <a:t>‘It’s raining cats and dogs’ contrasts with ‘It’s raining pestles and mortars’ in Urdu.</a:t>
            </a:r>
          </a:p>
          <a:p>
            <a:pPr eaLnBrk="1" hangingPunct="1">
              <a:spcBef>
                <a:spcPct val="0"/>
              </a:spcBef>
              <a:buFontTx/>
              <a:buNone/>
            </a:pPr>
            <a:endParaRPr lang="en-GB" altLang="en-US" sz="2000"/>
          </a:p>
          <a:p>
            <a:pPr eaLnBrk="1" hangingPunct="1">
              <a:spcBef>
                <a:spcPct val="0"/>
              </a:spcBef>
              <a:buFontTx/>
              <a:buNone/>
            </a:pPr>
            <a:endParaRPr lang="en-GB" altLang="en-US" sz="2000"/>
          </a:p>
        </p:txBody>
      </p:sp>
      <p:sp>
        <p:nvSpPr>
          <p:cNvPr id="45060"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45061"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pic>
        <p:nvPicPr>
          <p:cNvPr id="45062"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063"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nvGraphicFramePr>
        <p:xfrm>
          <a:off x="323528" y="1357313"/>
          <a:ext cx="468052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extBox 3"/>
          <p:cNvSpPr txBox="1">
            <a:spLocks noChangeArrowheads="1"/>
          </p:cNvSpPr>
          <p:nvPr/>
        </p:nvSpPr>
        <p:spPr bwMode="auto">
          <a:xfrm>
            <a:off x="571500" y="0"/>
            <a:ext cx="7929563" cy="701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Recasting</a:t>
            </a:r>
          </a:p>
        </p:txBody>
      </p:sp>
      <p:sp>
        <p:nvSpPr>
          <p:cNvPr id="46083" name="TextBox 6"/>
          <p:cNvSpPr txBox="1">
            <a:spLocks noChangeArrowheads="1"/>
          </p:cNvSpPr>
          <p:nvPr/>
        </p:nvSpPr>
        <p:spPr bwMode="auto">
          <a:xfrm>
            <a:off x="3851275" y="908050"/>
            <a:ext cx="4967288" cy="5273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000"/>
              <a:t>Students may remain in their comfort zone when developing EAL.</a:t>
            </a:r>
          </a:p>
          <a:p>
            <a:pPr eaLnBrk="1" hangingPunct="1">
              <a:spcBef>
                <a:spcPct val="0"/>
              </a:spcBef>
              <a:buFontTx/>
              <a:buNone/>
            </a:pPr>
            <a:endParaRPr lang="en-GB" altLang="en-US" sz="2000"/>
          </a:p>
          <a:p>
            <a:pPr eaLnBrk="1" hangingPunct="1">
              <a:spcBef>
                <a:spcPct val="0"/>
              </a:spcBef>
              <a:buFontTx/>
              <a:buNone/>
            </a:pPr>
            <a:r>
              <a:rPr lang="en-GB" altLang="en-US" sz="2000"/>
              <a:t>A way to avoid this is recasting.</a:t>
            </a:r>
          </a:p>
          <a:p>
            <a:pPr eaLnBrk="1" hangingPunct="1">
              <a:spcBef>
                <a:spcPct val="0"/>
              </a:spcBef>
              <a:buFontTx/>
              <a:buNone/>
            </a:pPr>
            <a:endParaRPr lang="en-GB" altLang="en-US" sz="2000"/>
          </a:p>
          <a:p>
            <a:pPr eaLnBrk="1" hangingPunct="1">
              <a:spcBef>
                <a:spcPct val="0"/>
              </a:spcBef>
              <a:buFontTx/>
              <a:buNone/>
            </a:pPr>
            <a:r>
              <a:rPr lang="en-GB" altLang="en-US" sz="2000"/>
              <a:t>If a student gives an answer or statement that is grammatically incorrect, praise them for the content of their answer and then recast it to them as the prefix to a follow-up question. </a:t>
            </a:r>
          </a:p>
          <a:p>
            <a:pPr eaLnBrk="1" hangingPunct="1">
              <a:spcBef>
                <a:spcPct val="0"/>
              </a:spcBef>
              <a:buFontTx/>
              <a:buNone/>
            </a:pPr>
            <a:endParaRPr lang="en-GB" altLang="en-US" sz="2000"/>
          </a:p>
          <a:p>
            <a:pPr eaLnBrk="1" hangingPunct="1">
              <a:spcBef>
                <a:spcPct val="0"/>
              </a:spcBef>
              <a:buFontTx/>
              <a:buNone/>
            </a:pPr>
            <a:r>
              <a:rPr lang="en-GB" altLang="en-US" sz="2000"/>
              <a:t>e.g,</a:t>
            </a:r>
          </a:p>
          <a:p>
            <a:pPr eaLnBrk="1" hangingPunct="1">
              <a:spcBef>
                <a:spcPct val="0"/>
              </a:spcBef>
              <a:buFontTx/>
              <a:buNone/>
            </a:pPr>
            <a:endParaRPr lang="en-GB" altLang="en-US" sz="2000"/>
          </a:p>
          <a:p>
            <a:pPr eaLnBrk="1" hangingPunct="1">
              <a:spcBef>
                <a:spcPct val="0"/>
              </a:spcBef>
              <a:buFontTx/>
              <a:buNone/>
            </a:pPr>
            <a:r>
              <a:rPr lang="en-GB" altLang="en-US" sz="2000"/>
              <a:t>‘We play football yesterday’</a:t>
            </a:r>
          </a:p>
          <a:p>
            <a:pPr eaLnBrk="1" hangingPunct="1">
              <a:spcBef>
                <a:spcPct val="0"/>
              </a:spcBef>
              <a:buFontTx/>
              <a:buNone/>
            </a:pPr>
            <a:endParaRPr lang="en-GB" altLang="en-US" sz="2000" i="1"/>
          </a:p>
          <a:p>
            <a:pPr eaLnBrk="1" hangingPunct="1">
              <a:spcBef>
                <a:spcPct val="0"/>
              </a:spcBef>
              <a:buFontTx/>
              <a:buNone/>
            </a:pPr>
            <a:r>
              <a:rPr lang="en-GB" altLang="en-US" sz="2000" i="1"/>
              <a:t>‘Super answering of the question. </a:t>
            </a:r>
            <a:r>
              <a:rPr lang="en-GB" altLang="en-US" sz="2000" b="1" i="1"/>
              <a:t>When you were playing football yesterday</a:t>
            </a:r>
            <a:r>
              <a:rPr lang="en-GB" altLang="en-US" sz="2000" i="1"/>
              <a:t>, what happened in the game?’</a:t>
            </a:r>
            <a:endParaRPr lang="en-GB" altLang="en-US" sz="2000" b="1" i="1"/>
          </a:p>
        </p:txBody>
      </p:sp>
      <p:sp>
        <p:nvSpPr>
          <p:cNvPr id="46084"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46085"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pic>
        <p:nvPicPr>
          <p:cNvPr id="46086"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087"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nvGraphicFramePr>
        <p:xfrm>
          <a:off x="0" y="1556792"/>
          <a:ext cx="4993232" cy="3656658"/>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107"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08" name="Rectangle 7"/>
          <p:cNvSpPr>
            <a:spLocks noGrp="1"/>
          </p:cNvSpPr>
          <p:nvPr>
            <p:ph type="title"/>
          </p:nvPr>
        </p:nvSpPr>
        <p:spPr/>
        <p:txBody>
          <a:bodyPr/>
          <a:lstStyle/>
          <a:p>
            <a:r>
              <a:rPr lang="en-GB" altLang="en-US" smtClean="0"/>
              <a:t>Vocabulary Sequence</a:t>
            </a:r>
          </a:p>
        </p:txBody>
      </p:sp>
      <p:sp>
        <p:nvSpPr>
          <p:cNvPr id="47109" name="Rectangle 9"/>
          <p:cNvSpPr>
            <a:spLocks noGrp="1"/>
          </p:cNvSpPr>
          <p:nvPr>
            <p:ph type="body" sz="half" idx="2"/>
          </p:nvPr>
        </p:nvSpPr>
        <p:spPr>
          <a:xfrm>
            <a:off x="4859338" y="1368425"/>
            <a:ext cx="4283075" cy="4525963"/>
          </a:xfrm>
        </p:spPr>
        <p:txBody>
          <a:bodyPr/>
          <a:lstStyle/>
          <a:p>
            <a:pPr>
              <a:buFont typeface="Arial" panose="020B0604020202020204" pitchFamily="34" charset="0"/>
              <a:buNone/>
            </a:pPr>
            <a:r>
              <a:rPr lang="en-GB" altLang="en-US" sz="1800" smtClean="0"/>
              <a:t>Here is a model of how to teach new </a:t>
            </a:r>
          </a:p>
          <a:p>
            <a:pPr>
              <a:buFont typeface="Arial" panose="020B0604020202020204" pitchFamily="34" charset="0"/>
              <a:buNone/>
            </a:pPr>
            <a:r>
              <a:rPr lang="en-GB" altLang="en-US" sz="1800" smtClean="0"/>
              <a:t>Vocabulary (taken from DFES guide):</a:t>
            </a:r>
          </a:p>
          <a:p>
            <a:pPr>
              <a:buFont typeface="Arial" panose="020B0604020202020204" pitchFamily="34" charset="0"/>
              <a:buNone/>
            </a:pPr>
            <a:endParaRPr lang="en-GB" altLang="en-US" sz="1800" smtClean="0"/>
          </a:p>
          <a:p>
            <a:pPr>
              <a:lnSpc>
                <a:spcPct val="135000"/>
              </a:lnSpc>
              <a:buFont typeface="Arial" panose="020B0604020202020204" pitchFamily="34" charset="0"/>
              <a:buNone/>
            </a:pPr>
            <a:r>
              <a:rPr lang="en-GB" altLang="en-US" sz="1600" smtClean="0"/>
              <a:t>• Model it in context</a:t>
            </a:r>
          </a:p>
          <a:p>
            <a:pPr>
              <a:lnSpc>
                <a:spcPct val="135000"/>
              </a:lnSpc>
              <a:buFont typeface="Arial" panose="020B0604020202020204" pitchFamily="34" charset="0"/>
              <a:buNone/>
            </a:pPr>
            <a:r>
              <a:rPr lang="en-GB" altLang="en-US" sz="1600" smtClean="0"/>
              <a:t>• Use it in questions</a:t>
            </a:r>
          </a:p>
          <a:p>
            <a:pPr>
              <a:lnSpc>
                <a:spcPct val="135000"/>
              </a:lnSpc>
              <a:buFont typeface="Arial" panose="020B0604020202020204" pitchFamily="34" charset="0"/>
              <a:buNone/>
            </a:pPr>
            <a:r>
              <a:rPr lang="en-GB" altLang="en-US" sz="1600" smtClean="0"/>
              <a:t>• Prompt for it and elicit it</a:t>
            </a:r>
          </a:p>
          <a:p>
            <a:pPr>
              <a:lnSpc>
                <a:spcPct val="135000"/>
              </a:lnSpc>
              <a:buFont typeface="Arial" panose="020B0604020202020204" pitchFamily="34" charset="0"/>
              <a:buNone/>
            </a:pPr>
            <a:r>
              <a:rPr lang="en-GB" altLang="en-US" sz="1600" smtClean="0"/>
              <a:t>• Repeat it</a:t>
            </a:r>
          </a:p>
          <a:p>
            <a:pPr>
              <a:lnSpc>
                <a:spcPct val="135000"/>
              </a:lnSpc>
              <a:buFont typeface="Arial" panose="020B0604020202020204" pitchFamily="34" charset="0"/>
              <a:buNone/>
            </a:pPr>
            <a:r>
              <a:rPr lang="en-GB" altLang="en-US" sz="1600" smtClean="0"/>
              <a:t>• Draw attention to it and use it in other contexts</a:t>
            </a:r>
          </a:p>
          <a:p>
            <a:pPr>
              <a:lnSpc>
                <a:spcPct val="135000"/>
              </a:lnSpc>
              <a:buFont typeface="Arial" panose="020B0604020202020204" pitchFamily="34" charset="0"/>
              <a:buNone/>
            </a:pPr>
            <a:r>
              <a:rPr lang="en-GB" altLang="en-US" sz="1600" smtClean="0"/>
              <a:t>• Display it</a:t>
            </a:r>
          </a:p>
          <a:p>
            <a:pPr>
              <a:lnSpc>
                <a:spcPct val="135000"/>
              </a:lnSpc>
              <a:buFont typeface="Arial" panose="020B0604020202020204" pitchFamily="34" charset="0"/>
              <a:buNone/>
            </a:pPr>
            <a:r>
              <a:rPr lang="en-GB" altLang="en-US" sz="1600" smtClean="0"/>
              <a:t>• Provide opportunities for children to practise it</a:t>
            </a:r>
          </a:p>
          <a:p>
            <a:pPr>
              <a:lnSpc>
                <a:spcPct val="135000"/>
              </a:lnSpc>
              <a:buFont typeface="Arial" panose="020B0604020202020204" pitchFamily="34" charset="0"/>
              <a:buNone/>
            </a:pPr>
            <a:r>
              <a:rPr lang="en-GB" altLang="en-US" sz="1600" smtClean="0"/>
              <a:t>• Give specific positive feedback about its use</a:t>
            </a:r>
          </a:p>
          <a:p>
            <a:pPr>
              <a:lnSpc>
                <a:spcPct val="135000"/>
              </a:lnSpc>
              <a:buFont typeface="Arial" panose="020B0604020202020204" pitchFamily="34" charset="0"/>
              <a:buNone/>
            </a:pPr>
            <a:r>
              <a:rPr lang="en-GB" altLang="en-US" sz="1600" smtClean="0"/>
              <a:t>• Encourage children to reflect on the way they use it</a:t>
            </a:r>
          </a:p>
        </p:txBody>
      </p:sp>
      <p:sp>
        <p:nvSpPr>
          <p:cNvPr id="47110" name="TextBox 7"/>
          <p:cNvSpPr txBox="1">
            <a:spLocks noChangeArrowheads="1"/>
          </p:cNvSpPr>
          <p:nvPr/>
        </p:nvSpPr>
        <p:spPr bwMode="auto">
          <a:xfrm>
            <a:off x="250825" y="188913"/>
            <a:ext cx="16430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3" action="ppaction://hlinksldjump"/>
              </a:rPr>
              <a:t>Back to start</a:t>
            </a:r>
            <a:endParaRPr lang="en-GB" altLang="en-US" sz="1800"/>
          </a:p>
        </p:txBody>
      </p:sp>
      <p:graphicFrame>
        <p:nvGraphicFramePr>
          <p:cNvPr id="2" name="Diagram 1"/>
          <p:cNvGraphicFramePr/>
          <p:nvPr/>
        </p:nvGraphicFramePr>
        <p:xfrm>
          <a:off x="-612576" y="1600200"/>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4"/>
          <p:cNvSpPr>
            <a:spLocks noGrp="1"/>
          </p:cNvSpPr>
          <p:nvPr>
            <p:ph type="title"/>
          </p:nvPr>
        </p:nvSpPr>
        <p:spPr/>
        <p:txBody>
          <a:bodyPr/>
          <a:lstStyle/>
          <a:p>
            <a:r>
              <a:rPr lang="en-GB" altLang="en-US" smtClean="0"/>
              <a:t>Barrier Games</a:t>
            </a:r>
          </a:p>
        </p:txBody>
      </p:sp>
      <p:sp>
        <p:nvSpPr>
          <p:cNvPr id="48131" name="Rectangle 6"/>
          <p:cNvSpPr>
            <a:spLocks noGrp="1"/>
          </p:cNvSpPr>
          <p:nvPr>
            <p:ph type="body" sz="half" idx="2"/>
          </p:nvPr>
        </p:nvSpPr>
        <p:spPr/>
        <p:txBody>
          <a:bodyPr/>
          <a:lstStyle/>
          <a:p>
            <a:pPr>
              <a:buFont typeface="Arial" panose="020B0604020202020204" pitchFamily="34" charset="0"/>
              <a:buNone/>
            </a:pPr>
            <a:r>
              <a:rPr lang="en-GB" altLang="en-US" sz="1600" smtClean="0"/>
              <a:t>A speaking and listening strategy requiring </a:t>
            </a:r>
          </a:p>
          <a:p>
            <a:pPr>
              <a:buFont typeface="Arial" panose="020B0604020202020204" pitchFamily="34" charset="0"/>
              <a:buNone/>
            </a:pPr>
            <a:r>
              <a:rPr lang="en-GB" altLang="en-US" sz="1600" smtClean="0"/>
              <a:t>students to give and receive instructions </a:t>
            </a:r>
          </a:p>
          <a:p>
            <a:pPr>
              <a:buFont typeface="Arial" panose="020B0604020202020204" pitchFamily="34" charset="0"/>
              <a:buNone/>
            </a:pPr>
            <a:r>
              <a:rPr lang="en-GB" altLang="en-US" sz="1600" smtClean="0"/>
              <a:t>across a physical barrier.</a:t>
            </a:r>
          </a:p>
          <a:p>
            <a:pPr>
              <a:buFont typeface="Arial" panose="020B0604020202020204" pitchFamily="34" charset="0"/>
              <a:buNone/>
            </a:pPr>
            <a:endParaRPr lang="en-GB" altLang="en-US" sz="1600" smtClean="0"/>
          </a:p>
          <a:p>
            <a:pPr>
              <a:buFont typeface="Arial" panose="020B0604020202020204" pitchFamily="34" charset="0"/>
              <a:buNone/>
            </a:pPr>
            <a:r>
              <a:rPr lang="en-GB" altLang="en-US" sz="1600" smtClean="0"/>
              <a:t>For example, two students sit at a desk with a </a:t>
            </a:r>
          </a:p>
          <a:p>
            <a:pPr>
              <a:buFont typeface="Arial" panose="020B0604020202020204" pitchFamily="34" charset="0"/>
              <a:buNone/>
            </a:pPr>
            <a:r>
              <a:rPr lang="en-GB" altLang="en-US" sz="1600" smtClean="0"/>
              <a:t>wooden board or folder upright in between.</a:t>
            </a:r>
          </a:p>
          <a:p>
            <a:pPr>
              <a:buFont typeface="Arial" panose="020B0604020202020204" pitchFamily="34" charset="0"/>
              <a:buNone/>
            </a:pPr>
            <a:endParaRPr lang="en-GB" altLang="en-US" sz="1600" smtClean="0"/>
          </a:p>
          <a:p>
            <a:pPr>
              <a:buFont typeface="Arial" panose="020B0604020202020204" pitchFamily="34" charset="0"/>
              <a:buNone/>
            </a:pPr>
            <a:r>
              <a:rPr lang="en-GB" altLang="en-US" sz="1600" smtClean="0"/>
              <a:t>Pupil A must instruct the Pupil B how to do </a:t>
            </a:r>
          </a:p>
          <a:p>
            <a:pPr>
              <a:buFont typeface="Arial" panose="020B0604020202020204" pitchFamily="34" charset="0"/>
              <a:buNone/>
            </a:pPr>
            <a:r>
              <a:rPr lang="en-GB" altLang="en-US" sz="1600" smtClean="0"/>
              <a:t>something (i.e. replicate a drawing that Pupil </a:t>
            </a:r>
          </a:p>
          <a:p>
            <a:pPr>
              <a:buFont typeface="Arial" panose="020B0604020202020204" pitchFamily="34" charset="0"/>
              <a:buNone/>
            </a:pPr>
            <a:r>
              <a:rPr lang="en-GB" altLang="en-US" sz="1600" smtClean="0"/>
              <a:t>A  can see but Pupil B cannot).</a:t>
            </a:r>
          </a:p>
          <a:p>
            <a:pPr>
              <a:buFont typeface="Arial" panose="020B0604020202020204" pitchFamily="34" charset="0"/>
              <a:buNone/>
            </a:pPr>
            <a:endParaRPr lang="en-GB" altLang="en-US" sz="1600" smtClean="0"/>
          </a:p>
          <a:p>
            <a:pPr>
              <a:buFont typeface="Arial" panose="020B0604020202020204" pitchFamily="34" charset="0"/>
              <a:buNone/>
            </a:pPr>
            <a:r>
              <a:rPr lang="en-GB" altLang="en-US" sz="1600" smtClean="0"/>
              <a:t>This structure can be used in varying </a:t>
            </a:r>
          </a:p>
          <a:p>
            <a:pPr>
              <a:buFont typeface="Arial" panose="020B0604020202020204" pitchFamily="34" charset="0"/>
              <a:buNone/>
            </a:pPr>
            <a:r>
              <a:rPr lang="en-GB" altLang="en-US" sz="1600" smtClean="0"/>
              <a:t>ways according to the aspects of language you </a:t>
            </a:r>
          </a:p>
          <a:p>
            <a:pPr>
              <a:buFont typeface="Arial" panose="020B0604020202020204" pitchFamily="34" charset="0"/>
              <a:buNone/>
            </a:pPr>
            <a:r>
              <a:rPr lang="en-GB" altLang="en-US" sz="1600" smtClean="0"/>
              <a:t>wish students to attend to or think about.</a:t>
            </a:r>
          </a:p>
        </p:txBody>
      </p:sp>
      <p:sp>
        <p:nvSpPr>
          <p:cNvPr id="48132" name="TextBox 7"/>
          <p:cNvSpPr txBox="1">
            <a:spLocks noChangeArrowheads="1"/>
          </p:cNvSpPr>
          <p:nvPr/>
        </p:nvSpPr>
        <p:spPr bwMode="auto">
          <a:xfrm>
            <a:off x="250825" y="188913"/>
            <a:ext cx="16430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pic>
        <p:nvPicPr>
          <p:cNvPr id="48133"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134"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nvGraphicFramePr>
        <p:xfrm>
          <a:off x="484432" y="1600200"/>
          <a:ext cx="401556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p:cNvSpPr>
          <p:nvPr>
            <p:ph type="title"/>
          </p:nvPr>
        </p:nvSpPr>
        <p:spPr/>
        <p:txBody>
          <a:bodyPr/>
          <a:lstStyle/>
          <a:p>
            <a:r>
              <a:rPr lang="en-GB" altLang="en-US" smtClean="0"/>
              <a:t>Starting Points</a:t>
            </a:r>
          </a:p>
        </p:txBody>
      </p:sp>
      <p:sp>
        <p:nvSpPr>
          <p:cNvPr id="49155" name="Rectangle 9"/>
          <p:cNvSpPr>
            <a:spLocks noGrp="1"/>
          </p:cNvSpPr>
          <p:nvPr>
            <p:ph type="body" sz="half" idx="2"/>
          </p:nvPr>
        </p:nvSpPr>
        <p:spPr/>
        <p:txBody>
          <a:bodyPr/>
          <a:lstStyle/>
          <a:p>
            <a:pPr>
              <a:buFont typeface="Arial" panose="020B0604020202020204" pitchFamily="34" charset="0"/>
              <a:buNone/>
            </a:pPr>
            <a:r>
              <a:rPr lang="en-GB" altLang="en-US" sz="2000" smtClean="0"/>
              <a:t>Ensure starters are culturally familiar </a:t>
            </a:r>
          </a:p>
          <a:p>
            <a:pPr>
              <a:buFont typeface="Arial" panose="020B0604020202020204" pitchFamily="34" charset="0"/>
              <a:buNone/>
            </a:pPr>
            <a:r>
              <a:rPr lang="en-GB" altLang="en-US" sz="2000" smtClean="0"/>
              <a:t>to all students. This will help engage </a:t>
            </a:r>
          </a:p>
          <a:p>
            <a:pPr>
              <a:buFont typeface="Arial" panose="020B0604020202020204" pitchFamily="34" charset="0"/>
              <a:buNone/>
            </a:pPr>
            <a:r>
              <a:rPr lang="en-GB" altLang="en-US" sz="2000" smtClean="0"/>
              <a:t>and motivate EAL learners from </a:t>
            </a:r>
          </a:p>
          <a:p>
            <a:pPr>
              <a:buFont typeface="Arial" panose="020B0604020202020204" pitchFamily="34" charset="0"/>
              <a:buNone/>
            </a:pPr>
            <a:r>
              <a:rPr lang="en-GB" altLang="en-US" sz="2000" smtClean="0"/>
              <a:t>the beginning.</a:t>
            </a:r>
          </a:p>
          <a:p>
            <a:pPr>
              <a:buFont typeface="Arial" panose="020B0604020202020204" pitchFamily="34" charset="0"/>
              <a:buNone/>
            </a:pPr>
            <a:endParaRPr lang="en-GB" altLang="en-US" sz="2000" smtClean="0"/>
          </a:p>
          <a:p>
            <a:pPr>
              <a:buFont typeface="Arial" panose="020B0604020202020204" pitchFamily="34" charset="0"/>
              <a:buNone/>
            </a:pPr>
            <a:r>
              <a:rPr lang="en-GB" altLang="en-US" sz="2000" smtClean="0"/>
              <a:t>Example;</a:t>
            </a:r>
          </a:p>
          <a:p>
            <a:pPr>
              <a:buFont typeface="Arial" panose="020B0604020202020204" pitchFamily="34" charset="0"/>
              <a:buNone/>
            </a:pPr>
            <a:endParaRPr lang="en-GB" altLang="en-US" sz="2000" smtClean="0"/>
          </a:p>
          <a:p>
            <a:pPr>
              <a:buFont typeface="Arial" panose="020B0604020202020204" pitchFamily="34" charset="0"/>
              <a:buNone/>
            </a:pPr>
            <a:r>
              <a:rPr lang="en-GB" altLang="en-US" sz="2000" smtClean="0"/>
              <a:t>Starting to study Henry VIII: an image </a:t>
            </a:r>
          </a:p>
          <a:p>
            <a:pPr>
              <a:buFont typeface="Arial" panose="020B0604020202020204" pitchFamily="34" charset="0"/>
              <a:buNone/>
            </a:pPr>
            <a:r>
              <a:rPr lang="en-GB" altLang="en-US" sz="2000" smtClean="0"/>
              <a:t>of Henry could be replaced with a </a:t>
            </a:r>
          </a:p>
          <a:p>
            <a:pPr>
              <a:buFont typeface="Arial" panose="020B0604020202020204" pitchFamily="34" charset="0"/>
              <a:buNone/>
            </a:pPr>
            <a:r>
              <a:rPr lang="en-GB" altLang="en-US" sz="2000" smtClean="0"/>
              <a:t>variety of pictures of kings and </a:t>
            </a:r>
          </a:p>
          <a:p>
            <a:pPr>
              <a:buFont typeface="Arial" panose="020B0604020202020204" pitchFamily="34" charset="0"/>
              <a:buNone/>
            </a:pPr>
            <a:r>
              <a:rPr lang="en-GB" altLang="en-US" sz="2000" smtClean="0"/>
              <a:t>leaders. This is subsequently </a:t>
            </a:r>
          </a:p>
          <a:p>
            <a:pPr>
              <a:buFont typeface="Arial" panose="020B0604020202020204" pitchFamily="34" charset="0"/>
              <a:buNone/>
            </a:pPr>
            <a:r>
              <a:rPr lang="en-GB" altLang="en-US" sz="2000" smtClean="0"/>
              <a:t>connected to Henry.</a:t>
            </a:r>
          </a:p>
        </p:txBody>
      </p:sp>
      <p:sp>
        <p:nvSpPr>
          <p:cNvPr id="49156" name="TextBox 7"/>
          <p:cNvSpPr txBox="1">
            <a:spLocks noChangeArrowheads="1"/>
          </p:cNvSpPr>
          <p:nvPr/>
        </p:nvSpPr>
        <p:spPr bwMode="auto">
          <a:xfrm>
            <a:off x="250825" y="188913"/>
            <a:ext cx="16430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pic>
        <p:nvPicPr>
          <p:cNvPr id="49157"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15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nvGraphicFramePr>
        <p:xfrm>
          <a:off x="611560" y="1600200"/>
          <a:ext cx="340804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8"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0179"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80" name="Rectangle 4"/>
          <p:cNvSpPr>
            <a:spLocks noGrp="1"/>
          </p:cNvSpPr>
          <p:nvPr>
            <p:ph type="title"/>
          </p:nvPr>
        </p:nvSpPr>
        <p:spPr/>
        <p:txBody>
          <a:bodyPr/>
          <a:lstStyle/>
          <a:p>
            <a:r>
              <a:rPr lang="en-GB" altLang="en-US" smtClean="0"/>
              <a:t>Listening Assistance</a:t>
            </a:r>
          </a:p>
        </p:txBody>
      </p:sp>
      <p:sp>
        <p:nvSpPr>
          <p:cNvPr id="50181" name="TextBox 7"/>
          <p:cNvSpPr txBox="1">
            <a:spLocks noChangeArrowheads="1"/>
          </p:cNvSpPr>
          <p:nvPr/>
        </p:nvSpPr>
        <p:spPr bwMode="auto">
          <a:xfrm>
            <a:off x="250825" y="188913"/>
            <a:ext cx="16430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3" action="ppaction://hlinksldjump"/>
              </a:rPr>
              <a:t>Back to start</a:t>
            </a:r>
            <a:endParaRPr lang="en-GB" altLang="en-US" sz="1800"/>
          </a:p>
        </p:txBody>
      </p:sp>
      <p:sp>
        <p:nvSpPr>
          <p:cNvPr id="50182" name="Text Box 8"/>
          <p:cNvSpPr txBox="1">
            <a:spLocks noChangeArrowheads="1"/>
          </p:cNvSpPr>
          <p:nvPr/>
        </p:nvSpPr>
        <p:spPr bwMode="auto">
          <a:xfrm>
            <a:off x="4787900" y="1484313"/>
            <a:ext cx="3887788" cy="4400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GB" altLang="en-US" sz="1600"/>
              <a:t>Listening can be assisted in a number of ways. When setting up tasks in which students are to listen, try to ensure the talk is:</a:t>
            </a:r>
          </a:p>
          <a:p>
            <a:pPr eaLnBrk="1" hangingPunct="1">
              <a:spcBef>
                <a:spcPct val="50000"/>
              </a:spcBef>
              <a:buFontTx/>
              <a:buNone/>
            </a:pPr>
            <a:endParaRPr lang="en-GB" altLang="en-US" sz="1600"/>
          </a:p>
          <a:p>
            <a:pPr eaLnBrk="1" hangingPunct="1">
              <a:spcBef>
                <a:spcPct val="50000"/>
              </a:spcBef>
              <a:buFontTx/>
              <a:buChar char="-"/>
            </a:pPr>
            <a:r>
              <a:rPr lang="en-GB" altLang="en-US" sz="1600"/>
              <a:t>Face to face</a:t>
            </a:r>
          </a:p>
          <a:p>
            <a:pPr eaLnBrk="1" hangingPunct="1">
              <a:spcBef>
                <a:spcPct val="50000"/>
              </a:spcBef>
              <a:buFontTx/>
              <a:buChar char="-"/>
            </a:pPr>
            <a:r>
              <a:rPr lang="en-GB" altLang="en-US" sz="1600"/>
              <a:t>Supported by actions</a:t>
            </a:r>
          </a:p>
          <a:p>
            <a:pPr eaLnBrk="1" hangingPunct="1">
              <a:spcBef>
                <a:spcPct val="50000"/>
              </a:spcBef>
              <a:buFontTx/>
              <a:buChar char="-"/>
            </a:pPr>
            <a:r>
              <a:rPr lang="en-GB" altLang="en-US" sz="1600"/>
              <a:t>Purposeful and immediate</a:t>
            </a:r>
          </a:p>
          <a:p>
            <a:pPr eaLnBrk="1" hangingPunct="1">
              <a:spcBef>
                <a:spcPct val="50000"/>
              </a:spcBef>
              <a:buFontTx/>
              <a:buChar char="-"/>
            </a:pPr>
            <a:r>
              <a:rPr lang="en-GB" altLang="en-US" sz="1600"/>
              <a:t>Interesting, useful and relevant.</a:t>
            </a:r>
          </a:p>
          <a:p>
            <a:pPr eaLnBrk="1" hangingPunct="1">
              <a:spcBef>
                <a:spcPct val="50000"/>
              </a:spcBef>
              <a:buFontTx/>
              <a:buNone/>
            </a:pPr>
            <a:endParaRPr lang="en-GB" altLang="en-US" sz="1600"/>
          </a:p>
          <a:p>
            <a:pPr eaLnBrk="1" hangingPunct="1">
              <a:spcBef>
                <a:spcPct val="50000"/>
              </a:spcBef>
              <a:buFontTx/>
              <a:buNone/>
            </a:pPr>
            <a:r>
              <a:rPr lang="en-GB" altLang="en-US" sz="1600"/>
              <a:t>You could share these criteria with students prior to the activity and ask how they are going to ensure their talk facilitates the listening by doing them.</a:t>
            </a:r>
          </a:p>
        </p:txBody>
      </p:sp>
      <p:graphicFrame>
        <p:nvGraphicFramePr>
          <p:cNvPr id="2" name="Diagram 1"/>
          <p:cNvGraphicFramePr/>
          <p:nvPr/>
        </p:nvGraphicFramePr>
        <p:xfrm>
          <a:off x="241176" y="1660803"/>
          <a:ext cx="4330824" cy="404822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grpSp>
        <p:nvGrpSpPr>
          <p:cNvPr id="50184" name="Group 7"/>
          <p:cNvGrpSpPr>
            <a:grpSpLocks/>
          </p:cNvGrpSpPr>
          <p:nvPr/>
        </p:nvGrpSpPr>
        <p:grpSpPr bwMode="auto">
          <a:xfrm>
            <a:off x="3635375" y="2852738"/>
            <a:ext cx="820738" cy="1220787"/>
            <a:chOff x="2306288" y="1215653"/>
            <a:chExt cx="819642" cy="1220594"/>
          </a:xfrm>
        </p:grpSpPr>
        <p:sp>
          <p:nvSpPr>
            <p:cNvPr id="12" name="Rounded Rectangle 11"/>
            <p:cNvSpPr/>
            <p:nvPr/>
          </p:nvSpPr>
          <p:spPr>
            <a:xfrm>
              <a:off x="2306288" y="1215653"/>
              <a:ext cx="819642" cy="1220594"/>
            </a:xfrm>
            <a:prstGeom prst="roundRect">
              <a:avLst>
                <a:gd name="adj" fmla="val 10000"/>
              </a:avLst>
            </a:prstGeom>
            <a:scene3d>
              <a:camera prst="orthographicFront"/>
              <a:lightRig rig="threePt" dir="t"/>
            </a:scene3d>
            <a:sp3d>
              <a:bevelT/>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3" name="Rounded Rectangle 4"/>
            <p:cNvSpPr/>
            <p:nvPr/>
          </p:nvSpPr>
          <p:spPr>
            <a:xfrm>
              <a:off x="2330294" y="1239659"/>
              <a:ext cx="771630" cy="1172582"/>
            </a:xfrm>
            <a:prstGeom prst="rect">
              <a:avLst/>
            </a:prstGeom>
            <a:scene3d>
              <a:camera prst="orthographicFront"/>
              <a:lightRig rig="threePt" dir="t"/>
            </a:scene3d>
            <a:sp3d>
              <a:bevelT/>
            </a:sp3d>
          </p:spPr>
          <p:style>
            <a:lnRef idx="0">
              <a:scrgbClr r="0" g="0" b="0"/>
            </a:lnRef>
            <a:fillRef idx="0">
              <a:scrgbClr r="0" g="0" b="0"/>
            </a:fillRef>
            <a:effectRef idx="0">
              <a:scrgbClr r="0" g="0" b="0"/>
            </a:effectRef>
            <a:fontRef idx="minor">
              <a:schemeClr val="lt1"/>
            </a:fontRef>
          </p:style>
          <p:txBody>
            <a:bodyPr lIns="55880" tIns="41910" rIns="55880" bIns="41910" spcCol="1270" anchor="ctr"/>
            <a:lstStyle/>
            <a:p>
              <a:pPr algn="ctr" defTabSz="977900">
                <a:lnSpc>
                  <a:spcPct val="90000"/>
                </a:lnSpc>
                <a:spcAft>
                  <a:spcPct val="35000"/>
                </a:spcAft>
                <a:defRPr/>
              </a:pPr>
              <a:endParaRPr lang="en-GB" sz="2200"/>
            </a:p>
          </p:txBody>
        </p:sp>
      </p:grpSp>
      <p:grpSp>
        <p:nvGrpSpPr>
          <p:cNvPr id="50185" name="Group 8"/>
          <p:cNvGrpSpPr>
            <a:grpSpLocks/>
          </p:cNvGrpSpPr>
          <p:nvPr/>
        </p:nvGrpSpPr>
        <p:grpSpPr bwMode="auto">
          <a:xfrm>
            <a:off x="3635375" y="4260850"/>
            <a:ext cx="820738" cy="1220788"/>
            <a:chOff x="2306288" y="2624031"/>
            <a:chExt cx="819642" cy="1220594"/>
          </a:xfrm>
        </p:grpSpPr>
        <p:sp>
          <p:nvSpPr>
            <p:cNvPr id="10" name="Rounded Rectangle 9"/>
            <p:cNvSpPr/>
            <p:nvPr/>
          </p:nvSpPr>
          <p:spPr>
            <a:xfrm>
              <a:off x="2306288" y="2624031"/>
              <a:ext cx="819642" cy="1220594"/>
            </a:xfrm>
            <a:prstGeom prst="roundRect">
              <a:avLst>
                <a:gd name="adj" fmla="val 10000"/>
              </a:avLst>
            </a:prstGeom>
            <a:scene3d>
              <a:camera prst="orthographicFront"/>
              <a:lightRig rig="threePt" dir="t"/>
            </a:scene3d>
            <a:sp3d>
              <a:bevelT/>
            </a:sp3d>
          </p:spPr>
          <p:style>
            <a:lnRef idx="2">
              <a:schemeClr val="lt1">
                <a:hueOff val="0"/>
                <a:satOff val="0"/>
                <a:lumOff val="0"/>
                <a:alphaOff val="0"/>
              </a:schemeClr>
            </a:lnRef>
            <a:fillRef idx="1">
              <a:schemeClr val="accent1">
                <a:hueOff val="0"/>
                <a:satOff val="0"/>
                <a:lumOff val="0"/>
                <a:alphaOff val="0"/>
              </a:schemeClr>
            </a:fillRef>
            <a:effectRef idx="0">
              <a:schemeClr val="accent1">
                <a:hueOff val="0"/>
                <a:satOff val="0"/>
                <a:lumOff val="0"/>
                <a:alphaOff val="0"/>
              </a:schemeClr>
            </a:effectRef>
            <a:fontRef idx="minor">
              <a:schemeClr val="lt1"/>
            </a:fontRef>
          </p:style>
        </p:sp>
        <p:sp>
          <p:nvSpPr>
            <p:cNvPr id="11" name="Rounded Rectangle 6"/>
            <p:cNvSpPr/>
            <p:nvPr/>
          </p:nvSpPr>
          <p:spPr>
            <a:xfrm>
              <a:off x="2330294" y="2648037"/>
              <a:ext cx="771630" cy="1172582"/>
            </a:xfrm>
            <a:prstGeom prst="rect">
              <a:avLst/>
            </a:prstGeom>
            <a:scene3d>
              <a:camera prst="orthographicFront"/>
              <a:lightRig rig="threePt" dir="t"/>
            </a:scene3d>
            <a:sp3d>
              <a:bevelT/>
            </a:sp3d>
          </p:spPr>
          <p:style>
            <a:lnRef idx="0">
              <a:scrgbClr r="0" g="0" b="0"/>
            </a:lnRef>
            <a:fillRef idx="0">
              <a:scrgbClr r="0" g="0" b="0"/>
            </a:fillRef>
            <a:effectRef idx="0">
              <a:scrgbClr r="0" g="0" b="0"/>
            </a:effectRef>
            <a:fontRef idx="minor">
              <a:schemeClr val="lt1"/>
            </a:fontRef>
          </p:style>
          <p:txBody>
            <a:bodyPr lIns="55880" tIns="41910" rIns="55880" bIns="41910" spcCol="1270" anchor="ctr"/>
            <a:lstStyle/>
            <a:p>
              <a:pPr algn="ctr" defTabSz="977900">
                <a:lnSpc>
                  <a:spcPct val="90000"/>
                </a:lnSpc>
                <a:spcAft>
                  <a:spcPct val="35000"/>
                </a:spcAft>
                <a:defRPr/>
              </a:pPr>
              <a:endParaRPr lang="en-GB" sz="2200"/>
            </a:p>
          </p:txBody>
        </p:sp>
      </p:gr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p:cNvSpPr>
            <a:spLocks noGrp="1"/>
          </p:cNvSpPr>
          <p:nvPr>
            <p:ph type="title"/>
          </p:nvPr>
        </p:nvSpPr>
        <p:spPr/>
        <p:txBody>
          <a:bodyPr/>
          <a:lstStyle/>
          <a:p>
            <a:r>
              <a:rPr lang="en-GB" altLang="en-US" smtClean="0"/>
              <a:t>Drama</a:t>
            </a:r>
          </a:p>
        </p:txBody>
      </p:sp>
      <p:sp>
        <p:nvSpPr>
          <p:cNvPr id="51203" name="TextBox 7"/>
          <p:cNvSpPr txBox="1">
            <a:spLocks noChangeArrowheads="1"/>
          </p:cNvSpPr>
          <p:nvPr/>
        </p:nvSpPr>
        <p:spPr bwMode="auto">
          <a:xfrm>
            <a:off x="250825" y="188913"/>
            <a:ext cx="16430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sp>
        <p:nvSpPr>
          <p:cNvPr id="51204" name="Text Box 8"/>
          <p:cNvSpPr txBox="1">
            <a:spLocks noChangeArrowheads="1"/>
          </p:cNvSpPr>
          <p:nvPr/>
        </p:nvSpPr>
        <p:spPr bwMode="auto">
          <a:xfrm>
            <a:off x="4572000" y="1484313"/>
            <a:ext cx="4176713" cy="3803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GB" altLang="en-US" sz="1800"/>
              <a:t>Using drama lets students practice speaking and listening in a variety of roles and situations.</a:t>
            </a:r>
          </a:p>
          <a:p>
            <a:pPr eaLnBrk="1" hangingPunct="1">
              <a:spcBef>
                <a:spcPct val="50000"/>
              </a:spcBef>
              <a:buFontTx/>
              <a:buNone/>
            </a:pPr>
            <a:endParaRPr lang="en-GB" altLang="en-US" sz="1800"/>
          </a:p>
          <a:p>
            <a:pPr eaLnBrk="1" hangingPunct="1">
              <a:spcBef>
                <a:spcPct val="50000"/>
              </a:spcBef>
              <a:buFontTx/>
              <a:buNone/>
            </a:pPr>
            <a:r>
              <a:rPr lang="en-GB" altLang="en-US" sz="1800"/>
              <a:t>Follow-up work can include; </a:t>
            </a:r>
          </a:p>
          <a:p>
            <a:pPr eaLnBrk="1" hangingPunct="1">
              <a:spcBef>
                <a:spcPct val="50000"/>
              </a:spcBef>
              <a:buFontTx/>
              <a:buChar char="-"/>
            </a:pPr>
            <a:r>
              <a:rPr lang="en-GB" altLang="en-US" sz="1800"/>
              <a:t>analysing the effect of role/circumstance on language</a:t>
            </a:r>
          </a:p>
          <a:p>
            <a:pPr eaLnBrk="1" hangingPunct="1">
              <a:spcBef>
                <a:spcPct val="50000"/>
              </a:spcBef>
              <a:buFontTx/>
              <a:buChar char="-"/>
            </a:pPr>
            <a:r>
              <a:rPr lang="en-GB" altLang="en-US" sz="1800"/>
              <a:t>investigating the impact of purpose or motive</a:t>
            </a:r>
          </a:p>
          <a:p>
            <a:pPr eaLnBrk="1" hangingPunct="1">
              <a:spcBef>
                <a:spcPct val="50000"/>
              </a:spcBef>
              <a:buFontTx/>
              <a:buChar char="-"/>
            </a:pPr>
            <a:r>
              <a:rPr lang="en-GB" altLang="en-US" sz="1800"/>
              <a:t>examining how behaviour and language interact</a:t>
            </a:r>
          </a:p>
        </p:txBody>
      </p:sp>
      <p:pic>
        <p:nvPicPr>
          <p:cNvPr id="51205"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1206"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nvGraphicFramePr>
        <p:xfrm>
          <a:off x="-108520" y="1417638"/>
          <a:ext cx="468052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Box 3"/>
          <p:cNvSpPr txBox="1">
            <a:spLocks noChangeArrowheads="1"/>
          </p:cNvSpPr>
          <p:nvPr/>
        </p:nvSpPr>
        <p:spPr bwMode="auto">
          <a:xfrm>
            <a:off x="571500" y="0"/>
            <a:ext cx="79295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Dictionary</a:t>
            </a:r>
          </a:p>
        </p:txBody>
      </p:sp>
      <p:sp>
        <p:nvSpPr>
          <p:cNvPr id="6147" name="TextBox 6"/>
          <p:cNvSpPr txBox="1">
            <a:spLocks noChangeArrowheads="1"/>
          </p:cNvSpPr>
          <p:nvPr/>
        </p:nvSpPr>
        <p:spPr bwMode="auto">
          <a:xfrm>
            <a:off x="4427538" y="1557338"/>
            <a:ext cx="3929062" cy="4054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FF00FF"/>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000"/>
              <a:t>Provide foreign-language dictionaries in your classroom (if your department can afford them!) and encourage students to use them.</a:t>
            </a:r>
          </a:p>
          <a:p>
            <a:pPr eaLnBrk="1" hangingPunct="1">
              <a:spcBef>
                <a:spcPct val="0"/>
              </a:spcBef>
              <a:buFontTx/>
              <a:buNone/>
            </a:pPr>
            <a:endParaRPr lang="en-GB" altLang="en-US" sz="2000"/>
          </a:p>
          <a:p>
            <a:pPr eaLnBrk="1" hangingPunct="1">
              <a:spcBef>
                <a:spcPct val="0"/>
              </a:spcBef>
              <a:buFontTx/>
              <a:buNone/>
            </a:pPr>
            <a:r>
              <a:rPr lang="en-GB" altLang="en-US" sz="2000"/>
              <a:t>A simple starter could be for the whole class to look-up and translate key words. </a:t>
            </a:r>
          </a:p>
          <a:p>
            <a:pPr eaLnBrk="1" hangingPunct="1">
              <a:spcBef>
                <a:spcPct val="0"/>
              </a:spcBef>
              <a:buFontTx/>
              <a:buNone/>
            </a:pPr>
            <a:endParaRPr lang="en-GB" altLang="en-US" sz="2000"/>
          </a:p>
          <a:p>
            <a:pPr eaLnBrk="1" hangingPunct="1">
              <a:spcBef>
                <a:spcPct val="0"/>
              </a:spcBef>
              <a:buFontTx/>
              <a:buNone/>
            </a:pPr>
            <a:r>
              <a:rPr lang="en-GB" altLang="en-US" sz="2000"/>
              <a:t>Native speakers could then teach correct pronunciations to each other (English </a:t>
            </a:r>
            <a:r>
              <a:rPr lang="en-GB" altLang="en-US" sz="2000" i="1"/>
              <a:t>and</a:t>
            </a:r>
            <a:r>
              <a:rPr lang="en-GB" altLang="en-US" sz="2000"/>
              <a:t> other languages).</a:t>
            </a:r>
          </a:p>
        </p:txBody>
      </p:sp>
      <p:sp>
        <p:nvSpPr>
          <p:cNvPr id="6148"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6149"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pic>
        <p:nvPicPr>
          <p:cNvPr id="6150"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151"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ectangle 1"/>
          <p:cNvSpPr/>
          <p:nvPr/>
        </p:nvSpPr>
        <p:spPr>
          <a:xfrm>
            <a:off x="1227022" y="399256"/>
            <a:ext cx="1854995" cy="6463308"/>
          </a:xfrm>
          <a:prstGeom prst="rect">
            <a:avLst/>
          </a:prstGeom>
          <a:noFill/>
        </p:spPr>
        <p:txBody>
          <a:bodyPr wrap="none">
            <a:spAutoFit/>
          </a:bodyPr>
          <a:lstStyle/>
          <a:p>
            <a:pPr algn="ctr">
              <a:defRPr/>
            </a:pPr>
            <a:r>
              <a:rPr lang="en-US" sz="13800" b="1" dirty="0">
                <a:ln w="6600">
                  <a:solidFill>
                    <a:schemeClr val="accent2"/>
                  </a:solidFill>
                  <a:prstDash val="solid"/>
                </a:ln>
                <a:solidFill>
                  <a:srgbClr val="FFFFFF"/>
                </a:solidFill>
                <a:effectLst>
                  <a:outerShdw dist="38100" dir="2700000" algn="tl" rotWithShape="0">
                    <a:schemeClr val="accent2"/>
                  </a:outerShdw>
                </a:effectLst>
              </a:rPr>
              <a:t>A</a:t>
            </a:r>
          </a:p>
          <a:p>
            <a:pPr algn="ctr">
              <a:defRPr/>
            </a:pPr>
            <a:r>
              <a:rPr lang="en-US" sz="13800" b="1" dirty="0">
                <a:ln w="6600">
                  <a:solidFill>
                    <a:schemeClr val="accent2"/>
                  </a:solidFill>
                  <a:prstDash val="solid"/>
                </a:ln>
                <a:solidFill>
                  <a:srgbClr val="FFFFFF"/>
                </a:solidFill>
                <a:effectLst>
                  <a:outerShdw dist="38100" dir="2700000" algn="tl" rotWithShape="0">
                    <a:schemeClr val="accent2"/>
                  </a:outerShdw>
                </a:effectLst>
              </a:rPr>
              <a:t>to</a:t>
            </a:r>
          </a:p>
          <a:p>
            <a:pPr algn="ctr">
              <a:defRPr/>
            </a:pPr>
            <a:r>
              <a:rPr lang="en-US" sz="13800" b="1" dirty="0">
                <a:ln w="6600">
                  <a:solidFill>
                    <a:schemeClr val="accent2"/>
                  </a:solidFill>
                  <a:prstDash val="solid"/>
                </a:ln>
                <a:solidFill>
                  <a:srgbClr val="FFFFFF"/>
                </a:solidFill>
                <a:effectLst>
                  <a:outerShdw dist="38100" dir="2700000" algn="tl" rotWithShape="0">
                    <a:schemeClr val="accent2"/>
                  </a:outerShdw>
                </a:effectLst>
              </a:rPr>
              <a:t>Z</a:t>
            </a: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4"/>
          <p:cNvSpPr>
            <a:spLocks noGrp="1"/>
          </p:cNvSpPr>
          <p:nvPr>
            <p:ph type="title"/>
          </p:nvPr>
        </p:nvSpPr>
        <p:spPr>
          <a:xfrm>
            <a:off x="468313" y="0"/>
            <a:ext cx="8229600" cy="1143000"/>
          </a:xfrm>
        </p:spPr>
        <p:txBody>
          <a:bodyPr/>
          <a:lstStyle/>
          <a:p>
            <a:r>
              <a:rPr lang="en-GB" altLang="en-US" smtClean="0"/>
              <a:t>Diagrams</a:t>
            </a:r>
          </a:p>
        </p:txBody>
      </p:sp>
      <p:sp>
        <p:nvSpPr>
          <p:cNvPr id="52227" name="TextBox 7"/>
          <p:cNvSpPr txBox="1">
            <a:spLocks noChangeArrowheads="1"/>
          </p:cNvSpPr>
          <p:nvPr/>
        </p:nvSpPr>
        <p:spPr bwMode="auto">
          <a:xfrm>
            <a:off x="250825" y="188913"/>
            <a:ext cx="16430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sp>
        <p:nvSpPr>
          <p:cNvPr id="52228" name="Text Box 8"/>
          <p:cNvSpPr txBox="1">
            <a:spLocks noChangeArrowheads="1"/>
          </p:cNvSpPr>
          <p:nvPr/>
        </p:nvSpPr>
        <p:spPr bwMode="auto">
          <a:xfrm>
            <a:off x="6372225" y="2063750"/>
            <a:ext cx="2590800" cy="17414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GB" altLang="en-US" sz="1800"/>
              <a:t>Simple and effective.</a:t>
            </a:r>
          </a:p>
          <a:p>
            <a:pPr eaLnBrk="1" hangingPunct="1">
              <a:spcBef>
                <a:spcPct val="50000"/>
              </a:spcBef>
              <a:buFontTx/>
              <a:buNone/>
            </a:pPr>
            <a:endParaRPr lang="en-GB" altLang="en-US" sz="1800"/>
          </a:p>
          <a:p>
            <a:pPr eaLnBrk="1" hangingPunct="1">
              <a:spcBef>
                <a:spcPct val="50000"/>
              </a:spcBef>
              <a:buFontTx/>
              <a:buNone/>
            </a:pPr>
            <a:r>
              <a:rPr lang="en-GB" altLang="en-US" sz="1800"/>
              <a:t>Diagrams put verbal or written propositions another way.</a:t>
            </a:r>
          </a:p>
        </p:txBody>
      </p:sp>
      <p:pic>
        <p:nvPicPr>
          <p:cNvPr id="52229"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2230"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nvGraphicFramePr>
        <p:xfrm>
          <a:off x="-1404664" y="299244"/>
          <a:ext cx="8593632" cy="589081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3250" name="Picture 4"/>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3251" name="Picture 5"/>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2" name="Rectangle 4"/>
          <p:cNvSpPr>
            <a:spLocks noGrp="1"/>
          </p:cNvSpPr>
          <p:nvPr>
            <p:ph type="title"/>
          </p:nvPr>
        </p:nvSpPr>
        <p:spPr/>
        <p:txBody>
          <a:bodyPr/>
          <a:lstStyle/>
          <a:p>
            <a:r>
              <a:rPr lang="en-GB" altLang="en-US" smtClean="0"/>
              <a:t>Word Relationships</a:t>
            </a:r>
          </a:p>
        </p:txBody>
      </p:sp>
      <p:sp>
        <p:nvSpPr>
          <p:cNvPr id="53253" name="TextBox 7"/>
          <p:cNvSpPr txBox="1">
            <a:spLocks noChangeArrowheads="1"/>
          </p:cNvSpPr>
          <p:nvPr/>
        </p:nvSpPr>
        <p:spPr bwMode="auto">
          <a:xfrm>
            <a:off x="250825" y="188913"/>
            <a:ext cx="16430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3" action="ppaction://hlinksldjump"/>
              </a:rPr>
              <a:t>Back to start</a:t>
            </a:r>
            <a:endParaRPr lang="en-GB" altLang="en-US" sz="1800"/>
          </a:p>
        </p:txBody>
      </p:sp>
      <p:sp>
        <p:nvSpPr>
          <p:cNvPr id="53254" name="Text Box 8"/>
          <p:cNvSpPr txBox="1">
            <a:spLocks noChangeArrowheads="1"/>
          </p:cNvSpPr>
          <p:nvPr/>
        </p:nvSpPr>
        <p:spPr bwMode="auto">
          <a:xfrm>
            <a:off x="4643438" y="2133600"/>
            <a:ext cx="4105275" cy="284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GB" altLang="en-US" sz="1800"/>
              <a:t>Draw attention to the relationships between words. Examples could be:</a:t>
            </a:r>
          </a:p>
          <a:p>
            <a:pPr eaLnBrk="1" hangingPunct="1">
              <a:spcBef>
                <a:spcPct val="50000"/>
              </a:spcBef>
              <a:buFontTx/>
              <a:buNone/>
            </a:pPr>
            <a:endParaRPr lang="en-GB" altLang="en-US" sz="1800"/>
          </a:p>
          <a:p>
            <a:pPr eaLnBrk="1" hangingPunct="1">
              <a:spcBef>
                <a:spcPct val="50000"/>
              </a:spcBef>
              <a:buFontTx/>
              <a:buChar char="-"/>
            </a:pPr>
            <a:r>
              <a:rPr lang="en-GB" altLang="en-US" sz="1800"/>
              <a:t>Homophones (a relationship of similarity </a:t>
            </a:r>
            <a:r>
              <a:rPr lang="en-GB" altLang="en-US" sz="1800" i="1"/>
              <a:t>and</a:t>
            </a:r>
            <a:r>
              <a:rPr lang="en-GB" altLang="en-US" sz="1800"/>
              <a:t> difference)</a:t>
            </a:r>
          </a:p>
          <a:p>
            <a:pPr eaLnBrk="1" hangingPunct="1">
              <a:spcBef>
                <a:spcPct val="50000"/>
              </a:spcBef>
              <a:buFontTx/>
              <a:buChar char="-"/>
            </a:pPr>
            <a:r>
              <a:rPr lang="en-GB" altLang="en-US" sz="1800"/>
              <a:t>Roots e.g. muscle, muscular, </a:t>
            </a:r>
          </a:p>
          <a:p>
            <a:pPr eaLnBrk="1" hangingPunct="1">
              <a:spcBef>
                <a:spcPct val="50000"/>
              </a:spcBef>
              <a:buFontTx/>
              <a:buChar char="-"/>
            </a:pPr>
            <a:r>
              <a:rPr lang="en-GB" altLang="en-US" sz="1800"/>
              <a:t>Suffixes e.g. –ing, -ed, -er, -ism (prefixes too)</a:t>
            </a:r>
          </a:p>
        </p:txBody>
      </p:sp>
      <p:graphicFrame>
        <p:nvGraphicFramePr>
          <p:cNvPr id="2" name="Diagram 1"/>
          <p:cNvGraphicFramePr/>
          <p:nvPr/>
        </p:nvGraphicFramePr>
        <p:xfrm>
          <a:off x="250825" y="1772816"/>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p:cNvSpPr>
            <a:spLocks noGrp="1"/>
          </p:cNvSpPr>
          <p:nvPr>
            <p:ph type="title"/>
          </p:nvPr>
        </p:nvSpPr>
        <p:spPr/>
        <p:txBody>
          <a:bodyPr/>
          <a:lstStyle/>
          <a:p>
            <a:r>
              <a:rPr lang="en-GB" altLang="en-US" smtClean="0"/>
              <a:t>Model Writing</a:t>
            </a:r>
          </a:p>
        </p:txBody>
      </p:sp>
      <p:sp>
        <p:nvSpPr>
          <p:cNvPr id="54275" name="TextBox 7"/>
          <p:cNvSpPr txBox="1">
            <a:spLocks noChangeArrowheads="1"/>
          </p:cNvSpPr>
          <p:nvPr/>
        </p:nvSpPr>
        <p:spPr bwMode="auto">
          <a:xfrm>
            <a:off x="250825" y="188913"/>
            <a:ext cx="16430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sp>
        <p:nvSpPr>
          <p:cNvPr id="54276" name="Text Box 8"/>
          <p:cNvSpPr txBox="1">
            <a:spLocks noChangeArrowheads="1"/>
          </p:cNvSpPr>
          <p:nvPr/>
        </p:nvSpPr>
        <p:spPr bwMode="auto">
          <a:xfrm>
            <a:off x="5076825" y="1274763"/>
            <a:ext cx="3816350" cy="4524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50000"/>
              </a:spcBef>
              <a:buFontTx/>
              <a:buNone/>
            </a:pPr>
            <a:r>
              <a:rPr lang="en-GB" altLang="en-US" sz="1800"/>
              <a:t>Set a question and then model a written answer. Draw out how construction takes place. Include elements such as – </a:t>
            </a:r>
          </a:p>
          <a:p>
            <a:pPr algn="ctr" eaLnBrk="1" hangingPunct="1">
              <a:spcBef>
                <a:spcPct val="50000"/>
              </a:spcBef>
              <a:buFontTx/>
              <a:buNone/>
            </a:pPr>
            <a:endParaRPr lang="en-GB" altLang="en-US" sz="1800"/>
          </a:p>
          <a:p>
            <a:pPr algn="ctr" eaLnBrk="1" hangingPunct="1">
              <a:spcBef>
                <a:spcPct val="50000"/>
              </a:spcBef>
              <a:buFontTx/>
              <a:buChar char="-"/>
            </a:pPr>
            <a:r>
              <a:rPr lang="en-GB" altLang="en-US" sz="1800"/>
              <a:t>Rewriting at sentence level</a:t>
            </a:r>
          </a:p>
          <a:p>
            <a:pPr algn="ctr" eaLnBrk="1" hangingPunct="1">
              <a:spcBef>
                <a:spcPct val="50000"/>
              </a:spcBef>
              <a:buFontTx/>
              <a:buChar char="-"/>
            </a:pPr>
            <a:r>
              <a:rPr lang="en-GB" altLang="en-US" sz="1800"/>
              <a:t>Rewriting at word level</a:t>
            </a:r>
          </a:p>
          <a:p>
            <a:pPr algn="ctr" eaLnBrk="1" hangingPunct="1">
              <a:spcBef>
                <a:spcPct val="50000"/>
              </a:spcBef>
              <a:buFontTx/>
              <a:buChar char="-"/>
            </a:pPr>
            <a:r>
              <a:rPr lang="en-GB" altLang="en-US" sz="1800"/>
              <a:t>Making meaning precise</a:t>
            </a:r>
          </a:p>
          <a:p>
            <a:pPr algn="ctr" eaLnBrk="1" hangingPunct="1">
              <a:spcBef>
                <a:spcPct val="50000"/>
              </a:spcBef>
              <a:buFontTx/>
              <a:buNone/>
            </a:pPr>
            <a:endParaRPr lang="en-GB" altLang="en-US" sz="1800"/>
          </a:p>
          <a:p>
            <a:pPr algn="ctr" eaLnBrk="1" hangingPunct="1">
              <a:spcBef>
                <a:spcPct val="50000"/>
              </a:spcBef>
              <a:buFontTx/>
              <a:buNone/>
            </a:pPr>
            <a:r>
              <a:rPr lang="en-GB" altLang="en-US" sz="1800"/>
              <a:t>This could be developed by providing a written answer and asking students to rewrite, talking through the rationale for what they have done after.</a:t>
            </a:r>
          </a:p>
        </p:txBody>
      </p:sp>
      <p:pic>
        <p:nvPicPr>
          <p:cNvPr id="54277" name="Picture 4"/>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27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nvGraphicFramePr>
        <p:xfrm>
          <a:off x="364357" y="1274902"/>
          <a:ext cx="4608512"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4"/>
          <p:cNvSpPr>
            <a:spLocks noGrp="1"/>
          </p:cNvSpPr>
          <p:nvPr>
            <p:ph type="title"/>
          </p:nvPr>
        </p:nvSpPr>
        <p:spPr/>
        <p:txBody>
          <a:bodyPr/>
          <a:lstStyle/>
          <a:p>
            <a:r>
              <a:rPr lang="en-GB" altLang="en-US" smtClean="0"/>
              <a:t>Word Taxonomy</a:t>
            </a:r>
          </a:p>
        </p:txBody>
      </p:sp>
      <p:sp>
        <p:nvSpPr>
          <p:cNvPr id="55299" name="TextBox 7"/>
          <p:cNvSpPr txBox="1">
            <a:spLocks noChangeArrowheads="1"/>
          </p:cNvSpPr>
          <p:nvPr/>
        </p:nvSpPr>
        <p:spPr bwMode="auto">
          <a:xfrm>
            <a:off x="250825" y="188913"/>
            <a:ext cx="16430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sp>
        <p:nvSpPr>
          <p:cNvPr id="55300" name="Text Box 10"/>
          <p:cNvSpPr txBox="1">
            <a:spLocks noChangeArrowheads="1"/>
          </p:cNvSpPr>
          <p:nvPr/>
        </p:nvSpPr>
        <p:spPr bwMode="auto">
          <a:xfrm>
            <a:off x="3887788" y="1989138"/>
            <a:ext cx="5256212" cy="36147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GB" altLang="en-US" sz="1800"/>
              <a:t>Delineate key words for students by placing them in a taxonomy. E.g.</a:t>
            </a:r>
          </a:p>
          <a:p>
            <a:pPr eaLnBrk="1" hangingPunct="1">
              <a:spcBef>
                <a:spcPct val="50000"/>
              </a:spcBef>
              <a:buFontTx/>
              <a:buNone/>
            </a:pPr>
            <a:endParaRPr lang="en-GB" altLang="en-US" sz="1800"/>
          </a:p>
          <a:p>
            <a:pPr eaLnBrk="1" hangingPunct="1">
              <a:spcBef>
                <a:spcPct val="0"/>
              </a:spcBef>
              <a:buFontTx/>
              <a:buNone/>
            </a:pPr>
            <a:r>
              <a:rPr lang="en-GB" altLang="en-US" sz="1800" b="1"/>
              <a:t>1 </a:t>
            </a:r>
            <a:r>
              <a:rPr lang="en-GB" altLang="en-US" sz="1800"/>
              <a:t>Naming words: </a:t>
            </a:r>
            <a:r>
              <a:rPr lang="en-GB" altLang="en-US" sz="1800" i="1"/>
              <a:t>cell</a:t>
            </a:r>
            <a:r>
              <a:rPr lang="en-GB" altLang="en-US" sz="1800"/>
              <a:t>, </a:t>
            </a:r>
            <a:r>
              <a:rPr lang="en-GB" altLang="en-US" sz="1800" i="1"/>
              <a:t>cytoplasm</a:t>
            </a:r>
            <a:r>
              <a:rPr lang="en-GB" altLang="en-US" sz="1800"/>
              <a:t>, </a:t>
            </a:r>
            <a:r>
              <a:rPr lang="en-GB" altLang="en-US" sz="1800" i="1"/>
              <a:t>hydrogen</a:t>
            </a:r>
          </a:p>
          <a:p>
            <a:pPr eaLnBrk="1" hangingPunct="1">
              <a:spcBef>
                <a:spcPct val="0"/>
              </a:spcBef>
              <a:buFontTx/>
              <a:buNone/>
            </a:pPr>
            <a:endParaRPr lang="en-GB" altLang="en-US" sz="1800" i="1"/>
          </a:p>
          <a:p>
            <a:pPr eaLnBrk="1" hangingPunct="1">
              <a:spcBef>
                <a:spcPct val="0"/>
              </a:spcBef>
              <a:buFontTx/>
              <a:buNone/>
            </a:pPr>
            <a:r>
              <a:rPr lang="en-GB" altLang="en-US" sz="1800" b="1"/>
              <a:t>2 </a:t>
            </a:r>
            <a:r>
              <a:rPr lang="en-GB" altLang="en-US" sz="1800"/>
              <a:t>Process words: </a:t>
            </a:r>
            <a:r>
              <a:rPr lang="en-GB" altLang="en-US" sz="1800" i="1"/>
              <a:t>diffusion</a:t>
            </a:r>
            <a:r>
              <a:rPr lang="en-GB" altLang="en-US" sz="1800"/>
              <a:t>, </a:t>
            </a:r>
            <a:r>
              <a:rPr lang="en-GB" altLang="en-US" sz="1800" i="1"/>
              <a:t>digestion</a:t>
            </a:r>
            <a:r>
              <a:rPr lang="en-GB" altLang="en-US" sz="1800"/>
              <a:t>, </a:t>
            </a:r>
            <a:r>
              <a:rPr lang="en-GB" altLang="en-US" sz="1800" i="1"/>
              <a:t>reflection</a:t>
            </a:r>
          </a:p>
          <a:p>
            <a:pPr eaLnBrk="1" hangingPunct="1">
              <a:spcBef>
                <a:spcPct val="0"/>
              </a:spcBef>
              <a:buFontTx/>
              <a:buNone/>
            </a:pPr>
            <a:endParaRPr lang="en-GB" altLang="en-US" sz="1800" i="1"/>
          </a:p>
          <a:p>
            <a:pPr eaLnBrk="1" hangingPunct="1">
              <a:spcBef>
                <a:spcPct val="0"/>
              </a:spcBef>
              <a:buFontTx/>
              <a:buNone/>
            </a:pPr>
            <a:r>
              <a:rPr lang="en-GB" altLang="en-US" sz="1800" b="1"/>
              <a:t>3 </a:t>
            </a:r>
            <a:r>
              <a:rPr lang="en-GB" altLang="en-US" sz="1800"/>
              <a:t>Concept words: </a:t>
            </a:r>
            <a:r>
              <a:rPr lang="en-GB" altLang="en-US" sz="1800" i="1"/>
              <a:t>electromagnetism</a:t>
            </a:r>
            <a:r>
              <a:rPr lang="en-GB" altLang="en-US" sz="1800"/>
              <a:t>, </a:t>
            </a:r>
            <a:r>
              <a:rPr lang="en-GB" altLang="en-US" sz="1800" i="1"/>
              <a:t>energy</a:t>
            </a:r>
            <a:r>
              <a:rPr lang="en-GB" altLang="en-US" sz="1800"/>
              <a:t>, </a:t>
            </a:r>
            <a:r>
              <a:rPr lang="en-GB" altLang="en-US" sz="1800" i="1"/>
              <a:t>particles</a:t>
            </a:r>
          </a:p>
          <a:p>
            <a:pPr eaLnBrk="1" hangingPunct="1">
              <a:spcBef>
                <a:spcPct val="0"/>
              </a:spcBef>
              <a:buFontTx/>
              <a:buNone/>
            </a:pPr>
            <a:endParaRPr lang="en-GB" altLang="en-US" sz="1800" i="1"/>
          </a:p>
          <a:p>
            <a:pPr eaLnBrk="1" hangingPunct="1">
              <a:spcBef>
                <a:spcPct val="0"/>
              </a:spcBef>
              <a:buFontTx/>
              <a:buNone/>
            </a:pPr>
            <a:endParaRPr lang="en-GB" altLang="en-US" sz="1800" i="1"/>
          </a:p>
          <a:p>
            <a:pPr eaLnBrk="1" hangingPunct="1">
              <a:spcBef>
                <a:spcPct val="0"/>
              </a:spcBef>
              <a:buFontTx/>
              <a:buNone/>
            </a:pPr>
            <a:r>
              <a:rPr lang="en-GB" altLang="en-US" sz="1400" i="1"/>
              <a:t>(taken from Access and Engagement in Science, DfES, 2002 - </a:t>
            </a:r>
            <a:r>
              <a:rPr lang="en-GB" altLang="en-US" sz="1400" i="1">
                <a:latin typeface="Arial" panose="020B0604020202020204" pitchFamily="34" charset="0"/>
                <a:hlinkClick r:id="rId3"/>
              </a:rPr>
              <a:t>http://www.naldic.org.uk/docs/resources/documents/0610-2002Science.pdf</a:t>
            </a:r>
            <a:r>
              <a:rPr lang="en-GB" altLang="en-US" sz="1400" i="1">
                <a:latin typeface="Arial" panose="020B0604020202020204" pitchFamily="34" charset="0"/>
              </a:rPr>
              <a:t> </a:t>
            </a:r>
          </a:p>
        </p:txBody>
      </p:sp>
      <p:pic>
        <p:nvPicPr>
          <p:cNvPr id="55301" name="Picture 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302" name="Picture 5"/>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nvGraphicFramePr>
        <p:xfrm>
          <a:off x="-1946200" y="1417638"/>
          <a:ext cx="7680176" cy="5186858"/>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4"/>
          <p:cNvSpPr>
            <a:spLocks noGrp="1"/>
          </p:cNvSpPr>
          <p:nvPr>
            <p:ph type="title"/>
          </p:nvPr>
        </p:nvSpPr>
        <p:spPr/>
        <p:txBody>
          <a:bodyPr/>
          <a:lstStyle/>
          <a:p>
            <a:r>
              <a:rPr lang="en-GB" altLang="en-US" smtClean="0"/>
              <a:t>DARTs</a:t>
            </a:r>
          </a:p>
        </p:txBody>
      </p:sp>
      <p:sp>
        <p:nvSpPr>
          <p:cNvPr id="56323" name="TextBox 7"/>
          <p:cNvSpPr txBox="1">
            <a:spLocks noChangeArrowheads="1"/>
          </p:cNvSpPr>
          <p:nvPr/>
        </p:nvSpPr>
        <p:spPr bwMode="auto">
          <a:xfrm>
            <a:off x="250825" y="188913"/>
            <a:ext cx="1643063" cy="366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sp>
        <p:nvSpPr>
          <p:cNvPr id="56324" name="Text Box 8"/>
          <p:cNvSpPr txBox="1">
            <a:spLocks noChangeArrowheads="1"/>
          </p:cNvSpPr>
          <p:nvPr/>
        </p:nvSpPr>
        <p:spPr bwMode="auto">
          <a:xfrm>
            <a:off x="4500563" y="1341438"/>
            <a:ext cx="4321175" cy="5418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50000"/>
              </a:spcBef>
              <a:buFontTx/>
              <a:buNone/>
            </a:pPr>
            <a:r>
              <a:rPr lang="en-GB" altLang="en-US" sz="1400"/>
              <a:t>DARTs are directed activities related to texts. Examples include – </a:t>
            </a:r>
          </a:p>
          <a:p>
            <a:pPr eaLnBrk="1" hangingPunct="1">
              <a:spcBef>
                <a:spcPct val="50000"/>
              </a:spcBef>
              <a:buFontTx/>
              <a:buNone/>
            </a:pPr>
            <a:endParaRPr lang="en-GB" altLang="en-US" sz="1400"/>
          </a:p>
          <a:p>
            <a:pPr eaLnBrk="1" hangingPunct="1">
              <a:lnSpc>
                <a:spcPct val="130000"/>
              </a:lnSpc>
              <a:spcBef>
                <a:spcPct val="0"/>
              </a:spcBef>
              <a:buFontTx/>
              <a:buNone/>
            </a:pPr>
            <a:r>
              <a:rPr lang="en-GB" altLang="en-US" sz="1400">
                <a:latin typeface="Arial" panose="020B0604020202020204" pitchFamily="34" charset="0"/>
              </a:rPr>
              <a:t>– sequencing;</a:t>
            </a:r>
          </a:p>
          <a:p>
            <a:pPr eaLnBrk="1" hangingPunct="1">
              <a:lnSpc>
                <a:spcPct val="130000"/>
              </a:lnSpc>
              <a:spcBef>
                <a:spcPct val="0"/>
              </a:spcBef>
              <a:buFontTx/>
              <a:buNone/>
            </a:pPr>
            <a:r>
              <a:rPr lang="en-GB" altLang="en-US" sz="1400">
                <a:latin typeface="Arial" panose="020B0604020202020204" pitchFamily="34" charset="0"/>
              </a:rPr>
              <a:t>– prioritising;</a:t>
            </a:r>
          </a:p>
          <a:p>
            <a:pPr eaLnBrk="1" hangingPunct="1">
              <a:lnSpc>
                <a:spcPct val="130000"/>
              </a:lnSpc>
              <a:spcBef>
                <a:spcPct val="0"/>
              </a:spcBef>
              <a:buFontTx/>
              <a:buNone/>
            </a:pPr>
            <a:r>
              <a:rPr lang="en-GB" altLang="en-US" sz="1400">
                <a:latin typeface="Arial" panose="020B0604020202020204" pitchFamily="34" charset="0"/>
              </a:rPr>
              <a:t>– matching pictures to text;</a:t>
            </a:r>
          </a:p>
          <a:p>
            <a:pPr eaLnBrk="1" hangingPunct="1">
              <a:lnSpc>
                <a:spcPct val="130000"/>
              </a:lnSpc>
              <a:spcBef>
                <a:spcPct val="0"/>
              </a:spcBef>
              <a:buFontTx/>
              <a:buNone/>
            </a:pPr>
            <a:r>
              <a:rPr lang="en-GB" altLang="en-US" sz="1400">
                <a:latin typeface="Arial" panose="020B0604020202020204" pitchFamily="34" charset="0"/>
              </a:rPr>
              <a:t>– matching phrases to definitions;</a:t>
            </a:r>
          </a:p>
          <a:p>
            <a:pPr eaLnBrk="1" hangingPunct="1">
              <a:lnSpc>
                <a:spcPct val="130000"/>
              </a:lnSpc>
              <a:spcBef>
                <a:spcPct val="0"/>
              </a:spcBef>
              <a:buFontTx/>
              <a:buNone/>
            </a:pPr>
            <a:r>
              <a:rPr lang="en-GB" altLang="en-US" sz="1400">
                <a:latin typeface="Arial" panose="020B0604020202020204" pitchFamily="34" charset="0"/>
              </a:rPr>
              <a:t>– matching examples of cause and effect;</a:t>
            </a:r>
          </a:p>
          <a:p>
            <a:pPr eaLnBrk="1" hangingPunct="1">
              <a:lnSpc>
                <a:spcPct val="130000"/>
              </a:lnSpc>
              <a:spcBef>
                <a:spcPct val="0"/>
              </a:spcBef>
              <a:buFontTx/>
              <a:buNone/>
            </a:pPr>
            <a:r>
              <a:rPr lang="en-GB" altLang="en-US" sz="1400">
                <a:latin typeface="Arial" panose="020B0604020202020204" pitchFamily="34" charset="0"/>
              </a:rPr>
              <a:t>– filling in gaps in text;</a:t>
            </a:r>
          </a:p>
          <a:p>
            <a:pPr eaLnBrk="1" hangingPunct="1">
              <a:lnSpc>
                <a:spcPct val="130000"/>
              </a:lnSpc>
              <a:spcBef>
                <a:spcPct val="0"/>
              </a:spcBef>
              <a:buFontTx/>
              <a:buNone/>
            </a:pPr>
            <a:r>
              <a:rPr lang="en-GB" altLang="en-US" sz="1400">
                <a:latin typeface="Arial" panose="020B0604020202020204" pitchFamily="34" charset="0"/>
              </a:rPr>
              <a:t>– the use of true/false statements;</a:t>
            </a:r>
          </a:p>
          <a:p>
            <a:pPr eaLnBrk="1" hangingPunct="1">
              <a:lnSpc>
                <a:spcPct val="130000"/>
              </a:lnSpc>
              <a:spcBef>
                <a:spcPct val="0"/>
              </a:spcBef>
              <a:buFontTx/>
              <a:buNone/>
            </a:pPr>
            <a:r>
              <a:rPr lang="en-GB" altLang="en-US" sz="1400">
                <a:latin typeface="Arial" panose="020B0604020202020204" pitchFamily="34" charset="0"/>
              </a:rPr>
              <a:t>– matching concepts to examples;</a:t>
            </a:r>
          </a:p>
          <a:p>
            <a:pPr eaLnBrk="1" hangingPunct="1">
              <a:lnSpc>
                <a:spcPct val="130000"/>
              </a:lnSpc>
              <a:spcBef>
                <a:spcPct val="0"/>
              </a:spcBef>
              <a:buFontTx/>
              <a:buNone/>
            </a:pPr>
            <a:r>
              <a:rPr lang="en-GB" altLang="en-US" sz="1400">
                <a:latin typeface="Arial" panose="020B0604020202020204" pitchFamily="34" charset="0"/>
              </a:rPr>
              <a:t>– sorting to determine which information is not needed for a piece of work;</a:t>
            </a:r>
          </a:p>
          <a:p>
            <a:pPr eaLnBrk="1" hangingPunct="1">
              <a:lnSpc>
                <a:spcPct val="130000"/>
              </a:lnSpc>
              <a:spcBef>
                <a:spcPct val="0"/>
              </a:spcBef>
              <a:buFontTx/>
              <a:buNone/>
            </a:pPr>
            <a:r>
              <a:rPr lang="en-GB" altLang="en-US" sz="1400">
                <a:latin typeface="Arial" panose="020B0604020202020204" pitchFamily="34" charset="0"/>
              </a:rPr>
              <a:t>– grouping information together to identify similarities and differences between</a:t>
            </a:r>
          </a:p>
          <a:p>
            <a:pPr eaLnBrk="1" hangingPunct="1">
              <a:lnSpc>
                <a:spcPct val="130000"/>
              </a:lnSpc>
              <a:spcBef>
                <a:spcPct val="0"/>
              </a:spcBef>
              <a:buFontTx/>
              <a:buNone/>
            </a:pPr>
            <a:r>
              <a:rPr lang="en-GB" altLang="en-US" sz="1400">
                <a:latin typeface="Arial" panose="020B0604020202020204" pitchFamily="34" charset="0"/>
              </a:rPr>
              <a:t>key words and phrases.</a:t>
            </a:r>
          </a:p>
          <a:p>
            <a:pPr eaLnBrk="1" hangingPunct="1">
              <a:lnSpc>
                <a:spcPct val="130000"/>
              </a:lnSpc>
              <a:spcBef>
                <a:spcPct val="0"/>
              </a:spcBef>
              <a:buFontTx/>
              <a:buNone/>
            </a:pPr>
            <a:endParaRPr lang="en-GB" altLang="en-US" sz="1400">
              <a:latin typeface="Arial" panose="020B0604020202020204" pitchFamily="34" charset="0"/>
            </a:endParaRPr>
          </a:p>
          <a:p>
            <a:pPr eaLnBrk="1" hangingPunct="1">
              <a:lnSpc>
                <a:spcPct val="130000"/>
              </a:lnSpc>
              <a:spcBef>
                <a:spcPct val="0"/>
              </a:spcBef>
              <a:buFontTx/>
              <a:buNone/>
            </a:pPr>
            <a:r>
              <a:rPr lang="en-GB" altLang="en-US" sz="1200" i="1">
                <a:latin typeface="Arial" panose="020B0604020202020204" pitchFamily="34" charset="0"/>
              </a:rPr>
              <a:t>Taken from Access and Engagement in RE, DfES, 2002, </a:t>
            </a:r>
            <a:r>
              <a:rPr lang="en-GB" altLang="en-US" sz="1200" i="1">
                <a:latin typeface="Arial" panose="020B0604020202020204" pitchFamily="34" charset="0"/>
                <a:hlinkClick r:id="rId3"/>
              </a:rPr>
              <a:t>http://www.naldic.org.uk/docs/resources/documents/sec_re_eal_access_engagRE.pdf</a:t>
            </a:r>
            <a:r>
              <a:rPr lang="en-GB" altLang="en-US" sz="1200" i="1">
                <a:latin typeface="Arial" panose="020B0604020202020204" pitchFamily="34" charset="0"/>
              </a:rPr>
              <a:t> </a:t>
            </a:r>
          </a:p>
        </p:txBody>
      </p:sp>
      <p:pic>
        <p:nvPicPr>
          <p:cNvPr id="56325" name="Picture 4"/>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nvGraphicFramePr>
        <p:xfrm>
          <a:off x="-180528" y="1341438"/>
          <a:ext cx="6096000" cy="4064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Box 3"/>
          <p:cNvSpPr txBox="1">
            <a:spLocks noChangeArrowheads="1"/>
          </p:cNvSpPr>
          <p:nvPr/>
        </p:nvSpPr>
        <p:spPr bwMode="auto">
          <a:xfrm>
            <a:off x="571500" y="0"/>
            <a:ext cx="79295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Images</a:t>
            </a:r>
            <a:endParaRPr lang="en-GB" altLang="en-US" sz="2400"/>
          </a:p>
        </p:txBody>
      </p:sp>
      <p:sp>
        <p:nvSpPr>
          <p:cNvPr id="7171" name="TextBox 6"/>
          <p:cNvSpPr txBox="1">
            <a:spLocks noChangeArrowheads="1"/>
          </p:cNvSpPr>
          <p:nvPr/>
        </p:nvSpPr>
        <p:spPr bwMode="auto">
          <a:xfrm>
            <a:off x="4067175" y="1452563"/>
            <a:ext cx="4651375" cy="4032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FFFF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a:t>Supplement writing on PowerPoint, IWBs, worksheets etc. with images.</a:t>
            </a:r>
          </a:p>
          <a:p>
            <a:pPr algn="ctr" eaLnBrk="1" hangingPunct="1">
              <a:spcBef>
                <a:spcPct val="0"/>
              </a:spcBef>
              <a:buFontTx/>
              <a:buNone/>
            </a:pPr>
            <a:endParaRPr lang="en-GB" altLang="en-US"/>
          </a:p>
          <a:p>
            <a:pPr algn="ctr" eaLnBrk="1" hangingPunct="1">
              <a:spcBef>
                <a:spcPct val="0"/>
              </a:spcBef>
              <a:buFontTx/>
              <a:buNone/>
            </a:pPr>
            <a:r>
              <a:rPr lang="en-GB" altLang="en-US"/>
              <a:t>Google images provides a quick and easy means to find suitable pictures.</a:t>
            </a:r>
          </a:p>
        </p:txBody>
      </p:sp>
      <p:sp>
        <p:nvSpPr>
          <p:cNvPr id="7172"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7173"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pic>
        <p:nvPicPr>
          <p:cNvPr id="7174"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175"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Sun 1"/>
          <p:cNvSpPr/>
          <p:nvPr/>
        </p:nvSpPr>
        <p:spPr>
          <a:xfrm>
            <a:off x="693738" y="3917950"/>
            <a:ext cx="2627312" cy="2519363"/>
          </a:xfrm>
          <a:prstGeom prst="sun">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3" name="Moon 2"/>
          <p:cNvSpPr/>
          <p:nvPr/>
        </p:nvSpPr>
        <p:spPr>
          <a:xfrm>
            <a:off x="441325" y="950913"/>
            <a:ext cx="1287463" cy="2376487"/>
          </a:xfrm>
          <a:prstGeom prst="moon">
            <a:avLst/>
          </a:prstGeom>
          <a:solidFill>
            <a:schemeClr val="accent1">
              <a:lumMod val="40000"/>
              <a:lumOff val="60000"/>
            </a:schemeClr>
          </a:solidFill>
          <a:ln>
            <a:solidFill>
              <a:schemeClr val="accent1">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4" name="Lightning Bolt 3"/>
          <p:cNvSpPr/>
          <p:nvPr/>
        </p:nvSpPr>
        <p:spPr>
          <a:xfrm>
            <a:off x="2093913" y="1685925"/>
            <a:ext cx="2047875" cy="1936750"/>
          </a:xfrm>
          <a:prstGeom prst="lightningBolt">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extBox 3"/>
          <p:cNvSpPr txBox="1">
            <a:spLocks noChangeArrowheads="1"/>
          </p:cNvSpPr>
          <p:nvPr/>
        </p:nvSpPr>
        <p:spPr bwMode="auto">
          <a:xfrm>
            <a:off x="571500" y="0"/>
            <a:ext cx="79295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Sentence Starters</a:t>
            </a:r>
          </a:p>
        </p:txBody>
      </p:sp>
      <p:sp>
        <p:nvSpPr>
          <p:cNvPr id="8195" name="TextBox 6"/>
          <p:cNvSpPr txBox="1">
            <a:spLocks noChangeArrowheads="1"/>
          </p:cNvSpPr>
          <p:nvPr/>
        </p:nvSpPr>
        <p:spPr bwMode="auto">
          <a:xfrm>
            <a:off x="4535488" y="1125538"/>
            <a:ext cx="3929062" cy="4968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chemeClr val="folHlink"/>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000"/>
              <a:t>Provide sentence starters (also a good way to get everybody down to writing).</a:t>
            </a:r>
          </a:p>
          <a:p>
            <a:pPr eaLnBrk="1" hangingPunct="1">
              <a:spcBef>
                <a:spcPct val="0"/>
              </a:spcBef>
              <a:buFontTx/>
              <a:buNone/>
            </a:pPr>
            <a:endParaRPr lang="en-GB" altLang="en-US" sz="2000"/>
          </a:p>
          <a:p>
            <a:pPr eaLnBrk="1" hangingPunct="1">
              <a:spcBef>
                <a:spcPct val="0"/>
              </a:spcBef>
              <a:buFontTx/>
              <a:buNone/>
            </a:pPr>
            <a:r>
              <a:rPr lang="en-GB" altLang="en-US" sz="2000"/>
              <a:t>e.g.</a:t>
            </a:r>
          </a:p>
          <a:p>
            <a:pPr eaLnBrk="1" hangingPunct="1">
              <a:spcBef>
                <a:spcPct val="0"/>
              </a:spcBef>
              <a:buFontTx/>
              <a:buNone/>
            </a:pPr>
            <a:endParaRPr lang="en-GB" altLang="en-US" sz="2000"/>
          </a:p>
          <a:p>
            <a:pPr eaLnBrk="1" hangingPunct="1">
              <a:spcBef>
                <a:spcPct val="0"/>
              </a:spcBef>
              <a:buFontTx/>
              <a:buNone/>
            </a:pPr>
            <a:r>
              <a:rPr lang="en-GB" altLang="en-US" sz="2000"/>
              <a:t>One side of the argument is...</a:t>
            </a:r>
          </a:p>
          <a:p>
            <a:pPr eaLnBrk="1" hangingPunct="1">
              <a:spcBef>
                <a:spcPct val="0"/>
              </a:spcBef>
              <a:buFontTx/>
              <a:buNone/>
            </a:pPr>
            <a:endParaRPr lang="en-GB" altLang="en-US" sz="2000"/>
          </a:p>
          <a:p>
            <a:pPr eaLnBrk="1" hangingPunct="1">
              <a:spcBef>
                <a:spcPct val="0"/>
              </a:spcBef>
              <a:buFontTx/>
              <a:buNone/>
            </a:pPr>
            <a:r>
              <a:rPr lang="en-GB" altLang="en-US" sz="2000"/>
              <a:t>Another side of the argument is...</a:t>
            </a:r>
          </a:p>
          <a:p>
            <a:pPr eaLnBrk="1" hangingPunct="1">
              <a:spcBef>
                <a:spcPct val="0"/>
              </a:spcBef>
              <a:buFontTx/>
              <a:buNone/>
            </a:pPr>
            <a:endParaRPr lang="en-GB" altLang="en-US" sz="2000"/>
          </a:p>
          <a:p>
            <a:pPr eaLnBrk="1" hangingPunct="1">
              <a:spcBef>
                <a:spcPct val="0"/>
              </a:spcBef>
              <a:buFontTx/>
              <a:buNone/>
            </a:pPr>
            <a:r>
              <a:rPr lang="en-GB" altLang="en-US" sz="2000"/>
              <a:t>Therefore my conclusion is...</a:t>
            </a:r>
          </a:p>
          <a:p>
            <a:pPr eaLnBrk="1" hangingPunct="1">
              <a:spcBef>
                <a:spcPct val="0"/>
              </a:spcBef>
              <a:buFontTx/>
              <a:buNone/>
            </a:pPr>
            <a:endParaRPr lang="en-GB" altLang="en-US" sz="2000"/>
          </a:p>
          <a:p>
            <a:pPr eaLnBrk="1" hangingPunct="1">
              <a:spcBef>
                <a:spcPct val="0"/>
              </a:spcBef>
              <a:buFontTx/>
              <a:buNone/>
            </a:pPr>
            <a:endParaRPr lang="en-GB" altLang="en-US" sz="2000"/>
          </a:p>
          <a:p>
            <a:pPr eaLnBrk="1" hangingPunct="1">
              <a:spcBef>
                <a:spcPct val="0"/>
              </a:spcBef>
              <a:buFontTx/>
              <a:buNone/>
            </a:pPr>
            <a:r>
              <a:rPr lang="en-GB" altLang="en-US" sz="2000"/>
              <a:t>In addition, sentence starters can be used to model academic language.</a:t>
            </a:r>
          </a:p>
        </p:txBody>
      </p:sp>
      <p:sp>
        <p:nvSpPr>
          <p:cNvPr id="8196"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8197"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pic>
        <p:nvPicPr>
          <p:cNvPr id="8198"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199"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nvGraphicFramePr>
        <p:xfrm>
          <a:off x="215900" y="1397000"/>
          <a:ext cx="4268404" cy="404822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3"/>
          <p:cNvSpPr txBox="1">
            <a:spLocks noChangeArrowheads="1"/>
          </p:cNvSpPr>
          <p:nvPr/>
        </p:nvSpPr>
        <p:spPr bwMode="auto">
          <a:xfrm>
            <a:off x="571500" y="0"/>
            <a:ext cx="7929563"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Talk to support staff</a:t>
            </a:r>
          </a:p>
        </p:txBody>
      </p:sp>
      <p:sp>
        <p:nvSpPr>
          <p:cNvPr id="9219" name="TextBox 6"/>
          <p:cNvSpPr txBox="1">
            <a:spLocks noChangeArrowheads="1"/>
          </p:cNvSpPr>
          <p:nvPr/>
        </p:nvSpPr>
        <p:spPr bwMode="auto">
          <a:xfrm>
            <a:off x="4787900" y="1389063"/>
            <a:ext cx="4003675" cy="41544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rgbClr val="008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2400"/>
              <a:t>Find out what works with particular students. </a:t>
            </a:r>
          </a:p>
          <a:p>
            <a:pPr eaLnBrk="1" hangingPunct="1">
              <a:spcBef>
                <a:spcPct val="0"/>
              </a:spcBef>
              <a:buFontTx/>
              <a:buNone/>
            </a:pPr>
            <a:endParaRPr lang="en-GB" altLang="en-US" sz="2400"/>
          </a:p>
          <a:p>
            <a:pPr eaLnBrk="1" hangingPunct="1">
              <a:spcBef>
                <a:spcPct val="0"/>
              </a:spcBef>
              <a:buFontTx/>
              <a:buNone/>
            </a:pPr>
            <a:r>
              <a:rPr lang="en-GB" altLang="en-US" sz="2400"/>
              <a:t>Discuss  future planning and how the support staff can work most effectively in your lessons.</a:t>
            </a:r>
          </a:p>
          <a:p>
            <a:pPr eaLnBrk="1" hangingPunct="1">
              <a:spcBef>
                <a:spcPct val="0"/>
              </a:spcBef>
              <a:buFontTx/>
              <a:buNone/>
            </a:pPr>
            <a:endParaRPr lang="en-GB" altLang="en-US" sz="2400"/>
          </a:p>
          <a:p>
            <a:pPr eaLnBrk="1" hangingPunct="1">
              <a:spcBef>
                <a:spcPct val="0"/>
              </a:spcBef>
              <a:buFontTx/>
              <a:buNone/>
            </a:pPr>
            <a:r>
              <a:rPr lang="en-GB" altLang="en-US" sz="2400"/>
              <a:t>Ask them to identify students’ strengths and weaknesses in learning EAL.</a:t>
            </a:r>
          </a:p>
        </p:txBody>
      </p:sp>
      <p:sp>
        <p:nvSpPr>
          <p:cNvPr id="9220"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9221"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pic>
        <p:nvPicPr>
          <p:cNvPr id="9222"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223"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Rounded Rectangular Callout 1"/>
          <p:cNvSpPr/>
          <p:nvPr/>
        </p:nvSpPr>
        <p:spPr>
          <a:xfrm>
            <a:off x="1187624" y="1389136"/>
            <a:ext cx="2808312" cy="2111872"/>
          </a:xfrm>
          <a:prstGeom prst="wedgeRoundRectCallout">
            <a:avLst>
              <a:gd name="adj1" fmla="val -85954"/>
              <a:gd name="adj2" fmla="val -46715"/>
              <a:gd name="adj3" fmla="val 16667"/>
            </a:avLst>
          </a:prstGeom>
          <a:solidFill>
            <a:schemeClr val="accent4">
              <a:lumMod val="60000"/>
              <a:lumOff val="40000"/>
            </a:schemeClr>
          </a:solidFill>
          <a:ln>
            <a:solidFill>
              <a:srgbClr val="7030A0"/>
            </a:solidFill>
          </a:ln>
          <a:effectLst>
            <a:glow rad="139700">
              <a:schemeClr val="accent4">
                <a:satMod val="175000"/>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
        <p:nvSpPr>
          <p:cNvPr id="9" name="Rounded Rectangular Callout 8"/>
          <p:cNvSpPr/>
          <p:nvPr/>
        </p:nvSpPr>
        <p:spPr>
          <a:xfrm>
            <a:off x="323528" y="3821608"/>
            <a:ext cx="2808312" cy="2111872"/>
          </a:xfrm>
          <a:prstGeom prst="wedgeRoundRectCallout">
            <a:avLst>
              <a:gd name="adj1" fmla="val 93372"/>
              <a:gd name="adj2" fmla="val -186"/>
              <a:gd name="adj3" fmla="val 16667"/>
            </a:avLst>
          </a:prstGeom>
          <a:solidFill>
            <a:schemeClr val="accent6">
              <a:lumMod val="60000"/>
              <a:lumOff val="40000"/>
            </a:schemeClr>
          </a:solidFill>
          <a:ln>
            <a:solidFill>
              <a:schemeClr val="accent6">
                <a:lumMod val="75000"/>
              </a:schemeClr>
            </a:solidFill>
          </a:ln>
          <a:effectLst>
            <a:glow rad="139700">
              <a:schemeClr val="accent2">
                <a:satMod val="175000"/>
                <a:alpha val="40000"/>
              </a:schemeClr>
            </a:glo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3"/>
          <p:cNvSpPr txBox="1">
            <a:spLocks noChangeArrowheads="1"/>
          </p:cNvSpPr>
          <p:nvPr/>
        </p:nvSpPr>
        <p:spPr bwMode="auto">
          <a:xfrm>
            <a:off x="500063" y="0"/>
            <a:ext cx="7929562" cy="708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4000"/>
              <a:t>Role Models</a:t>
            </a:r>
          </a:p>
        </p:txBody>
      </p:sp>
      <p:sp>
        <p:nvSpPr>
          <p:cNvPr id="10243" name="TextBox 6"/>
          <p:cNvSpPr txBox="1">
            <a:spLocks noChangeArrowheads="1"/>
          </p:cNvSpPr>
          <p:nvPr/>
        </p:nvSpPr>
        <p:spPr bwMode="auto">
          <a:xfrm>
            <a:off x="6051550" y="1906588"/>
            <a:ext cx="2560638" cy="34766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a:solidFill>
                  <a:schemeClr val="hlink"/>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en-US" sz="2000"/>
              <a:t>Use group work to help EAL students hear positive English language models.</a:t>
            </a:r>
          </a:p>
          <a:p>
            <a:pPr algn="ctr" eaLnBrk="1" hangingPunct="1">
              <a:spcBef>
                <a:spcPct val="0"/>
              </a:spcBef>
              <a:buFontTx/>
              <a:buNone/>
            </a:pPr>
            <a:endParaRPr lang="en-GB" altLang="en-US" sz="2000"/>
          </a:p>
          <a:p>
            <a:pPr algn="ctr" eaLnBrk="1" hangingPunct="1">
              <a:spcBef>
                <a:spcPct val="0"/>
              </a:spcBef>
              <a:buFontTx/>
              <a:buNone/>
            </a:pPr>
            <a:r>
              <a:rPr lang="en-GB" altLang="en-US" sz="2000"/>
              <a:t>This may also be helpful to the student in internalising the ‘hidden’ rules of language inside and outside the classroom.</a:t>
            </a:r>
          </a:p>
        </p:txBody>
      </p:sp>
      <p:sp>
        <p:nvSpPr>
          <p:cNvPr id="10244" name="TextBox 7"/>
          <p:cNvSpPr txBox="1">
            <a:spLocks noChangeArrowheads="1"/>
          </p:cNvSpPr>
          <p:nvPr/>
        </p:nvSpPr>
        <p:spPr bwMode="auto">
          <a:xfrm>
            <a:off x="0" y="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endParaRPr lang="en-GB" altLang="en-US" sz="1800"/>
          </a:p>
        </p:txBody>
      </p:sp>
      <p:sp>
        <p:nvSpPr>
          <p:cNvPr id="10245" name="TextBox 7"/>
          <p:cNvSpPr txBox="1">
            <a:spLocks noChangeArrowheads="1"/>
          </p:cNvSpPr>
          <p:nvPr/>
        </p:nvSpPr>
        <p:spPr bwMode="auto">
          <a:xfrm>
            <a:off x="215900" y="215900"/>
            <a:ext cx="1643063"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Tx/>
              <a:buNone/>
            </a:pPr>
            <a:r>
              <a:rPr lang="en-GB" altLang="en-US" sz="1800">
                <a:hlinkClick r:id="rId2" action="ppaction://hlinksldjump"/>
              </a:rPr>
              <a:t>Back to start</a:t>
            </a:r>
            <a:endParaRPr lang="en-GB" altLang="en-US" sz="1800"/>
          </a:p>
        </p:txBody>
      </p:sp>
      <p:pic>
        <p:nvPicPr>
          <p:cNvPr id="10246" name="Picture 5"/>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300038"/>
            <a:ext cx="1962150" cy="719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47" name="Picture 6"/>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6554788" y="5934075"/>
            <a:ext cx="1962150" cy="719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Diagram 1"/>
          <p:cNvGraphicFramePr/>
          <p:nvPr/>
        </p:nvGraphicFramePr>
        <p:xfrm>
          <a:off x="-108520" y="1320004"/>
          <a:ext cx="6096000" cy="4064000"/>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588</TotalTime>
  <Words>3261</Words>
  <Application>Microsoft Office PowerPoint</Application>
  <PresentationFormat>On-screen Show (4:3)</PresentationFormat>
  <Paragraphs>557</Paragraphs>
  <Slides>54</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54</vt:i4>
      </vt:variant>
    </vt:vector>
  </HeadingPairs>
  <TitlesOfParts>
    <vt:vector size="57" baseType="lpstr">
      <vt:lpstr>Arial</vt:lpstr>
      <vt:lpstr>Calibri</vt:lpstr>
      <vt:lpstr>Office Theme</vt:lpstr>
      <vt:lpstr>The EAL Toolkit: English as an Additional Language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Vocabulary Sequence</vt:lpstr>
      <vt:lpstr>Barrier Games</vt:lpstr>
      <vt:lpstr>Starting Points</vt:lpstr>
      <vt:lpstr>Listening Assistance</vt:lpstr>
      <vt:lpstr>Drama</vt:lpstr>
      <vt:lpstr>Diagrams</vt:lpstr>
      <vt:lpstr>Word Relationships</vt:lpstr>
      <vt:lpstr>Model Writing</vt:lpstr>
      <vt:lpstr>Word Taxonomy</vt:lpstr>
      <vt:lpstr>DARTs</vt:lpstr>
    </vt:vector>
  </TitlesOfParts>
  <Company>Pimlico Academy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stmg02</dc:creator>
  <cp:lastModifiedBy>mikgershon</cp:lastModifiedBy>
  <cp:revision>29</cp:revision>
  <dcterms:created xsi:type="dcterms:W3CDTF">2009-11-30T16:19:34Z</dcterms:created>
  <dcterms:modified xsi:type="dcterms:W3CDTF">2017-10-12T13:56:20Z</dcterms:modified>
</cp:coreProperties>
</file>